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61" r:id="rId4"/>
    <p:sldId id="276" r:id="rId5"/>
    <p:sldId id="277" r:id="rId6"/>
    <p:sldId id="278" r:id="rId7"/>
    <p:sldId id="279" r:id="rId8"/>
    <p:sldId id="280" r:id="rId9"/>
    <p:sldId id="281" r:id="rId10"/>
    <p:sldId id="282" r:id="rId11"/>
    <p:sldId id="275"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ỗ Thị  Tâm Anh" initials="ĐTTA" lastIdx="1" clrIdx="0">
    <p:extLst>
      <p:ext uri="{19B8F6BF-5375-455C-9EA6-DF929625EA0E}">
        <p15:presenceInfo xmlns:p15="http://schemas.microsoft.com/office/powerpoint/2012/main" userId="Đỗ Thị  Tâm An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79" autoAdjust="0"/>
    <p:restoredTop sz="94660"/>
  </p:normalViewPr>
  <p:slideViewPr>
    <p:cSldViewPr>
      <p:cViewPr varScale="1">
        <p:scale>
          <a:sx n="52" d="100"/>
          <a:sy n="52" d="100"/>
        </p:scale>
        <p:origin x="68" y="3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8C122F-B0C4-4FE3-B85B-A75D07941E5A}" type="doc">
      <dgm:prSet loTypeId="urn:microsoft.com/office/officeart/2005/8/layout/hList1" loCatId="list" qsTypeId="urn:microsoft.com/office/officeart/2005/8/quickstyle/3d3" qsCatId="3D" csTypeId="urn:microsoft.com/office/officeart/2005/8/colors/accent1_2" csCatId="accent1" phldr="1"/>
      <dgm:spPr/>
      <dgm:t>
        <a:bodyPr/>
        <a:lstStyle/>
        <a:p>
          <a:endParaRPr lang="en-US"/>
        </a:p>
      </dgm:t>
    </dgm:pt>
    <dgm:pt modelId="{0C154672-99FF-4C5E-8262-764EC20098D2}">
      <dgm:prSet phldrT="[Text]" custT="1"/>
      <dgm:spPr>
        <a:solidFill>
          <a:srgbClr val="FF0000"/>
        </a:solidFill>
        <a:ln>
          <a:noFill/>
        </a:ln>
      </dgm:spPr>
      <dgm:t>
        <a:bodyPr/>
        <a:lstStyle/>
        <a:p>
          <a:r>
            <a:rPr lang="en-US" sz="1700" b="1" dirty="0" err="1" smtClean="0">
              <a:solidFill>
                <a:schemeClr val="bg1"/>
              </a:solidFill>
              <a:latin typeface="Arial" panose="020B0604020202020204" pitchFamily="34" charset="0"/>
              <a:cs typeface="Arial" panose="020B0604020202020204" pitchFamily="34" charset="0"/>
            </a:rPr>
            <a:t>Khái</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niệm</a:t>
          </a:r>
          <a:endParaRPr lang="en-US" sz="1700" b="1" dirty="0">
            <a:solidFill>
              <a:schemeClr val="bg1"/>
            </a:solidFill>
            <a:latin typeface="Arial" panose="020B0604020202020204" pitchFamily="34" charset="0"/>
            <a:cs typeface="Arial" panose="020B0604020202020204" pitchFamily="34" charset="0"/>
          </a:endParaRPr>
        </a:p>
      </dgm:t>
    </dgm:pt>
    <dgm:pt modelId="{6F4C2B03-6B99-4225-BDAF-019AA2C1EB0C}" type="parTrans" cxnId="{F8A6CD2C-3296-49BD-831B-C71639D8ED96}">
      <dgm:prSet/>
      <dgm:spPr/>
      <dgm:t>
        <a:bodyPr/>
        <a:lstStyle/>
        <a:p>
          <a:endParaRPr lang="en-US" sz="1600">
            <a:latin typeface="Arial" panose="020B0604020202020204" pitchFamily="34" charset="0"/>
            <a:cs typeface="Arial" panose="020B0604020202020204" pitchFamily="34" charset="0"/>
          </a:endParaRPr>
        </a:p>
      </dgm:t>
    </dgm:pt>
    <dgm:pt modelId="{742612B9-762E-4B31-9FED-CC05B64B8B77}" type="sibTrans" cxnId="{F8A6CD2C-3296-49BD-831B-C71639D8ED96}">
      <dgm:prSet/>
      <dgm:spPr/>
      <dgm:t>
        <a:bodyPr/>
        <a:lstStyle/>
        <a:p>
          <a:endParaRPr lang="en-US" sz="1600">
            <a:latin typeface="Arial" panose="020B0604020202020204" pitchFamily="34" charset="0"/>
            <a:cs typeface="Arial" panose="020B0604020202020204" pitchFamily="34" charset="0"/>
          </a:endParaRPr>
        </a:p>
      </dgm:t>
    </dgm:pt>
    <dgm:pt modelId="{FB01663B-F722-4C97-A736-6278F6CFD0C3}">
      <dgm:prSet phldrT="[Text]" custT="1"/>
      <dgm:spPr>
        <a:solidFill>
          <a:schemeClr val="accent5">
            <a:lumMod val="20000"/>
            <a:lumOff val="80000"/>
            <a:alpha val="90000"/>
          </a:schemeClr>
        </a:solidFill>
        <a:ln>
          <a:noFill/>
        </a:ln>
      </dgm:spPr>
      <dgm:t>
        <a:bodyPr/>
        <a:lstStyle/>
        <a:p>
          <a:pPr algn="just"/>
          <a:r>
            <a:rPr lang="nl-NL" sz="1600" dirty="0" smtClean="0">
              <a:latin typeface="Arial" panose="020B0604020202020204" pitchFamily="34" charset="0"/>
              <a:cs typeface="Arial" panose="020B0604020202020204" pitchFamily="34" charset="0"/>
            </a:rPr>
            <a:t>Công tác xã hội là hoạt động trợ giúp có tính chuyên nghiệp nhằm giúp đỡ những cá nhân, các nhóm hoặc cộng đồng tăng cường hoặc khôi phục năng lực xã hội của họ và tạo ra những điều kiện thích hợp nhằm đạt được những mục tiêu ấy.</a:t>
          </a:r>
          <a:endParaRPr lang="en-US" sz="1600" dirty="0">
            <a:latin typeface="Arial" panose="020B0604020202020204" pitchFamily="34" charset="0"/>
            <a:cs typeface="Arial" panose="020B0604020202020204" pitchFamily="34" charset="0"/>
          </a:endParaRPr>
        </a:p>
      </dgm:t>
    </dgm:pt>
    <dgm:pt modelId="{E6BB7E23-438F-4DDC-85D6-C924AE9B6E35}" type="parTrans" cxnId="{8576B15A-B6C8-4321-8C31-280DC511A48C}">
      <dgm:prSet/>
      <dgm:spPr/>
      <dgm:t>
        <a:bodyPr/>
        <a:lstStyle/>
        <a:p>
          <a:endParaRPr lang="en-US" sz="1600">
            <a:latin typeface="Arial" panose="020B0604020202020204" pitchFamily="34" charset="0"/>
            <a:cs typeface="Arial" panose="020B0604020202020204" pitchFamily="34" charset="0"/>
          </a:endParaRPr>
        </a:p>
      </dgm:t>
    </dgm:pt>
    <dgm:pt modelId="{9FDCD6D4-4280-4CBF-8183-0087B5D2EB76}" type="sibTrans" cxnId="{8576B15A-B6C8-4321-8C31-280DC511A48C}">
      <dgm:prSet/>
      <dgm:spPr/>
      <dgm:t>
        <a:bodyPr/>
        <a:lstStyle/>
        <a:p>
          <a:endParaRPr lang="en-US" sz="1600">
            <a:latin typeface="Arial" panose="020B0604020202020204" pitchFamily="34" charset="0"/>
            <a:cs typeface="Arial" panose="020B0604020202020204" pitchFamily="34" charset="0"/>
          </a:endParaRPr>
        </a:p>
      </dgm:t>
    </dgm:pt>
    <dgm:pt modelId="{EF5BA0B6-D31E-477E-9ED7-FF0A4B2D3E20}">
      <dgm:prSet phldrT="[Text]" custT="1"/>
      <dgm:spPr>
        <a:solidFill>
          <a:srgbClr val="FF0000"/>
        </a:solidFill>
        <a:ln>
          <a:noFill/>
        </a:ln>
      </dgm:spPr>
      <dgm:t>
        <a:bodyPr/>
        <a:lstStyle/>
        <a:p>
          <a:r>
            <a:rPr lang="en-US" sz="1700" b="1" dirty="0" err="1" smtClean="0">
              <a:solidFill>
                <a:schemeClr val="bg1"/>
              </a:solidFill>
              <a:latin typeface="Arial" panose="020B0604020202020204" pitchFamily="34" charset="0"/>
              <a:cs typeface="Arial" panose="020B0604020202020204" pitchFamily="34" charset="0"/>
            </a:rPr>
            <a:t>Đặc</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điểm</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của</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công</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tác</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xã</a:t>
          </a:r>
          <a:r>
            <a:rPr lang="en-US" sz="1700" b="1" dirty="0" smtClean="0">
              <a:solidFill>
                <a:schemeClr val="bg1"/>
              </a:solidFill>
              <a:latin typeface="Arial" panose="020B0604020202020204" pitchFamily="34" charset="0"/>
              <a:cs typeface="Arial" panose="020B0604020202020204" pitchFamily="34" charset="0"/>
            </a:rPr>
            <a:t> </a:t>
          </a:r>
          <a:r>
            <a:rPr lang="en-US" sz="1700" b="1" dirty="0" err="1" smtClean="0">
              <a:solidFill>
                <a:schemeClr val="bg1"/>
              </a:solidFill>
              <a:latin typeface="Arial" panose="020B0604020202020204" pitchFamily="34" charset="0"/>
              <a:cs typeface="Arial" panose="020B0604020202020204" pitchFamily="34" charset="0"/>
            </a:rPr>
            <a:t>hội</a:t>
          </a:r>
          <a:endParaRPr lang="en-US" sz="1700" b="1" dirty="0">
            <a:solidFill>
              <a:schemeClr val="bg1"/>
            </a:solidFill>
            <a:latin typeface="Arial" panose="020B0604020202020204" pitchFamily="34" charset="0"/>
            <a:cs typeface="Arial" panose="020B0604020202020204" pitchFamily="34" charset="0"/>
          </a:endParaRPr>
        </a:p>
      </dgm:t>
    </dgm:pt>
    <dgm:pt modelId="{8DC2EFC3-5D2E-415B-9EB0-C922B042D7EA}" type="parTrans" cxnId="{B62D58A9-C6CA-4CD6-ADA3-886CEF376E08}">
      <dgm:prSet/>
      <dgm:spPr/>
      <dgm:t>
        <a:bodyPr/>
        <a:lstStyle/>
        <a:p>
          <a:endParaRPr lang="en-US" sz="1600">
            <a:latin typeface="Arial" panose="020B0604020202020204" pitchFamily="34" charset="0"/>
            <a:cs typeface="Arial" panose="020B0604020202020204" pitchFamily="34" charset="0"/>
          </a:endParaRPr>
        </a:p>
      </dgm:t>
    </dgm:pt>
    <dgm:pt modelId="{935DBCBF-5FD1-4D56-B314-2323FDCB5D31}" type="sibTrans" cxnId="{B62D58A9-C6CA-4CD6-ADA3-886CEF376E08}">
      <dgm:prSet/>
      <dgm:spPr/>
      <dgm:t>
        <a:bodyPr/>
        <a:lstStyle/>
        <a:p>
          <a:endParaRPr lang="en-US" sz="1600">
            <a:latin typeface="Arial" panose="020B0604020202020204" pitchFamily="34" charset="0"/>
            <a:cs typeface="Arial" panose="020B0604020202020204" pitchFamily="34" charset="0"/>
          </a:endParaRPr>
        </a:p>
      </dgm:t>
    </dgm:pt>
    <dgm:pt modelId="{1BDA3F86-16D5-4FCC-9AA9-1ED0F3503893}">
      <dgm:prSet phldrT="[Text]" custT="1"/>
      <dgm:spPr>
        <a:solidFill>
          <a:schemeClr val="accent5">
            <a:lumMod val="20000"/>
            <a:lumOff val="80000"/>
            <a:alpha val="90000"/>
          </a:schemeClr>
        </a:solidFill>
        <a:ln>
          <a:noFill/>
        </a:ln>
      </dgm:spPr>
      <dgm:t>
        <a:bodyPr/>
        <a:lstStyle/>
        <a:p>
          <a:pPr algn="just"/>
          <a:r>
            <a:rPr lang="nl-NL" sz="1600" dirty="0" smtClean="0">
              <a:latin typeface="Arial" panose="020B0604020202020204" pitchFamily="34" charset="0"/>
              <a:cs typeface="Arial" panose="020B0604020202020204" pitchFamily="34" charset="0"/>
            </a:rPr>
            <a:t>Là hoạt động thực tiễn, vì những người làm công tác xã hội luôn luôn làm việc với những đối tượng hoặc nhóm người cụ thể. </a:t>
          </a:r>
          <a:endParaRPr lang="en-US" sz="1600" dirty="0">
            <a:latin typeface="Arial" panose="020B0604020202020204" pitchFamily="34" charset="0"/>
            <a:cs typeface="Arial" panose="020B0604020202020204" pitchFamily="34" charset="0"/>
          </a:endParaRPr>
        </a:p>
      </dgm:t>
    </dgm:pt>
    <dgm:pt modelId="{5C3A950C-DDE3-475B-AB2A-F9B256D455AE}" type="parTrans" cxnId="{1929A9E8-0EF1-4645-9432-7DEE947E378A}">
      <dgm:prSet/>
      <dgm:spPr/>
      <dgm:t>
        <a:bodyPr/>
        <a:lstStyle/>
        <a:p>
          <a:endParaRPr lang="en-US" sz="1600">
            <a:latin typeface="Arial" panose="020B0604020202020204" pitchFamily="34" charset="0"/>
            <a:cs typeface="Arial" panose="020B0604020202020204" pitchFamily="34" charset="0"/>
          </a:endParaRPr>
        </a:p>
      </dgm:t>
    </dgm:pt>
    <dgm:pt modelId="{0BCB6875-9095-47E7-B7DD-E0C37C681E7D}" type="sibTrans" cxnId="{1929A9E8-0EF1-4645-9432-7DEE947E378A}">
      <dgm:prSet/>
      <dgm:spPr/>
      <dgm:t>
        <a:bodyPr/>
        <a:lstStyle/>
        <a:p>
          <a:endParaRPr lang="en-US" sz="1600">
            <a:latin typeface="Arial" panose="020B0604020202020204" pitchFamily="34" charset="0"/>
            <a:cs typeface="Arial" panose="020B0604020202020204" pitchFamily="34" charset="0"/>
          </a:endParaRPr>
        </a:p>
      </dgm:t>
    </dgm:pt>
    <dgm:pt modelId="{8549D347-EA9C-4246-8037-A9B973483836}">
      <dgm:prSet custT="1"/>
      <dgm:spPr>
        <a:solidFill>
          <a:schemeClr val="accent5">
            <a:lumMod val="20000"/>
            <a:lumOff val="80000"/>
            <a:alpha val="90000"/>
          </a:schemeClr>
        </a:solidFill>
        <a:ln>
          <a:noFill/>
        </a:ln>
      </dgm:spPr>
      <dgm:t>
        <a:bodyPr/>
        <a:lstStyle/>
        <a:p>
          <a:pPr algn="just"/>
          <a:r>
            <a:rPr lang="nl-NL" sz="1600" dirty="0" smtClean="0">
              <a:latin typeface="Arial" panose="020B0604020202020204" pitchFamily="34" charset="0"/>
              <a:cs typeface="Arial" panose="020B0604020202020204" pitchFamily="34" charset="0"/>
            </a:rPr>
            <a:t>Mang tính tổng hợp cao, vì người làm công tác xã hội phải có kiến thức, hiểu biết nhiều vấn đề xã hội khác nhau.</a:t>
          </a:r>
          <a:endParaRPr lang="en-US" sz="1600" dirty="0">
            <a:latin typeface="Arial" panose="020B0604020202020204" pitchFamily="34" charset="0"/>
            <a:cs typeface="Arial" panose="020B0604020202020204" pitchFamily="34" charset="0"/>
          </a:endParaRPr>
        </a:p>
      </dgm:t>
    </dgm:pt>
    <dgm:pt modelId="{65CD11D6-F35D-4F83-9DBB-E53C1D98B70B}" type="parTrans" cxnId="{6476081C-A14D-4D6C-96C2-7F51807EF697}">
      <dgm:prSet/>
      <dgm:spPr/>
      <dgm:t>
        <a:bodyPr/>
        <a:lstStyle/>
        <a:p>
          <a:endParaRPr lang="en-US" sz="1600">
            <a:latin typeface="Arial" panose="020B0604020202020204" pitchFamily="34" charset="0"/>
            <a:cs typeface="Arial" panose="020B0604020202020204" pitchFamily="34" charset="0"/>
          </a:endParaRPr>
        </a:p>
      </dgm:t>
    </dgm:pt>
    <dgm:pt modelId="{1A58F295-9CEE-4495-8757-935E054C944E}" type="sibTrans" cxnId="{6476081C-A14D-4D6C-96C2-7F51807EF697}">
      <dgm:prSet/>
      <dgm:spPr/>
      <dgm:t>
        <a:bodyPr/>
        <a:lstStyle/>
        <a:p>
          <a:endParaRPr lang="en-US" sz="1600">
            <a:latin typeface="Arial" panose="020B0604020202020204" pitchFamily="34" charset="0"/>
            <a:cs typeface="Arial" panose="020B0604020202020204" pitchFamily="34" charset="0"/>
          </a:endParaRPr>
        </a:p>
      </dgm:t>
    </dgm:pt>
    <dgm:pt modelId="{FC71F75E-5E14-4473-87E7-0D21E9E5FE15}">
      <dgm:prSet custT="1"/>
      <dgm:spPr>
        <a:solidFill>
          <a:schemeClr val="accent5">
            <a:lumMod val="20000"/>
            <a:lumOff val="80000"/>
            <a:alpha val="90000"/>
          </a:schemeClr>
        </a:solidFill>
        <a:ln>
          <a:noFill/>
        </a:ln>
      </dgm:spPr>
      <dgm:t>
        <a:bodyPr/>
        <a:lstStyle/>
        <a:p>
          <a:pPr algn="just"/>
          <a:r>
            <a:rPr lang="nl-NL" sz="1600" dirty="0" smtClean="0">
              <a:latin typeface="Arial" panose="020B0604020202020204" pitchFamily="34" charset="0"/>
              <a:cs typeface="Arial" panose="020B0604020202020204" pitchFamily="34" charset="0"/>
            </a:rPr>
            <a:t>Tác động trực tiếp vào cá nhân, nhóm, cộng đồng như­ng không phải làm thay cho họ mà chỉ hỗ trợ bằng những cách khác nhau để họ tự giải quyết các vấn đề của chính  mình.</a:t>
          </a:r>
          <a:endParaRPr lang="en-US" sz="1600" dirty="0">
            <a:latin typeface="Arial" panose="020B0604020202020204" pitchFamily="34" charset="0"/>
            <a:cs typeface="Arial" panose="020B0604020202020204" pitchFamily="34" charset="0"/>
          </a:endParaRPr>
        </a:p>
      </dgm:t>
    </dgm:pt>
    <dgm:pt modelId="{251877A1-4B77-4746-96B2-30C846268E38}" type="parTrans" cxnId="{5E578B6F-6177-4A66-8CA7-EA1E6AE34BA3}">
      <dgm:prSet/>
      <dgm:spPr/>
      <dgm:t>
        <a:bodyPr/>
        <a:lstStyle/>
        <a:p>
          <a:endParaRPr lang="en-US" sz="1600">
            <a:latin typeface="Arial" panose="020B0604020202020204" pitchFamily="34" charset="0"/>
            <a:cs typeface="Arial" panose="020B0604020202020204" pitchFamily="34" charset="0"/>
          </a:endParaRPr>
        </a:p>
      </dgm:t>
    </dgm:pt>
    <dgm:pt modelId="{B3E17F28-E46B-4E0E-878D-46DCB13176DC}" type="sibTrans" cxnId="{5E578B6F-6177-4A66-8CA7-EA1E6AE34BA3}">
      <dgm:prSet/>
      <dgm:spPr/>
      <dgm:t>
        <a:bodyPr/>
        <a:lstStyle/>
        <a:p>
          <a:endParaRPr lang="en-US" sz="1600">
            <a:latin typeface="Arial" panose="020B0604020202020204" pitchFamily="34" charset="0"/>
            <a:cs typeface="Arial" panose="020B0604020202020204" pitchFamily="34" charset="0"/>
          </a:endParaRPr>
        </a:p>
      </dgm:t>
    </dgm:pt>
    <dgm:pt modelId="{328FA73F-7798-450C-B05F-1FEE2B879535}">
      <dgm:prSet custT="1"/>
      <dgm:spPr>
        <a:solidFill>
          <a:schemeClr val="accent5">
            <a:lumMod val="20000"/>
            <a:lumOff val="80000"/>
            <a:alpha val="90000"/>
          </a:schemeClr>
        </a:solidFill>
        <a:ln>
          <a:noFill/>
        </a:ln>
      </dgm:spPr>
      <dgm:t>
        <a:bodyPr/>
        <a:lstStyle/>
        <a:p>
          <a:pPr algn="just"/>
          <a:r>
            <a:rPr lang="nl-NL" sz="1600" dirty="0" smtClean="0">
              <a:latin typeface="Arial" panose="020B0604020202020204" pitchFamily="34" charset="0"/>
              <a:cs typeface="Arial" panose="020B0604020202020204" pitchFamily="34" charset="0"/>
            </a:rPr>
            <a:t>Không có tham vọng giải quyết mọi vấn đề của xã hội mà chỉ nhằm vào những vấn đề thiết yếu trong cuộc sống hàng ngày của con người, góp phần đảm bảo an sinh xã hội.</a:t>
          </a:r>
          <a:endParaRPr lang="en-US" sz="1600" dirty="0">
            <a:latin typeface="Arial" panose="020B0604020202020204" pitchFamily="34" charset="0"/>
            <a:cs typeface="Arial" panose="020B0604020202020204" pitchFamily="34" charset="0"/>
          </a:endParaRPr>
        </a:p>
      </dgm:t>
    </dgm:pt>
    <dgm:pt modelId="{F39157B0-0977-4A38-8709-7D7ADD0EFA0A}" type="parTrans" cxnId="{E5CA19C2-BF7E-4343-8F86-7B99B382C42F}">
      <dgm:prSet/>
      <dgm:spPr/>
      <dgm:t>
        <a:bodyPr/>
        <a:lstStyle/>
        <a:p>
          <a:endParaRPr lang="en-US" sz="1600">
            <a:latin typeface="Arial" panose="020B0604020202020204" pitchFamily="34" charset="0"/>
            <a:cs typeface="Arial" panose="020B0604020202020204" pitchFamily="34" charset="0"/>
          </a:endParaRPr>
        </a:p>
      </dgm:t>
    </dgm:pt>
    <dgm:pt modelId="{95804C21-A42E-4ACC-AB1F-A858D63D2789}" type="sibTrans" cxnId="{E5CA19C2-BF7E-4343-8F86-7B99B382C42F}">
      <dgm:prSet/>
      <dgm:spPr/>
      <dgm:t>
        <a:bodyPr/>
        <a:lstStyle/>
        <a:p>
          <a:endParaRPr lang="en-US" sz="1600">
            <a:latin typeface="Arial" panose="020B0604020202020204" pitchFamily="34" charset="0"/>
            <a:cs typeface="Arial" panose="020B0604020202020204" pitchFamily="34" charset="0"/>
          </a:endParaRPr>
        </a:p>
      </dgm:t>
    </dgm:pt>
    <dgm:pt modelId="{5CBBA7CA-C9CE-4321-B21A-21F03B4089DA}" type="pres">
      <dgm:prSet presAssocID="{4D8C122F-B0C4-4FE3-B85B-A75D07941E5A}" presName="Name0" presStyleCnt="0">
        <dgm:presLayoutVars>
          <dgm:dir/>
          <dgm:animLvl val="lvl"/>
          <dgm:resizeHandles val="exact"/>
        </dgm:presLayoutVars>
      </dgm:prSet>
      <dgm:spPr/>
      <dgm:t>
        <a:bodyPr/>
        <a:lstStyle/>
        <a:p>
          <a:endParaRPr lang="en-US"/>
        </a:p>
      </dgm:t>
    </dgm:pt>
    <dgm:pt modelId="{2FB2C1B5-6AFB-4A95-8EE4-77E84DB99191}" type="pres">
      <dgm:prSet presAssocID="{0C154672-99FF-4C5E-8262-764EC20098D2}" presName="composite" presStyleCnt="0"/>
      <dgm:spPr/>
    </dgm:pt>
    <dgm:pt modelId="{D7B131C2-940A-40FA-877E-6909A1CA7448}" type="pres">
      <dgm:prSet presAssocID="{0C154672-99FF-4C5E-8262-764EC20098D2}" presName="parTx" presStyleLbl="alignNode1" presStyleIdx="0" presStyleCnt="2">
        <dgm:presLayoutVars>
          <dgm:chMax val="0"/>
          <dgm:chPref val="0"/>
          <dgm:bulletEnabled val="1"/>
        </dgm:presLayoutVars>
      </dgm:prSet>
      <dgm:spPr/>
      <dgm:t>
        <a:bodyPr/>
        <a:lstStyle/>
        <a:p>
          <a:endParaRPr lang="en-US"/>
        </a:p>
      </dgm:t>
    </dgm:pt>
    <dgm:pt modelId="{C7C08ACB-6A78-490C-8705-70411BFC844D}" type="pres">
      <dgm:prSet presAssocID="{0C154672-99FF-4C5E-8262-764EC20098D2}" presName="desTx" presStyleLbl="alignAccFollowNode1" presStyleIdx="0" presStyleCnt="2">
        <dgm:presLayoutVars>
          <dgm:bulletEnabled val="1"/>
        </dgm:presLayoutVars>
      </dgm:prSet>
      <dgm:spPr/>
      <dgm:t>
        <a:bodyPr/>
        <a:lstStyle/>
        <a:p>
          <a:endParaRPr lang="en-US"/>
        </a:p>
      </dgm:t>
    </dgm:pt>
    <dgm:pt modelId="{8CC13A35-F611-4C39-8D16-445211A4CFC9}" type="pres">
      <dgm:prSet presAssocID="{742612B9-762E-4B31-9FED-CC05B64B8B77}" presName="space" presStyleCnt="0"/>
      <dgm:spPr/>
    </dgm:pt>
    <dgm:pt modelId="{C6F45BB0-A56E-43B0-A833-F7E275236393}" type="pres">
      <dgm:prSet presAssocID="{EF5BA0B6-D31E-477E-9ED7-FF0A4B2D3E20}" presName="composite" presStyleCnt="0"/>
      <dgm:spPr/>
    </dgm:pt>
    <dgm:pt modelId="{AE6AC91D-9771-4875-B19C-FCBC9C1D44A4}" type="pres">
      <dgm:prSet presAssocID="{EF5BA0B6-D31E-477E-9ED7-FF0A4B2D3E20}" presName="parTx" presStyleLbl="alignNode1" presStyleIdx="1" presStyleCnt="2">
        <dgm:presLayoutVars>
          <dgm:chMax val="0"/>
          <dgm:chPref val="0"/>
          <dgm:bulletEnabled val="1"/>
        </dgm:presLayoutVars>
      </dgm:prSet>
      <dgm:spPr/>
      <dgm:t>
        <a:bodyPr/>
        <a:lstStyle/>
        <a:p>
          <a:endParaRPr lang="en-US"/>
        </a:p>
      </dgm:t>
    </dgm:pt>
    <dgm:pt modelId="{F2046943-6A2B-4506-AB31-D6AD53EB3531}" type="pres">
      <dgm:prSet presAssocID="{EF5BA0B6-D31E-477E-9ED7-FF0A4B2D3E20}" presName="desTx" presStyleLbl="alignAccFollowNode1" presStyleIdx="1" presStyleCnt="2">
        <dgm:presLayoutVars>
          <dgm:bulletEnabled val="1"/>
        </dgm:presLayoutVars>
      </dgm:prSet>
      <dgm:spPr/>
      <dgm:t>
        <a:bodyPr/>
        <a:lstStyle/>
        <a:p>
          <a:endParaRPr lang="en-US"/>
        </a:p>
      </dgm:t>
    </dgm:pt>
  </dgm:ptLst>
  <dgm:cxnLst>
    <dgm:cxn modelId="{8576B15A-B6C8-4321-8C31-280DC511A48C}" srcId="{0C154672-99FF-4C5E-8262-764EC20098D2}" destId="{FB01663B-F722-4C97-A736-6278F6CFD0C3}" srcOrd="0" destOrd="0" parTransId="{E6BB7E23-438F-4DDC-85D6-C924AE9B6E35}" sibTransId="{9FDCD6D4-4280-4CBF-8183-0087B5D2EB76}"/>
    <dgm:cxn modelId="{237826EA-D962-411A-AE5E-60B9219A6877}" type="presOf" srcId="{0C154672-99FF-4C5E-8262-764EC20098D2}" destId="{D7B131C2-940A-40FA-877E-6909A1CA7448}" srcOrd="0" destOrd="0" presId="urn:microsoft.com/office/officeart/2005/8/layout/hList1"/>
    <dgm:cxn modelId="{3F37B291-77FD-49D4-8D97-B93954AA72DA}" type="presOf" srcId="{328FA73F-7798-450C-B05F-1FEE2B879535}" destId="{F2046943-6A2B-4506-AB31-D6AD53EB3531}" srcOrd="0" destOrd="3" presId="urn:microsoft.com/office/officeart/2005/8/layout/hList1"/>
    <dgm:cxn modelId="{AA371269-1A21-4C3B-ABCC-2C922FA3018E}" type="presOf" srcId="{EF5BA0B6-D31E-477E-9ED7-FF0A4B2D3E20}" destId="{AE6AC91D-9771-4875-B19C-FCBC9C1D44A4}" srcOrd="0" destOrd="0" presId="urn:microsoft.com/office/officeart/2005/8/layout/hList1"/>
    <dgm:cxn modelId="{6476081C-A14D-4D6C-96C2-7F51807EF697}" srcId="{EF5BA0B6-D31E-477E-9ED7-FF0A4B2D3E20}" destId="{8549D347-EA9C-4246-8037-A9B973483836}" srcOrd="1" destOrd="0" parTransId="{65CD11D6-F35D-4F83-9DBB-E53C1D98B70B}" sibTransId="{1A58F295-9CEE-4495-8757-935E054C944E}"/>
    <dgm:cxn modelId="{F8A6CD2C-3296-49BD-831B-C71639D8ED96}" srcId="{4D8C122F-B0C4-4FE3-B85B-A75D07941E5A}" destId="{0C154672-99FF-4C5E-8262-764EC20098D2}" srcOrd="0" destOrd="0" parTransId="{6F4C2B03-6B99-4225-BDAF-019AA2C1EB0C}" sibTransId="{742612B9-762E-4B31-9FED-CC05B64B8B77}"/>
    <dgm:cxn modelId="{1929A9E8-0EF1-4645-9432-7DEE947E378A}" srcId="{EF5BA0B6-D31E-477E-9ED7-FF0A4B2D3E20}" destId="{1BDA3F86-16D5-4FCC-9AA9-1ED0F3503893}" srcOrd="0" destOrd="0" parTransId="{5C3A950C-DDE3-475B-AB2A-F9B256D455AE}" sibTransId="{0BCB6875-9095-47E7-B7DD-E0C37C681E7D}"/>
    <dgm:cxn modelId="{E5CA19C2-BF7E-4343-8F86-7B99B382C42F}" srcId="{EF5BA0B6-D31E-477E-9ED7-FF0A4B2D3E20}" destId="{328FA73F-7798-450C-B05F-1FEE2B879535}" srcOrd="3" destOrd="0" parTransId="{F39157B0-0977-4A38-8709-7D7ADD0EFA0A}" sibTransId="{95804C21-A42E-4ACC-AB1F-A858D63D2789}"/>
    <dgm:cxn modelId="{A6903A35-1B0D-465F-8B4C-2A8C31CBFF92}" type="presOf" srcId="{FC71F75E-5E14-4473-87E7-0D21E9E5FE15}" destId="{F2046943-6A2B-4506-AB31-D6AD53EB3531}" srcOrd="0" destOrd="2" presId="urn:microsoft.com/office/officeart/2005/8/layout/hList1"/>
    <dgm:cxn modelId="{63FE0AE7-5CD6-414F-A772-F7E319B32361}" type="presOf" srcId="{8549D347-EA9C-4246-8037-A9B973483836}" destId="{F2046943-6A2B-4506-AB31-D6AD53EB3531}" srcOrd="0" destOrd="1" presId="urn:microsoft.com/office/officeart/2005/8/layout/hList1"/>
    <dgm:cxn modelId="{5E578B6F-6177-4A66-8CA7-EA1E6AE34BA3}" srcId="{EF5BA0B6-D31E-477E-9ED7-FF0A4B2D3E20}" destId="{FC71F75E-5E14-4473-87E7-0D21E9E5FE15}" srcOrd="2" destOrd="0" parTransId="{251877A1-4B77-4746-96B2-30C846268E38}" sibTransId="{B3E17F28-E46B-4E0E-878D-46DCB13176DC}"/>
    <dgm:cxn modelId="{F84F9232-1EAB-418C-8F1E-9BD89D514D74}" type="presOf" srcId="{1BDA3F86-16D5-4FCC-9AA9-1ED0F3503893}" destId="{F2046943-6A2B-4506-AB31-D6AD53EB3531}" srcOrd="0" destOrd="0" presId="urn:microsoft.com/office/officeart/2005/8/layout/hList1"/>
    <dgm:cxn modelId="{41940F74-BD7F-4386-A275-A83D8E539985}" type="presOf" srcId="{4D8C122F-B0C4-4FE3-B85B-A75D07941E5A}" destId="{5CBBA7CA-C9CE-4321-B21A-21F03B4089DA}" srcOrd="0" destOrd="0" presId="urn:microsoft.com/office/officeart/2005/8/layout/hList1"/>
    <dgm:cxn modelId="{2FF29EB0-4565-424C-9F57-6E4159B6A983}" type="presOf" srcId="{FB01663B-F722-4C97-A736-6278F6CFD0C3}" destId="{C7C08ACB-6A78-490C-8705-70411BFC844D}" srcOrd="0" destOrd="0" presId="urn:microsoft.com/office/officeart/2005/8/layout/hList1"/>
    <dgm:cxn modelId="{B62D58A9-C6CA-4CD6-ADA3-886CEF376E08}" srcId="{4D8C122F-B0C4-4FE3-B85B-A75D07941E5A}" destId="{EF5BA0B6-D31E-477E-9ED7-FF0A4B2D3E20}" srcOrd="1" destOrd="0" parTransId="{8DC2EFC3-5D2E-415B-9EB0-C922B042D7EA}" sibTransId="{935DBCBF-5FD1-4D56-B314-2323FDCB5D31}"/>
    <dgm:cxn modelId="{0918187D-DFFD-4F26-8DB3-65C49D471063}" type="presParOf" srcId="{5CBBA7CA-C9CE-4321-B21A-21F03B4089DA}" destId="{2FB2C1B5-6AFB-4A95-8EE4-77E84DB99191}" srcOrd="0" destOrd="0" presId="urn:microsoft.com/office/officeart/2005/8/layout/hList1"/>
    <dgm:cxn modelId="{C81630E4-914D-480F-9089-CB196C7B5EF1}" type="presParOf" srcId="{2FB2C1B5-6AFB-4A95-8EE4-77E84DB99191}" destId="{D7B131C2-940A-40FA-877E-6909A1CA7448}" srcOrd="0" destOrd="0" presId="urn:microsoft.com/office/officeart/2005/8/layout/hList1"/>
    <dgm:cxn modelId="{DE43A257-2E85-4BCE-91C0-7BCD4076817C}" type="presParOf" srcId="{2FB2C1B5-6AFB-4A95-8EE4-77E84DB99191}" destId="{C7C08ACB-6A78-490C-8705-70411BFC844D}" srcOrd="1" destOrd="0" presId="urn:microsoft.com/office/officeart/2005/8/layout/hList1"/>
    <dgm:cxn modelId="{52A6A4C1-8DE0-4E2D-B661-145198854AB8}" type="presParOf" srcId="{5CBBA7CA-C9CE-4321-B21A-21F03B4089DA}" destId="{8CC13A35-F611-4C39-8D16-445211A4CFC9}" srcOrd="1" destOrd="0" presId="urn:microsoft.com/office/officeart/2005/8/layout/hList1"/>
    <dgm:cxn modelId="{112F52BD-941B-448A-BEBE-7463AA403990}" type="presParOf" srcId="{5CBBA7CA-C9CE-4321-B21A-21F03B4089DA}" destId="{C6F45BB0-A56E-43B0-A833-F7E275236393}" srcOrd="2" destOrd="0" presId="urn:microsoft.com/office/officeart/2005/8/layout/hList1"/>
    <dgm:cxn modelId="{E95D29C5-A1F5-472E-99A8-DE470AC77997}" type="presParOf" srcId="{C6F45BB0-A56E-43B0-A833-F7E275236393}" destId="{AE6AC91D-9771-4875-B19C-FCBC9C1D44A4}" srcOrd="0" destOrd="0" presId="urn:microsoft.com/office/officeart/2005/8/layout/hList1"/>
    <dgm:cxn modelId="{2C19F208-2502-4FE6-95F3-B55CC8A0AEC3}" type="presParOf" srcId="{C6F45BB0-A56E-43B0-A833-F7E275236393}" destId="{F2046943-6A2B-4506-AB31-D6AD53EB3531}"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FE6C63-8244-4679-A302-8E45A8DA2323}"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C679E9F2-2166-4844-B709-95B0F20FEF41}">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Chấp</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nhận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đối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tượng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thân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chủ</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dgm:t>
    </dgm:pt>
    <dgm:pt modelId="{609099D8-CF38-4251-B95C-B69DEE60586A}" type="parTrans" cxnId="{EFE7FFD7-8D49-4161-8B71-737C9E6271D9}">
      <dgm:prSet/>
      <dgm:spPr/>
      <dgm:t>
        <a:bodyPr/>
        <a:lstStyle/>
        <a:p>
          <a:endParaRPr lang="en-US" sz="1600">
            <a:latin typeface="Arial" panose="020B0604020202020204" pitchFamily="34" charset="0"/>
            <a:cs typeface="Arial" panose="020B0604020202020204" pitchFamily="34" charset="0"/>
          </a:endParaRPr>
        </a:p>
      </dgm:t>
    </dgm:pt>
    <dgm:pt modelId="{7E8A137C-9EF4-4703-B164-9AB235A96564}" type="sibTrans" cxnId="{EFE7FFD7-8D49-4161-8B71-737C9E6271D9}">
      <dgm:prSet/>
      <dgm:spPr/>
      <dgm:t>
        <a:bodyPr/>
        <a:lstStyle/>
        <a:p>
          <a:endParaRPr lang="en-US" sz="1600">
            <a:latin typeface="Arial" panose="020B0604020202020204" pitchFamily="34" charset="0"/>
            <a:cs typeface="Arial" panose="020B0604020202020204" pitchFamily="34" charset="0"/>
          </a:endParaRPr>
        </a:p>
      </dgm:t>
    </dgm:pt>
    <dgm:pt modelId="{9A15406D-4C17-4C40-8E84-534566FD766F}">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Đối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tượng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cùng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tham</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gia</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giải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quyết</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vấn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đề</a:t>
          </a:r>
          <a:endParaRPr lang="en-US" sz="1600" dirty="0">
            <a:latin typeface="Arial" panose="020B0604020202020204" pitchFamily="34" charset="0"/>
            <a:cs typeface="Arial" panose="020B0604020202020204" pitchFamily="34" charset="0"/>
          </a:endParaRPr>
        </a:p>
      </dgm:t>
    </dgm:pt>
    <dgm:pt modelId="{76134C29-FD20-43F8-8B8F-9AB8992BC31E}" type="parTrans" cxnId="{1FC1BFD9-7AC9-4C8B-9AE9-84933867AD92}">
      <dgm:prSet/>
      <dgm:spPr/>
      <dgm:t>
        <a:bodyPr/>
        <a:lstStyle/>
        <a:p>
          <a:endParaRPr lang="en-US" sz="1600">
            <a:latin typeface="Arial" panose="020B0604020202020204" pitchFamily="34" charset="0"/>
            <a:cs typeface="Arial" panose="020B0604020202020204" pitchFamily="34" charset="0"/>
          </a:endParaRPr>
        </a:p>
      </dgm:t>
    </dgm:pt>
    <dgm:pt modelId="{C3300B41-E212-4ABF-A8EC-158E569C363D}" type="sibTrans" cxnId="{1FC1BFD9-7AC9-4C8B-9AE9-84933867AD92}">
      <dgm:prSet/>
      <dgm:spPr/>
      <dgm:t>
        <a:bodyPr/>
        <a:lstStyle/>
        <a:p>
          <a:endParaRPr lang="en-US" sz="1600">
            <a:latin typeface="Arial" panose="020B0604020202020204" pitchFamily="34" charset="0"/>
            <a:cs typeface="Arial" panose="020B0604020202020204" pitchFamily="34" charset="0"/>
          </a:endParaRPr>
        </a:p>
      </dgm:t>
    </dgm:pt>
    <dgm:pt modelId="{A9A9ED23-CC39-420E-BC3A-16E691571128}">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Tôn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trọng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quyền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tự</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quyết</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trong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giới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hạn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luật</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pháp</a:t>
          </a:r>
          <a:r>
            <a:rPr lang="en-US" sz="1600" dirty="0" smtClean="0">
              <a:latin typeface="Arial" panose="020B0604020202020204" pitchFamily="34" charset="0"/>
              <a:cs typeface="Arial" panose="020B0604020202020204" pitchFamily="34" charset="0"/>
            </a:rPr>
            <a:t> và </a:t>
          </a:r>
          <a:r>
            <a:rPr lang="en-US" sz="1600" dirty="0" err="1" smtClean="0">
              <a:latin typeface="Arial" panose="020B0604020202020204" pitchFamily="34" charset="0"/>
              <a:cs typeface="Arial" panose="020B0604020202020204" pitchFamily="34" charset="0"/>
            </a:rPr>
            <a:t>sự</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tr­ưởng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thành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của</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đối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tượng</a:t>
          </a:r>
          <a:endParaRPr lang="en-US" sz="1600" dirty="0">
            <a:latin typeface="Arial" panose="020B0604020202020204" pitchFamily="34" charset="0"/>
            <a:cs typeface="Arial" panose="020B0604020202020204" pitchFamily="34" charset="0"/>
          </a:endParaRPr>
        </a:p>
      </dgm:t>
    </dgm:pt>
    <dgm:pt modelId="{36F2F825-4DA3-4C29-96AF-4F116F892E7F}" type="parTrans" cxnId="{D7B9DD8C-833C-4F38-92FC-AFD545D45132}">
      <dgm:prSet/>
      <dgm:spPr/>
      <dgm:t>
        <a:bodyPr/>
        <a:lstStyle/>
        <a:p>
          <a:endParaRPr lang="en-US" sz="1600">
            <a:latin typeface="Arial" panose="020B0604020202020204" pitchFamily="34" charset="0"/>
            <a:cs typeface="Arial" panose="020B0604020202020204" pitchFamily="34" charset="0"/>
          </a:endParaRPr>
        </a:p>
      </dgm:t>
    </dgm:pt>
    <dgm:pt modelId="{200E7514-2FFE-47C3-8566-2D82444DD1FB}" type="sibTrans" cxnId="{D7B9DD8C-833C-4F38-92FC-AFD545D45132}">
      <dgm:prSet/>
      <dgm:spPr/>
      <dgm:t>
        <a:bodyPr/>
        <a:lstStyle/>
        <a:p>
          <a:endParaRPr lang="en-US" sz="1600">
            <a:latin typeface="Arial" panose="020B0604020202020204" pitchFamily="34" charset="0"/>
            <a:cs typeface="Arial" panose="020B0604020202020204" pitchFamily="34" charset="0"/>
          </a:endParaRPr>
        </a:p>
      </dgm:t>
    </dgm:pt>
    <dgm:pt modelId="{46529810-3E83-4E0A-97E6-A04ED6825883}">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Tôn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trọng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tính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cách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riêng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biệt</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của</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từng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cá</a:t>
          </a:r>
          <a:r>
            <a:rPr lang="en-US" sz="1600" dirty="0" smtClean="0">
              <a:latin typeface="Arial" panose="020B0604020202020204" pitchFamily="34" charset="0"/>
              <a:cs typeface="Arial" panose="020B0604020202020204" pitchFamily="34" charset="0"/>
            </a:rPr>
            <a:t> nhân</a:t>
          </a:r>
          <a:endParaRPr lang="en-US" sz="1600" dirty="0">
            <a:latin typeface="Arial" panose="020B0604020202020204" pitchFamily="34" charset="0"/>
            <a:cs typeface="Arial" panose="020B0604020202020204" pitchFamily="34" charset="0"/>
          </a:endParaRPr>
        </a:p>
      </dgm:t>
    </dgm:pt>
    <dgm:pt modelId="{74A01D9C-C114-4F9C-9081-BBAA0651F8B8}" type="parTrans" cxnId="{59145EF6-E2A3-447B-AA62-A6B6B2CAE17F}">
      <dgm:prSet/>
      <dgm:spPr/>
      <dgm:t>
        <a:bodyPr/>
        <a:lstStyle/>
        <a:p>
          <a:endParaRPr lang="en-US" sz="1600">
            <a:latin typeface="Arial" panose="020B0604020202020204" pitchFamily="34" charset="0"/>
            <a:cs typeface="Arial" panose="020B0604020202020204" pitchFamily="34" charset="0"/>
          </a:endParaRPr>
        </a:p>
      </dgm:t>
    </dgm:pt>
    <dgm:pt modelId="{AB3BEBC5-9912-4D85-B799-32C46854B944}" type="sibTrans" cxnId="{59145EF6-E2A3-447B-AA62-A6B6B2CAE17F}">
      <dgm:prSet/>
      <dgm:spPr/>
      <dgm:t>
        <a:bodyPr/>
        <a:lstStyle/>
        <a:p>
          <a:endParaRPr lang="en-US" sz="1600">
            <a:latin typeface="Arial" panose="020B0604020202020204" pitchFamily="34" charset="0"/>
            <a:cs typeface="Arial" panose="020B0604020202020204" pitchFamily="34" charset="0"/>
          </a:endParaRPr>
        </a:p>
      </dgm:t>
    </dgm:pt>
    <dgm:pt modelId="{7181D6A8-12D4-4742-8BB9-CED939D492BB}">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Giữ</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bí</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mật</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cho</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đối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tượng</a:t>
          </a:r>
          <a:endParaRPr lang="en-US" sz="1600" dirty="0">
            <a:latin typeface="Arial" panose="020B0604020202020204" pitchFamily="34" charset="0"/>
            <a:cs typeface="Arial" panose="020B0604020202020204" pitchFamily="34" charset="0"/>
          </a:endParaRPr>
        </a:p>
      </dgm:t>
    </dgm:pt>
    <dgm:pt modelId="{7CB0C8C5-A308-49BA-9377-713CFE960285}" type="parTrans" cxnId="{FC5D6198-FBA0-45D6-A812-2768A0176D12}">
      <dgm:prSet/>
      <dgm:spPr/>
      <dgm:t>
        <a:bodyPr/>
        <a:lstStyle/>
        <a:p>
          <a:endParaRPr lang="en-US" sz="1600">
            <a:latin typeface="Arial" panose="020B0604020202020204" pitchFamily="34" charset="0"/>
            <a:cs typeface="Arial" panose="020B0604020202020204" pitchFamily="34" charset="0"/>
          </a:endParaRPr>
        </a:p>
      </dgm:t>
    </dgm:pt>
    <dgm:pt modelId="{EEBCF41B-A512-48E6-A245-CAB674F4B295}" type="sibTrans" cxnId="{FC5D6198-FBA0-45D6-A812-2768A0176D12}">
      <dgm:prSet/>
      <dgm:spPr/>
      <dgm:t>
        <a:bodyPr/>
        <a:lstStyle/>
        <a:p>
          <a:endParaRPr lang="en-US" sz="1600">
            <a:latin typeface="Arial" panose="020B0604020202020204" pitchFamily="34" charset="0"/>
            <a:cs typeface="Arial" panose="020B0604020202020204" pitchFamily="34" charset="0"/>
          </a:endParaRPr>
        </a:p>
      </dgm:t>
    </dgm:pt>
    <dgm:pt modelId="{926E432C-8D94-4942-B119-708B082C3319}">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Xây</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dựng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mối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quan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hệ</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nghề</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nghiệp</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giữa</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người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tình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nguyện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làm</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công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tác</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xã</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hội</a:t>
          </a:r>
          <a:r>
            <a:rPr lang="en-US" sz="1600" dirty="0" smtClean="0">
              <a:latin typeface="Arial" panose="020B0604020202020204" pitchFamily="34" charset="0"/>
              <a:cs typeface="Arial" panose="020B0604020202020204" pitchFamily="34" charset="0"/>
            </a:rPr>
            <a:t> và </a:t>
          </a:r>
          <a:r>
            <a:rPr lang="en-US" sz="1600" dirty="0" err="1" smtClean="0">
              <a:latin typeface="Arial" panose="020B0604020202020204" pitchFamily="34" charset="0"/>
              <a:cs typeface="Arial" panose="020B0604020202020204" pitchFamily="34" charset="0"/>
            </a:rPr>
            <a:t>đối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tượng</a:t>
          </a:r>
          <a:endParaRPr lang="en-US" sz="1600" dirty="0">
            <a:latin typeface="Arial" panose="020B0604020202020204" pitchFamily="34" charset="0"/>
            <a:cs typeface="Arial" panose="020B0604020202020204" pitchFamily="34" charset="0"/>
          </a:endParaRPr>
        </a:p>
      </dgm:t>
    </dgm:pt>
    <dgm:pt modelId="{0E29F170-AAC8-4CEE-9EE9-ED4D23E2354A}" type="parTrans" cxnId="{A3F3717B-C950-4794-9E2C-1F51D0C5EF71}">
      <dgm:prSet/>
      <dgm:spPr/>
      <dgm:t>
        <a:bodyPr/>
        <a:lstStyle/>
        <a:p>
          <a:endParaRPr lang="en-US" sz="1600">
            <a:latin typeface="Arial" panose="020B0604020202020204" pitchFamily="34" charset="0"/>
            <a:cs typeface="Arial" panose="020B0604020202020204" pitchFamily="34" charset="0"/>
          </a:endParaRPr>
        </a:p>
      </dgm:t>
    </dgm:pt>
    <dgm:pt modelId="{1F90F127-3753-40C7-9F9E-979166AFBCF2}" type="sibTrans" cxnId="{A3F3717B-C950-4794-9E2C-1F51D0C5EF71}">
      <dgm:prSet/>
      <dgm:spPr/>
      <dgm:t>
        <a:bodyPr/>
        <a:lstStyle/>
        <a:p>
          <a:endParaRPr lang="en-US" sz="1600">
            <a:latin typeface="Arial" panose="020B0604020202020204" pitchFamily="34" charset="0"/>
            <a:cs typeface="Arial" panose="020B0604020202020204" pitchFamily="34" charset="0"/>
          </a:endParaRPr>
        </a:p>
      </dgm:t>
    </dgm:pt>
    <dgm:pt modelId="{8F246465-9AF7-4358-98A9-49045ADAC5BB}">
      <dgm:prSet phldrT="[Text]" custT="1"/>
      <dgm:spPr>
        <a:solidFill>
          <a:srgbClr val="FF0000"/>
        </a:solidFill>
      </dgm:spPr>
      <dgm:t>
        <a:bodyPr/>
        <a:lstStyle/>
        <a:p>
          <a:r>
            <a:rPr lang="en-US" sz="1600" dirty="0" err="1" smtClean="0">
              <a:latin typeface="Arial" panose="020B0604020202020204" pitchFamily="34" charset="0"/>
              <a:cs typeface="Arial" panose="020B0604020202020204" pitchFamily="34" charset="0"/>
            </a:rPr>
            <a:t>Người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làm</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công</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tác</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xã</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hội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phải</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luôn</a:t>
          </a:r>
          <a:r>
            <a:rPr lang="en-US" sz="1600" dirty="0" smtClean="0">
              <a:latin typeface="Arial" panose="020B0604020202020204" pitchFamily="34" charset="0"/>
              <a:cs typeface="Arial" panose="020B0604020202020204" pitchFamily="34" charset="0"/>
            </a:rPr>
            <a:t> ý </a:t>
          </a:r>
          <a:r>
            <a:rPr lang="en-US" sz="1600" dirty="0" err="1" smtClean="0">
              <a:latin typeface="Arial" panose="020B0604020202020204" pitchFamily="34" charset="0"/>
              <a:cs typeface="Arial" panose="020B0604020202020204" pitchFamily="34" charset="0"/>
            </a:rPr>
            <a:t>thức</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về</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mình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tự</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đánh</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giá</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dgm:t>
    </dgm:pt>
    <dgm:pt modelId="{CD1B3769-7C4F-48C8-8D78-6E57536038A5}" type="parTrans" cxnId="{FB5D456A-4A1C-4847-B13C-98FCCB46ADCC}">
      <dgm:prSet/>
      <dgm:spPr/>
      <dgm:t>
        <a:bodyPr/>
        <a:lstStyle/>
        <a:p>
          <a:endParaRPr lang="en-US" sz="1600">
            <a:latin typeface="Arial" panose="020B0604020202020204" pitchFamily="34" charset="0"/>
            <a:cs typeface="Arial" panose="020B0604020202020204" pitchFamily="34" charset="0"/>
          </a:endParaRPr>
        </a:p>
      </dgm:t>
    </dgm:pt>
    <dgm:pt modelId="{6A1545B7-1A0B-4577-AD12-A4C69994AC13}" type="sibTrans" cxnId="{FB5D456A-4A1C-4847-B13C-98FCCB46ADCC}">
      <dgm:prSet/>
      <dgm:spPr/>
      <dgm:t>
        <a:bodyPr/>
        <a:lstStyle/>
        <a:p>
          <a:endParaRPr lang="en-US" sz="1600">
            <a:latin typeface="Arial" panose="020B0604020202020204" pitchFamily="34" charset="0"/>
            <a:cs typeface="Arial" panose="020B0604020202020204" pitchFamily="34" charset="0"/>
          </a:endParaRPr>
        </a:p>
      </dgm:t>
    </dgm:pt>
    <dgm:pt modelId="{180DADA2-04CD-4946-A366-A2F95B91050E}" type="pres">
      <dgm:prSet presAssocID="{CEFE6C63-8244-4679-A302-8E45A8DA2323}" presName="diagram" presStyleCnt="0">
        <dgm:presLayoutVars>
          <dgm:dir/>
          <dgm:resizeHandles val="exact"/>
        </dgm:presLayoutVars>
      </dgm:prSet>
      <dgm:spPr/>
      <dgm:t>
        <a:bodyPr/>
        <a:lstStyle/>
        <a:p>
          <a:endParaRPr lang="en-US"/>
        </a:p>
      </dgm:t>
    </dgm:pt>
    <dgm:pt modelId="{D3977318-81E7-48BB-A7D7-BEB86B491371}" type="pres">
      <dgm:prSet presAssocID="{C679E9F2-2166-4844-B709-95B0F20FEF41}" presName="node" presStyleLbl="node1" presStyleIdx="0" presStyleCnt="7">
        <dgm:presLayoutVars>
          <dgm:bulletEnabled val="1"/>
        </dgm:presLayoutVars>
      </dgm:prSet>
      <dgm:spPr>
        <a:prstGeom prst="roundRect">
          <a:avLst/>
        </a:prstGeom>
      </dgm:spPr>
      <dgm:t>
        <a:bodyPr/>
        <a:lstStyle/>
        <a:p>
          <a:endParaRPr lang="en-US"/>
        </a:p>
      </dgm:t>
    </dgm:pt>
    <dgm:pt modelId="{41906BD8-0FF5-4744-83A7-B6C01D210825}" type="pres">
      <dgm:prSet presAssocID="{7E8A137C-9EF4-4703-B164-9AB235A96564}" presName="sibTrans" presStyleCnt="0"/>
      <dgm:spPr/>
    </dgm:pt>
    <dgm:pt modelId="{93CAF230-F677-4C23-9E23-705F6B7BB4C5}" type="pres">
      <dgm:prSet presAssocID="{9A15406D-4C17-4C40-8E84-534566FD766F}" presName="node" presStyleLbl="node1" presStyleIdx="1" presStyleCnt="7">
        <dgm:presLayoutVars>
          <dgm:bulletEnabled val="1"/>
        </dgm:presLayoutVars>
      </dgm:prSet>
      <dgm:spPr>
        <a:prstGeom prst="roundRect">
          <a:avLst/>
        </a:prstGeom>
      </dgm:spPr>
      <dgm:t>
        <a:bodyPr/>
        <a:lstStyle/>
        <a:p>
          <a:endParaRPr lang="en-US"/>
        </a:p>
      </dgm:t>
    </dgm:pt>
    <dgm:pt modelId="{13A2BB7E-2319-44BD-8AAE-227884C1CA1D}" type="pres">
      <dgm:prSet presAssocID="{C3300B41-E212-4ABF-A8EC-158E569C363D}" presName="sibTrans" presStyleCnt="0"/>
      <dgm:spPr/>
    </dgm:pt>
    <dgm:pt modelId="{481461BC-AA20-4EF7-BAA1-D0C7D241B84B}" type="pres">
      <dgm:prSet presAssocID="{A9A9ED23-CC39-420E-BC3A-16E691571128}" presName="node" presStyleLbl="node1" presStyleIdx="2" presStyleCnt="7">
        <dgm:presLayoutVars>
          <dgm:bulletEnabled val="1"/>
        </dgm:presLayoutVars>
      </dgm:prSet>
      <dgm:spPr>
        <a:prstGeom prst="roundRect">
          <a:avLst/>
        </a:prstGeom>
      </dgm:spPr>
      <dgm:t>
        <a:bodyPr/>
        <a:lstStyle/>
        <a:p>
          <a:endParaRPr lang="en-US"/>
        </a:p>
      </dgm:t>
    </dgm:pt>
    <dgm:pt modelId="{E433F350-C704-4259-9BB1-F2E6486B342A}" type="pres">
      <dgm:prSet presAssocID="{200E7514-2FFE-47C3-8566-2D82444DD1FB}" presName="sibTrans" presStyleCnt="0"/>
      <dgm:spPr/>
    </dgm:pt>
    <dgm:pt modelId="{E761DBC5-81EA-499F-B12E-E801B3C7EE5E}" type="pres">
      <dgm:prSet presAssocID="{46529810-3E83-4E0A-97E6-A04ED6825883}" presName="node" presStyleLbl="node1" presStyleIdx="3" presStyleCnt="7">
        <dgm:presLayoutVars>
          <dgm:bulletEnabled val="1"/>
        </dgm:presLayoutVars>
      </dgm:prSet>
      <dgm:spPr>
        <a:prstGeom prst="roundRect">
          <a:avLst/>
        </a:prstGeom>
      </dgm:spPr>
      <dgm:t>
        <a:bodyPr/>
        <a:lstStyle/>
        <a:p>
          <a:endParaRPr lang="en-US"/>
        </a:p>
      </dgm:t>
    </dgm:pt>
    <dgm:pt modelId="{2998CEB3-AF9C-4DA8-B43E-31FF5D177E16}" type="pres">
      <dgm:prSet presAssocID="{AB3BEBC5-9912-4D85-B799-32C46854B944}" presName="sibTrans" presStyleCnt="0"/>
      <dgm:spPr/>
    </dgm:pt>
    <dgm:pt modelId="{0721D9B6-7DF7-44D1-9C49-2ACD7D3CDC35}" type="pres">
      <dgm:prSet presAssocID="{7181D6A8-12D4-4742-8BB9-CED939D492BB}" presName="node" presStyleLbl="node1" presStyleIdx="4" presStyleCnt="7">
        <dgm:presLayoutVars>
          <dgm:bulletEnabled val="1"/>
        </dgm:presLayoutVars>
      </dgm:prSet>
      <dgm:spPr>
        <a:prstGeom prst="roundRect">
          <a:avLst/>
        </a:prstGeom>
      </dgm:spPr>
      <dgm:t>
        <a:bodyPr/>
        <a:lstStyle/>
        <a:p>
          <a:endParaRPr lang="en-US"/>
        </a:p>
      </dgm:t>
    </dgm:pt>
    <dgm:pt modelId="{CDF4C959-3DCF-472E-8218-A04727FCDD2A}" type="pres">
      <dgm:prSet presAssocID="{EEBCF41B-A512-48E6-A245-CAB674F4B295}" presName="sibTrans" presStyleCnt="0"/>
      <dgm:spPr/>
    </dgm:pt>
    <dgm:pt modelId="{8951D83F-7C3C-45F1-B81A-8A33097DE1EF}" type="pres">
      <dgm:prSet presAssocID="{8F246465-9AF7-4358-98A9-49045ADAC5BB}" presName="node" presStyleLbl="node1" presStyleIdx="5" presStyleCnt="7">
        <dgm:presLayoutVars>
          <dgm:bulletEnabled val="1"/>
        </dgm:presLayoutVars>
      </dgm:prSet>
      <dgm:spPr>
        <a:prstGeom prst="roundRect">
          <a:avLst/>
        </a:prstGeom>
      </dgm:spPr>
      <dgm:t>
        <a:bodyPr/>
        <a:lstStyle/>
        <a:p>
          <a:endParaRPr lang="en-US"/>
        </a:p>
      </dgm:t>
    </dgm:pt>
    <dgm:pt modelId="{8DF39DC0-07B8-42F0-9510-CA8F7D7029FD}" type="pres">
      <dgm:prSet presAssocID="{6A1545B7-1A0B-4577-AD12-A4C69994AC13}" presName="sibTrans" presStyleCnt="0"/>
      <dgm:spPr/>
    </dgm:pt>
    <dgm:pt modelId="{BC70A7F9-BDF3-4294-A3C2-4BE0D8A0A34D}" type="pres">
      <dgm:prSet presAssocID="{926E432C-8D94-4942-B119-708B082C3319}" presName="node" presStyleLbl="node1" presStyleIdx="6" presStyleCnt="7">
        <dgm:presLayoutVars>
          <dgm:bulletEnabled val="1"/>
        </dgm:presLayoutVars>
      </dgm:prSet>
      <dgm:spPr>
        <a:prstGeom prst="roundRect">
          <a:avLst/>
        </a:prstGeom>
      </dgm:spPr>
      <dgm:t>
        <a:bodyPr/>
        <a:lstStyle/>
        <a:p>
          <a:endParaRPr lang="en-US"/>
        </a:p>
      </dgm:t>
    </dgm:pt>
  </dgm:ptLst>
  <dgm:cxnLst>
    <dgm:cxn modelId="{59145EF6-E2A3-447B-AA62-A6B6B2CAE17F}" srcId="{CEFE6C63-8244-4679-A302-8E45A8DA2323}" destId="{46529810-3E83-4E0A-97E6-A04ED6825883}" srcOrd="3" destOrd="0" parTransId="{74A01D9C-C114-4F9C-9081-BBAA0651F8B8}" sibTransId="{AB3BEBC5-9912-4D85-B799-32C46854B944}"/>
    <dgm:cxn modelId="{5A91453F-833A-4113-8574-DE8B6CDC96DC}" type="presOf" srcId="{46529810-3E83-4E0A-97E6-A04ED6825883}" destId="{E761DBC5-81EA-499F-B12E-E801B3C7EE5E}" srcOrd="0" destOrd="0" presId="urn:microsoft.com/office/officeart/2005/8/layout/default"/>
    <dgm:cxn modelId="{19097572-60D0-4DB6-BB6B-4AECAF897314}" type="presOf" srcId="{7181D6A8-12D4-4742-8BB9-CED939D492BB}" destId="{0721D9B6-7DF7-44D1-9C49-2ACD7D3CDC35}" srcOrd="0" destOrd="0" presId="urn:microsoft.com/office/officeart/2005/8/layout/default"/>
    <dgm:cxn modelId="{D6D55D34-54E6-40BD-A450-6E8E673F98F6}" type="presOf" srcId="{9A15406D-4C17-4C40-8E84-534566FD766F}" destId="{93CAF230-F677-4C23-9E23-705F6B7BB4C5}" srcOrd="0" destOrd="0" presId="urn:microsoft.com/office/officeart/2005/8/layout/default"/>
    <dgm:cxn modelId="{1FC1BFD9-7AC9-4C8B-9AE9-84933867AD92}" srcId="{CEFE6C63-8244-4679-A302-8E45A8DA2323}" destId="{9A15406D-4C17-4C40-8E84-534566FD766F}" srcOrd="1" destOrd="0" parTransId="{76134C29-FD20-43F8-8B8F-9AB8992BC31E}" sibTransId="{C3300B41-E212-4ABF-A8EC-158E569C363D}"/>
    <dgm:cxn modelId="{FC5D6198-FBA0-45D6-A812-2768A0176D12}" srcId="{CEFE6C63-8244-4679-A302-8E45A8DA2323}" destId="{7181D6A8-12D4-4742-8BB9-CED939D492BB}" srcOrd="4" destOrd="0" parTransId="{7CB0C8C5-A308-49BA-9377-713CFE960285}" sibTransId="{EEBCF41B-A512-48E6-A245-CAB674F4B295}"/>
    <dgm:cxn modelId="{EFE7FFD7-8D49-4161-8B71-737C9E6271D9}" srcId="{CEFE6C63-8244-4679-A302-8E45A8DA2323}" destId="{C679E9F2-2166-4844-B709-95B0F20FEF41}" srcOrd="0" destOrd="0" parTransId="{609099D8-CF38-4251-B95C-B69DEE60586A}" sibTransId="{7E8A137C-9EF4-4703-B164-9AB235A96564}"/>
    <dgm:cxn modelId="{A3F3717B-C950-4794-9E2C-1F51D0C5EF71}" srcId="{CEFE6C63-8244-4679-A302-8E45A8DA2323}" destId="{926E432C-8D94-4942-B119-708B082C3319}" srcOrd="6" destOrd="0" parTransId="{0E29F170-AAC8-4CEE-9EE9-ED4D23E2354A}" sibTransId="{1F90F127-3753-40C7-9F9E-979166AFBCF2}"/>
    <dgm:cxn modelId="{D5A57357-4FF2-4861-920B-F137584B04D1}" type="presOf" srcId="{A9A9ED23-CC39-420E-BC3A-16E691571128}" destId="{481461BC-AA20-4EF7-BAA1-D0C7D241B84B}" srcOrd="0" destOrd="0" presId="urn:microsoft.com/office/officeart/2005/8/layout/default"/>
    <dgm:cxn modelId="{BC7D4257-97C0-4B2E-9200-4236EABB2F7B}" type="presOf" srcId="{8F246465-9AF7-4358-98A9-49045ADAC5BB}" destId="{8951D83F-7C3C-45F1-B81A-8A33097DE1EF}" srcOrd="0" destOrd="0" presId="urn:microsoft.com/office/officeart/2005/8/layout/default"/>
    <dgm:cxn modelId="{D7B9DD8C-833C-4F38-92FC-AFD545D45132}" srcId="{CEFE6C63-8244-4679-A302-8E45A8DA2323}" destId="{A9A9ED23-CC39-420E-BC3A-16E691571128}" srcOrd="2" destOrd="0" parTransId="{36F2F825-4DA3-4C29-96AF-4F116F892E7F}" sibTransId="{200E7514-2FFE-47C3-8566-2D82444DD1FB}"/>
    <dgm:cxn modelId="{A922D6F2-1EF5-42E1-B841-7F6476D79F47}" type="presOf" srcId="{C679E9F2-2166-4844-B709-95B0F20FEF41}" destId="{D3977318-81E7-48BB-A7D7-BEB86B491371}" srcOrd="0" destOrd="0" presId="urn:microsoft.com/office/officeart/2005/8/layout/default"/>
    <dgm:cxn modelId="{59CFFB39-3B47-4434-BCDD-82926584257C}" type="presOf" srcId="{926E432C-8D94-4942-B119-708B082C3319}" destId="{BC70A7F9-BDF3-4294-A3C2-4BE0D8A0A34D}" srcOrd="0" destOrd="0" presId="urn:microsoft.com/office/officeart/2005/8/layout/default"/>
    <dgm:cxn modelId="{B78EEFB5-0B2C-4222-AEB0-B63196D84C2D}" type="presOf" srcId="{CEFE6C63-8244-4679-A302-8E45A8DA2323}" destId="{180DADA2-04CD-4946-A366-A2F95B91050E}" srcOrd="0" destOrd="0" presId="urn:microsoft.com/office/officeart/2005/8/layout/default"/>
    <dgm:cxn modelId="{FB5D456A-4A1C-4847-B13C-98FCCB46ADCC}" srcId="{CEFE6C63-8244-4679-A302-8E45A8DA2323}" destId="{8F246465-9AF7-4358-98A9-49045ADAC5BB}" srcOrd="5" destOrd="0" parTransId="{CD1B3769-7C4F-48C8-8D78-6E57536038A5}" sibTransId="{6A1545B7-1A0B-4577-AD12-A4C69994AC13}"/>
    <dgm:cxn modelId="{8ACFCF5E-3305-444F-91E4-CA480E1EC65C}" type="presParOf" srcId="{180DADA2-04CD-4946-A366-A2F95B91050E}" destId="{D3977318-81E7-48BB-A7D7-BEB86B491371}" srcOrd="0" destOrd="0" presId="urn:microsoft.com/office/officeart/2005/8/layout/default"/>
    <dgm:cxn modelId="{9EA45740-9183-4739-AD74-4BC311C03957}" type="presParOf" srcId="{180DADA2-04CD-4946-A366-A2F95B91050E}" destId="{41906BD8-0FF5-4744-83A7-B6C01D210825}" srcOrd="1" destOrd="0" presId="urn:microsoft.com/office/officeart/2005/8/layout/default"/>
    <dgm:cxn modelId="{9F5E19B8-5B00-4599-A85A-8AC81585E298}" type="presParOf" srcId="{180DADA2-04CD-4946-A366-A2F95B91050E}" destId="{93CAF230-F677-4C23-9E23-705F6B7BB4C5}" srcOrd="2" destOrd="0" presId="urn:microsoft.com/office/officeart/2005/8/layout/default"/>
    <dgm:cxn modelId="{674A0A3F-231D-4CA2-A9CD-94EBE6F287CB}" type="presParOf" srcId="{180DADA2-04CD-4946-A366-A2F95B91050E}" destId="{13A2BB7E-2319-44BD-8AAE-227884C1CA1D}" srcOrd="3" destOrd="0" presId="urn:microsoft.com/office/officeart/2005/8/layout/default"/>
    <dgm:cxn modelId="{9FAC347E-4AFD-4534-929B-C47FBD496830}" type="presParOf" srcId="{180DADA2-04CD-4946-A366-A2F95B91050E}" destId="{481461BC-AA20-4EF7-BAA1-D0C7D241B84B}" srcOrd="4" destOrd="0" presId="urn:microsoft.com/office/officeart/2005/8/layout/default"/>
    <dgm:cxn modelId="{1FE6ED87-1B33-43F0-BA4B-6BAA3E3DBE1D}" type="presParOf" srcId="{180DADA2-04CD-4946-A366-A2F95B91050E}" destId="{E433F350-C704-4259-9BB1-F2E6486B342A}" srcOrd="5" destOrd="0" presId="urn:microsoft.com/office/officeart/2005/8/layout/default"/>
    <dgm:cxn modelId="{1FCB02FE-9104-4546-BFDC-A7ECC38FB71E}" type="presParOf" srcId="{180DADA2-04CD-4946-A366-A2F95B91050E}" destId="{E761DBC5-81EA-499F-B12E-E801B3C7EE5E}" srcOrd="6" destOrd="0" presId="urn:microsoft.com/office/officeart/2005/8/layout/default"/>
    <dgm:cxn modelId="{2E7D26BE-C383-4051-A7CA-E5FF6CE58F09}" type="presParOf" srcId="{180DADA2-04CD-4946-A366-A2F95B91050E}" destId="{2998CEB3-AF9C-4DA8-B43E-31FF5D177E16}" srcOrd="7" destOrd="0" presId="urn:microsoft.com/office/officeart/2005/8/layout/default"/>
    <dgm:cxn modelId="{49FB68D6-870D-4614-9F74-E219F37F5DD8}" type="presParOf" srcId="{180DADA2-04CD-4946-A366-A2F95B91050E}" destId="{0721D9B6-7DF7-44D1-9C49-2ACD7D3CDC35}" srcOrd="8" destOrd="0" presId="urn:microsoft.com/office/officeart/2005/8/layout/default"/>
    <dgm:cxn modelId="{8A748858-C005-4F31-988C-8D8BE1CB1AEC}" type="presParOf" srcId="{180DADA2-04CD-4946-A366-A2F95B91050E}" destId="{CDF4C959-3DCF-472E-8218-A04727FCDD2A}" srcOrd="9" destOrd="0" presId="urn:microsoft.com/office/officeart/2005/8/layout/default"/>
    <dgm:cxn modelId="{7735DD24-5BBB-426A-BC09-091FE7D931C4}" type="presParOf" srcId="{180DADA2-04CD-4946-A366-A2F95B91050E}" destId="{8951D83F-7C3C-45F1-B81A-8A33097DE1EF}" srcOrd="10" destOrd="0" presId="urn:microsoft.com/office/officeart/2005/8/layout/default"/>
    <dgm:cxn modelId="{CED8ADA1-C22C-48AE-8C51-F579D9C8A555}" type="presParOf" srcId="{180DADA2-04CD-4946-A366-A2F95B91050E}" destId="{8DF39DC0-07B8-42F0-9510-CA8F7D7029FD}" srcOrd="11" destOrd="0" presId="urn:microsoft.com/office/officeart/2005/8/layout/default"/>
    <dgm:cxn modelId="{3B1B1F31-401B-465C-AA44-2D3722AE64BD}" type="presParOf" srcId="{180DADA2-04CD-4946-A366-A2F95B91050E}" destId="{BC70A7F9-BDF3-4294-A3C2-4BE0D8A0A34D}" srcOrd="1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54F0245-6083-43BA-9BC3-55644E4FB7CF}" type="doc">
      <dgm:prSet loTypeId="urn:microsoft.com/office/officeart/2005/8/layout/process5" loCatId="process" qsTypeId="urn:microsoft.com/office/officeart/2005/8/quickstyle/3d1" qsCatId="3D" csTypeId="urn:microsoft.com/office/officeart/2005/8/colors/accent5_1" csCatId="accent5" phldr="1"/>
      <dgm:spPr/>
      <dgm:t>
        <a:bodyPr/>
        <a:lstStyle/>
        <a:p>
          <a:endParaRPr lang="en-US"/>
        </a:p>
      </dgm:t>
    </dgm:pt>
    <dgm:pt modelId="{3AF25DEF-1CD3-4FF5-8DF9-72189A67A249}">
      <dgm:prSet phldrT="[Text]" custT="1"/>
      <dgm:spPr>
        <a:solidFill>
          <a:schemeClr val="bg1">
            <a:lumMod val="8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Nhận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diện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vấn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đề</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5DC4CDFE-2A70-48F9-AA32-131B93F816BD}" type="parTrans" cxnId="{F3A2ED86-1702-4526-9057-071A17970556}">
      <dgm:prSet/>
      <dgm:spPr/>
      <dgm:t>
        <a:bodyPr/>
        <a:lstStyle/>
        <a:p>
          <a:endParaRPr lang="en-US" sz="1700">
            <a:latin typeface="Arial" panose="020B0604020202020204" pitchFamily="34" charset="0"/>
            <a:cs typeface="Arial" panose="020B0604020202020204" pitchFamily="34" charset="0"/>
          </a:endParaRPr>
        </a:p>
      </dgm:t>
    </dgm:pt>
    <dgm:pt modelId="{73F6231A-EED6-4469-B28E-3AD2F41FB8E1}" type="sibTrans" cxnId="{F3A2ED86-1702-4526-9057-071A17970556}">
      <dgm:prSet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C15729A8-1DD3-4EDC-BF7A-35F675E05582}">
      <dgm:prSet phldrT="[Text]" custT="1"/>
      <dgm:spPr>
        <a:solidFill>
          <a:schemeClr val="bg1">
            <a:lumMod val="85000"/>
          </a:schemeClr>
        </a:solidFill>
      </dgm:spPr>
      <dgm:t>
        <a:bodyPr/>
        <a:lstStyle/>
        <a:p>
          <a:r>
            <a:rPr lang="en-US" sz="1700" dirty="0" smtClean="0">
              <a:solidFill>
                <a:schemeClr val="bg2">
                  <a:lumMod val="10000"/>
                </a:schemeClr>
              </a:solidFill>
              <a:latin typeface="Arial" panose="020B0604020202020204" pitchFamily="34" charset="0"/>
              <a:cs typeface="Arial" panose="020B0604020202020204" pitchFamily="34" charset="0"/>
            </a:rPr>
            <a:t>Thu </a:t>
          </a:r>
          <a:r>
            <a:rPr lang="en-US" sz="1700" dirty="0" err="1" smtClean="0">
              <a:solidFill>
                <a:schemeClr val="bg2">
                  <a:lumMod val="10000"/>
                </a:schemeClr>
              </a:solidFill>
              <a:latin typeface="Arial" panose="020B0604020202020204" pitchFamily="34" charset="0"/>
              <a:cs typeface="Arial" panose="020B0604020202020204" pitchFamily="34" charset="0"/>
            </a:rPr>
            <a:t>thập</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thông</a:t>
          </a:r>
          <a:r>
            <a:rPr lang="en-US" sz="1700" dirty="0" smtClean="0">
              <a:solidFill>
                <a:schemeClr val="bg2">
                  <a:lumMod val="10000"/>
                </a:schemeClr>
              </a:solidFill>
              <a:latin typeface="Arial" panose="020B0604020202020204" pitchFamily="34" charset="0"/>
              <a:cs typeface="Arial" panose="020B0604020202020204" pitchFamily="34" charset="0"/>
            </a:rPr>
            <a:t> tin</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211AAABB-0ADA-4A6D-95D8-BFA4999ABCDB}" type="parTrans" cxnId="{89445D8B-536C-4E05-AF63-74E42FF8D66A}">
      <dgm:prSet/>
      <dgm:spPr/>
      <dgm:t>
        <a:bodyPr/>
        <a:lstStyle/>
        <a:p>
          <a:endParaRPr lang="en-US" sz="1700">
            <a:latin typeface="Arial" panose="020B0604020202020204" pitchFamily="34" charset="0"/>
            <a:cs typeface="Arial" panose="020B0604020202020204" pitchFamily="34" charset="0"/>
          </a:endParaRPr>
        </a:p>
      </dgm:t>
    </dgm:pt>
    <dgm:pt modelId="{86B30B64-7B3C-419D-ADFC-55D0E32404AA}" type="sibTrans" cxnId="{89445D8B-536C-4E05-AF63-74E42FF8D66A}">
      <dgm:prSet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AD03BE00-162E-4128-8C5C-E968559555D9}">
      <dgm:prSet phldrT="[Text]" custT="1"/>
      <dgm:spPr>
        <a:solidFill>
          <a:schemeClr val="bg1">
            <a:lumMod val="8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Xác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định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vấn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đề</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65B2C13F-21FE-4BA3-BECD-D0240F0D73EF}" type="parTrans" cxnId="{C3A814B7-BA63-43BE-9577-C3A05D731896}">
      <dgm:prSet/>
      <dgm:spPr/>
      <dgm:t>
        <a:bodyPr/>
        <a:lstStyle/>
        <a:p>
          <a:endParaRPr lang="en-US" sz="1700">
            <a:latin typeface="Arial" panose="020B0604020202020204" pitchFamily="34" charset="0"/>
            <a:cs typeface="Arial" panose="020B0604020202020204" pitchFamily="34" charset="0"/>
          </a:endParaRPr>
        </a:p>
      </dgm:t>
    </dgm:pt>
    <dgm:pt modelId="{F068D896-8FA7-4D3E-AAF1-2BE15FA5BA19}" type="sibTrans" cxnId="{C3A814B7-BA63-43BE-9577-C3A05D731896}">
      <dgm:prSet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FC21A23F-6705-44C5-A7B6-226EC19FB7DD}">
      <dgm:prSet phldrT="[Text]" custT="1"/>
      <dgm:spPr>
        <a:solidFill>
          <a:schemeClr val="bg1">
            <a:lumMod val="8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Lập</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kế</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hoạch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giải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quyết</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vấn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đề</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DC94B442-9B98-4849-A15F-C90DBA5BC631}" type="parTrans" cxnId="{94336931-348D-4E0E-9ED9-2944012A69C7}">
      <dgm:prSet/>
      <dgm:spPr/>
      <dgm:t>
        <a:bodyPr/>
        <a:lstStyle/>
        <a:p>
          <a:endParaRPr lang="en-US" sz="1700">
            <a:latin typeface="Arial" panose="020B0604020202020204" pitchFamily="34" charset="0"/>
            <a:cs typeface="Arial" panose="020B0604020202020204" pitchFamily="34" charset="0"/>
          </a:endParaRPr>
        </a:p>
      </dgm:t>
    </dgm:pt>
    <dgm:pt modelId="{1F742C56-DA4A-478D-9C75-8170C9510969}" type="sibTrans" cxnId="{94336931-348D-4E0E-9ED9-2944012A69C7}">
      <dgm:prSet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543969E2-EAA8-4249-B5C9-0CC48F40C6C6}">
      <dgm:prSet phldrT="[Text]" custT="1"/>
      <dgm:spPr>
        <a:solidFill>
          <a:schemeClr val="bg1">
            <a:lumMod val="8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Thực</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hiện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kế</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hoạch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hành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động</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để</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giải</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quyết</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vấn</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đề</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ECBE7B31-48B8-414F-AF5E-7D675B4D83B0}" type="parTrans" cxnId="{B0610D8A-BE7A-4810-A035-3DF5036D9EC7}">
      <dgm:prSet/>
      <dgm:spPr/>
      <dgm:t>
        <a:bodyPr/>
        <a:lstStyle/>
        <a:p>
          <a:endParaRPr lang="en-US" sz="1700">
            <a:latin typeface="Arial" panose="020B0604020202020204" pitchFamily="34" charset="0"/>
            <a:cs typeface="Arial" panose="020B0604020202020204" pitchFamily="34" charset="0"/>
          </a:endParaRPr>
        </a:p>
      </dgm:t>
    </dgm:pt>
    <dgm:pt modelId="{B219E6E3-A5C9-41DA-8A75-F5089C680326}" type="sibTrans" cxnId="{B0610D8A-BE7A-4810-A035-3DF5036D9EC7}">
      <dgm:prSet custT="1"/>
      <dgm:spPr>
        <a:solidFill>
          <a:srgbClr val="FF0000"/>
        </a:solidFill>
      </dgm:spPr>
      <dgm:t>
        <a:bodyPr/>
        <a:lstStyle/>
        <a:p>
          <a:endParaRPr lang="en-US" sz="1700">
            <a:latin typeface="Arial" panose="020B0604020202020204" pitchFamily="34" charset="0"/>
            <a:cs typeface="Arial" panose="020B0604020202020204" pitchFamily="34" charset="0"/>
          </a:endParaRPr>
        </a:p>
      </dgm:t>
    </dgm:pt>
    <dgm:pt modelId="{6211964E-4B58-435A-80F8-C76F27EBB81A}">
      <dgm:prSet phldrT="[Text]" custT="1"/>
      <dgm:spPr>
        <a:solidFill>
          <a:schemeClr val="bg1">
            <a:lumMod val="85000"/>
          </a:schemeClr>
        </a:solidFill>
      </dgm:spPr>
      <dgm:t>
        <a:bodyPr/>
        <a:lstStyle/>
        <a:p>
          <a:r>
            <a:rPr lang="en-US" sz="1700" dirty="0" err="1" smtClean="0">
              <a:solidFill>
                <a:schemeClr val="bg2">
                  <a:lumMod val="10000"/>
                </a:schemeClr>
              </a:solidFill>
              <a:latin typeface="Arial" panose="020B0604020202020204" pitchFamily="34" charset="0"/>
              <a:cs typeface="Arial" panose="020B0604020202020204" pitchFamily="34" charset="0"/>
            </a:rPr>
            <a:t>Đánh</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giá</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l­ượng</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giá</a:t>
          </a:r>
          <a:r>
            <a:rPr lang="en-US" sz="1700" dirty="0" smtClean="0">
              <a:solidFill>
                <a:schemeClr val="bg2">
                  <a:lumMod val="10000"/>
                </a:schemeClr>
              </a:solidFill>
              <a:latin typeface="Arial" panose="020B0604020202020204" pitchFamily="34" charset="0"/>
              <a:cs typeface="Arial" panose="020B0604020202020204" pitchFamily="34" charset="0"/>
            </a:rPr>
            <a:t>) và </a:t>
          </a:r>
          <a:r>
            <a:rPr lang="en-US" sz="1700" dirty="0" err="1" smtClean="0">
              <a:solidFill>
                <a:schemeClr val="bg2">
                  <a:lumMod val="10000"/>
                </a:schemeClr>
              </a:solidFill>
              <a:latin typeface="Arial" panose="020B0604020202020204" pitchFamily="34" charset="0"/>
              <a:cs typeface="Arial" panose="020B0604020202020204" pitchFamily="34" charset="0"/>
            </a:rPr>
            <a:t>kết</a:t>
          </a:r>
          <a:r>
            <a:rPr lang="en-US" sz="1700" dirty="0" smtClean="0">
              <a:solidFill>
                <a:schemeClr val="bg2">
                  <a:lumMod val="10000"/>
                </a:schemeClr>
              </a:solidFill>
              <a:latin typeface="Arial" panose="020B0604020202020204" pitchFamily="34" charset="0"/>
              <a:cs typeface="Arial" panose="020B0604020202020204" pitchFamily="34" charset="0"/>
            </a:rPr>
            <a:t> </a:t>
          </a:r>
          <a:r>
            <a:rPr lang="en-US" sz="1700" dirty="0" err="1" smtClean="0">
              <a:solidFill>
                <a:schemeClr val="bg2">
                  <a:lumMod val="10000"/>
                </a:schemeClr>
              </a:solidFill>
              <a:latin typeface="Arial" panose="020B0604020202020204" pitchFamily="34" charset="0"/>
              <a:cs typeface="Arial" panose="020B0604020202020204" pitchFamily="34" charset="0"/>
            </a:rPr>
            <a:t>thúc</a:t>
          </a:r>
          <a:endParaRPr lang="en-US" sz="1700" dirty="0">
            <a:solidFill>
              <a:schemeClr val="bg2">
                <a:lumMod val="10000"/>
              </a:schemeClr>
            </a:solidFill>
            <a:latin typeface="Arial" panose="020B0604020202020204" pitchFamily="34" charset="0"/>
            <a:cs typeface="Arial" panose="020B0604020202020204" pitchFamily="34" charset="0"/>
          </a:endParaRPr>
        </a:p>
      </dgm:t>
    </dgm:pt>
    <dgm:pt modelId="{887C45E7-C2CB-4684-BC71-1D49E6A4D190}" type="parTrans" cxnId="{EDD86440-7C8E-4E0B-AA85-6E8A36182C45}">
      <dgm:prSet/>
      <dgm:spPr/>
      <dgm:t>
        <a:bodyPr/>
        <a:lstStyle/>
        <a:p>
          <a:endParaRPr lang="en-US" sz="1700">
            <a:latin typeface="Arial" panose="020B0604020202020204" pitchFamily="34" charset="0"/>
            <a:cs typeface="Arial" panose="020B0604020202020204" pitchFamily="34" charset="0"/>
          </a:endParaRPr>
        </a:p>
      </dgm:t>
    </dgm:pt>
    <dgm:pt modelId="{B19B9349-AECB-4F45-BA7D-46B091F83139}" type="sibTrans" cxnId="{EDD86440-7C8E-4E0B-AA85-6E8A36182C45}">
      <dgm:prSet/>
      <dgm:spPr/>
      <dgm:t>
        <a:bodyPr/>
        <a:lstStyle/>
        <a:p>
          <a:endParaRPr lang="en-US" sz="1700">
            <a:latin typeface="Arial" panose="020B0604020202020204" pitchFamily="34" charset="0"/>
            <a:cs typeface="Arial" panose="020B0604020202020204" pitchFamily="34" charset="0"/>
          </a:endParaRPr>
        </a:p>
      </dgm:t>
    </dgm:pt>
    <dgm:pt modelId="{5C3F7D79-AFCD-4CF3-B753-568C02994C23}" type="pres">
      <dgm:prSet presAssocID="{054F0245-6083-43BA-9BC3-55644E4FB7CF}" presName="diagram" presStyleCnt="0">
        <dgm:presLayoutVars>
          <dgm:dir/>
          <dgm:resizeHandles val="exact"/>
        </dgm:presLayoutVars>
      </dgm:prSet>
      <dgm:spPr/>
      <dgm:t>
        <a:bodyPr/>
        <a:lstStyle/>
        <a:p>
          <a:endParaRPr lang="en-US"/>
        </a:p>
      </dgm:t>
    </dgm:pt>
    <dgm:pt modelId="{2C6725AD-DB51-49D4-B8F5-ADC88A19C0D3}" type="pres">
      <dgm:prSet presAssocID="{3AF25DEF-1CD3-4FF5-8DF9-72189A67A249}" presName="node" presStyleLbl="node1" presStyleIdx="0" presStyleCnt="6">
        <dgm:presLayoutVars>
          <dgm:bulletEnabled val="1"/>
        </dgm:presLayoutVars>
      </dgm:prSet>
      <dgm:spPr/>
      <dgm:t>
        <a:bodyPr/>
        <a:lstStyle/>
        <a:p>
          <a:endParaRPr lang="en-US"/>
        </a:p>
      </dgm:t>
    </dgm:pt>
    <dgm:pt modelId="{553FF4ED-38BB-463E-847F-779E8ABF6477}" type="pres">
      <dgm:prSet presAssocID="{73F6231A-EED6-4469-B28E-3AD2F41FB8E1}" presName="sibTrans" presStyleLbl="sibTrans2D1" presStyleIdx="0" presStyleCnt="5"/>
      <dgm:spPr/>
      <dgm:t>
        <a:bodyPr/>
        <a:lstStyle/>
        <a:p>
          <a:endParaRPr lang="en-US"/>
        </a:p>
      </dgm:t>
    </dgm:pt>
    <dgm:pt modelId="{DFBF770A-0FDE-4F68-A607-08878FD12D27}" type="pres">
      <dgm:prSet presAssocID="{73F6231A-EED6-4469-B28E-3AD2F41FB8E1}" presName="connectorText" presStyleLbl="sibTrans2D1" presStyleIdx="0" presStyleCnt="5"/>
      <dgm:spPr/>
      <dgm:t>
        <a:bodyPr/>
        <a:lstStyle/>
        <a:p>
          <a:endParaRPr lang="en-US"/>
        </a:p>
      </dgm:t>
    </dgm:pt>
    <dgm:pt modelId="{EC4C77A3-C300-4C4B-81FC-458D6B68329D}" type="pres">
      <dgm:prSet presAssocID="{C15729A8-1DD3-4EDC-BF7A-35F675E05582}" presName="node" presStyleLbl="node1" presStyleIdx="1" presStyleCnt="6">
        <dgm:presLayoutVars>
          <dgm:bulletEnabled val="1"/>
        </dgm:presLayoutVars>
      </dgm:prSet>
      <dgm:spPr/>
      <dgm:t>
        <a:bodyPr/>
        <a:lstStyle/>
        <a:p>
          <a:endParaRPr lang="en-US"/>
        </a:p>
      </dgm:t>
    </dgm:pt>
    <dgm:pt modelId="{94EF2A09-1018-4BED-B735-BE05C9173708}" type="pres">
      <dgm:prSet presAssocID="{86B30B64-7B3C-419D-ADFC-55D0E32404AA}" presName="sibTrans" presStyleLbl="sibTrans2D1" presStyleIdx="1" presStyleCnt="5"/>
      <dgm:spPr/>
      <dgm:t>
        <a:bodyPr/>
        <a:lstStyle/>
        <a:p>
          <a:endParaRPr lang="en-US"/>
        </a:p>
      </dgm:t>
    </dgm:pt>
    <dgm:pt modelId="{1DA9D6EB-4873-463F-BD0C-E59623DB0676}" type="pres">
      <dgm:prSet presAssocID="{86B30B64-7B3C-419D-ADFC-55D0E32404AA}" presName="connectorText" presStyleLbl="sibTrans2D1" presStyleIdx="1" presStyleCnt="5"/>
      <dgm:spPr/>
      <dgm:t>
        <a:bodyPr/>
        <a:lstStyle/>
        <a:p>
          <a:endParaRPr lang="en-US"/>
        </a:p>
      </dgm:t>
    </dgm:pt>
    <dgm:pt modelId="{C3C0D0A8-33E2-480A-A30A-0F2151AFAC99}" type="pres">
      <dgm:prSet presAssocID="{AD03BE00-162E-4128-8C5C-E968559555D9}" presName="node" presStyleLbl="node1" presStyleIdx="2" presStyleCnt="6">
        <dgm:presLayoutVars>
          <dgm:bulletEnabled val="1"/>
        </dgm:presLayoutVars>
      </dgm:prSet>
      <dgm:spPr/>
      <dgm:t>
        <a:bodyPr/>
        <a:lstStyle/>
        <a:p>
          <a:endParaRPr lang="en-US"/>
        </a:p>
      </dgm:t>
    </dgm:pt>
    <dgm:pt modelId="{3D221005-3928-4D60-80DB-AE22797BE4C1}" type="pres">
      <dgm:prSet presAssocID="{F068D896-8FA7-4D3E-AAF1-2BE15FA5BA19}" presName="sibTrans" presStyleLbl="sibTrans2D1" presStyleIdx="2" presStyleCnt="5"/>
      <dgm:spPr/>
      <dgm:t>
        <a:bodyPr/>
        <a:lstStyle/>
        <a:p>
          <a:endParaRPr lang="en-US"/>
        </a:p>
      </dgm:t>
    </dgm:pt>
    <dgm:pt modelId="{F7EE3D2B-735E-465D-A2EA-2339CEB73E20}" type="pres">
      <dgm:prSet presAssocID="{F068D896-8FA7-4D3E-AAF1-2BE15FA5BA19}" presName="connectorText" presStyleLbl="sibTrans2D1" presStyleIdx="2" presStyleCnt="5"/>
      <dgm:spPr/>
      <dgm:t>
        <a:bodyPr/>
        <a:lstStyle/>
        <a:p>
          <a:endParaRPr lang="en-US"/>
        </a:p>
      </dgm:t>
    </dgm:pt>
    <dgm:pt modelId="{95757253-A014-4196-A3B5-47E3895BD18C}" type="pres">
      <dgm:prSet presAssocID="{FC21A23F-6705-44C5-A7B6-226EC19FB7DD}" presName="node" presStyleLbl="node1" presStyleIdx="3" presStyleCnt="6">
        <dgm:presLayoutVars>
          <dgm:bulletEnabled val="1"/>
        </dgm:presLayoutVars>
      </dgm:prSet>
      <dgm:spPr/>
      <dgm:t>
        <a:bodyPr/>
        <a:lstStyle/>
        <a:p>
          <a:endParaRPr lang="en-US"/>
        </a:p>
      </dgm:t>
    </dgm:pt>
    <dgm:pt modelId="{E49AA9CD-0339-4CF0-8399-77DC11A740B5}" type="pres">
      <dgm:prSet presAssocID="{1F742C56-DA4A-478D-9C75-8170C9510969}" presName="sibTrans" presStyleLbl="sibTrans2D1" presStyleIdx="3" presStyleCnt="5"/>
      <dgm:spPr/>
      <dgm:t>
        <a:bodyPr/>
        <a:lstStyle/>
        <a:p>
          <a:endParaRPr lang="en-US"/>
        </a:p>
      </dgm:t>
    </dgm:pt>
    <dgm:pt modelId="{15FCC9DA-6BB2-4BAF-B53A-DC83CEC42A16}" type="pres">
      <dgm:prSet presAssocID="{1F742C56-DA4A-478D-9C75-8170C9510969}" presName="connectorText" presStyleLbl="sibTrans2D1" presStyleIdx="3" presStyleCnt="5"/>
      <dgm:spPr/>
      <dgm:t>
        <a:bodyPr/>
        <a:lstStyle/>
        <a:p>
          <a:endParaRPr lang="en-US"/>
        </a:p>
      </dgm:t>
    </dgm:pt>
    <dgm:pt modelId="{CD891FFA-F409-4C65-97FD-AB2020FAF3B2}" type="pres">
      <dgm:prSet presAssocID="{543969E2-EAA8-4249-B5C9-0CC48F40C6C6}" presName="node" presStyleLbl="node1" presStyleIdx="4" presStyleCnt="6">
        <dgm:presLayoutVars>
          <dgm:bulletEnabled val="1"/>
        </dgm:presLayoutVars>
      </dgm:prSet>
      <dgm:spPr/>
      <dgm:t>
        <a:bodyPr/>
        <a:lstStyle/>
        <a:p>
          <a:endParaRPr lang="en-US"/>
        </a:p>
      </dgm:t>
    </dgm:pt>
    <dgm:pt modelId="{E200FD59-4765-43A3-9C7F-2B07607F3B0A}" type="pres">
      <dgm:prSet presAssocID="{B219E6E3-A5C9-41DA-8A75-F5089C680326}" presName="sibTrans" presStyleLbl="sibTrans2D1" presStyleIdx="4" presStyleCnt="5"/>
      <dgm:spPr/>
      <dgm:t>
        <a:bodyPr/>
        <a:lstStyle/>
        <a:p>
          <a:endParaRPr lang="en-US"/>
        </a:p>
      </dgm:t>
    </dgm:pt>
    <dgm:pt modelId="{EAE60626-3C53-4EF8-9FD1-7742DA7B6803}" type="pres">
      <dgm:prSet presAssocID="{B219E6E3-A5C9-41DA-8A75-F5089C680326}" presName="connectorText" presStyleLbl="sibTrans2D1" presStyleIdx="4" presStyleCnt="5"/>
      <dgm:spPr/>
      <dgm:t>
        <a:bodyPr/>
        <a:lstStyle/>
        <a:p>
          <a:endParaRPr lang="en-US"/>
        </a:p>
      </dgm:t>
    </dgm:pt>
    <dgm:pt modelId="{D9A5290F-099F-4578-B890-65D25FBFCB5F}" type="pres">
      <dgm:prSet presAssocID="{6211964E-4B58-435A-80F8-C76F27EBB81A}" presName="node" presStyleLbl="node1" presStyleIdx="5" presStyleCnt="6">
        <dgm:presLayoutVars>
          <dgm:bulletEnabled val="1"/>
        </dgm:presLayoutVars>
      </dgm:prSet>
      <dgm:spPr/>
      <dgm:t>
        <a:bodyPr/>
        <a:lstStyle/>
        <a:p>
          <a:endParaRPr lang="en-US"/>
        </a:p>
      </dgm:t>
    </dgm:pt>
  </dgm:ptLst>
  <dgm:cxnLst>
    <dgm:cxn modelId="{40DAC13C-B9AE-4350-88C1-1B347793EDD2}" type="presOf" srcId="{73F6231A-EED6-4469-B28E-3AD2F41FB8E1}" destId="{DFBF770A-0FDE-4F68-A607-08878FD12D27}" srcOrd="1" destOrd="0" presId="urn:microsoft.com/office/officeart/2005/8/layout/process5"/>
    <dgm:cxn modelId="{187F785B-453B-43D5-BAE0-5F7CB9CCFD11}" type="presOf" srcId="{C15729A8-1DD3-4EDC-BF7A-35F675E05582}" destId="{EC4C77A3-C300-4C4B-81FC-458D6B68329D}" srcOrd="0" destOrd="0" presId="urn:microsoft.com/office/officeart/2005/8/layout/process5"/>
    <dgm:cxn modelId="{0BFBB17C-8BEC-4E87-9A34-C463EE7B2C20}" type="presOf" srcId="{1F742C56-DA4A-478D-9C75-8170C9510969}" destId="{E49AA9CD-0339-4CF0-8399-77DC11A740B5}" srcOrd="0" destOrd="0" presId="urn:microsoft.com/office/officeart/2005/8/layout/process5"/>
    <dgm:cxn modelId="{2907E7E4-E179-4FD6-8D40-9C259976C12B}" type="presOf" srcId="{F068D896-8FA7-4D3E-AAF1-2BE15FA5BA19}" destId="{F7EE3D2B-735E-465D-A2EA-2339CEB73E20}" srcOrd="1" destOrd="0" presId="urn:microsoft.com/office/officeart/2005/8/layout/process5"/>
    <dgm:cxn modelId="{319729ED-0B02-4E7A-B62C-21ACA6B5A19B}" type="presOf" srcId="{F068D896-8FA7-4D3E-AAF1-2BE15FA5BA19}" destId="{3D221005-3928-4D60-80DB-AE22797BE4C1}" srcOrd="0" destOrd="0" presId="urn:microsoft.com/office/officeart/2005/8/layout/process5"/>
    <dgm:cxn modelId="{C3A814B7-BA63-43BE-9577-C3A05D731896}" srcId="{054F0245-6083-43BA-9BC3-55644E4FB7CF}" destId="{AD03BE00-162E-4128-8C5C-E968559555D9}" srcOrd="2" destOrd="0" parTransId="{65B2C13F-21FE-4BA3-BECD-D0240F0D73EF}" sibTransId="{F068D896-8FA7-4D3E-AAF1-2BE15FA5BA19}"/>
    <dgm:cxn modelId="{D5CC20AE-C907-452E-90E7-9483FA903812}" type="presOf" srcId="{1F742C56-DA4A-478D-9C75-8170C9510969}" destId="{15FCC9DA-6BB2-4BAF-B53A-DC83CEC42A16}" srcOrd="1" destOrd="0" presId="urn:microsoft.com/office/officeart/2005/8/layout/process5"/>
    <dgm:cxn modelId="{FDC1E335-F3F2-4198-8480-0C88DF433AAC}" type="presOf" srcId="{543969E2-EAA8-4249-B5C9-0CC48F40C6C6}" destId="{CD891FFA-F409-4C65-97FD-AB2020FAF3B2}" srcOrd="0" destOrd="0" presId="urn:microsoft.com/office/officeart/2005/8/layout/process5"/>
    <dgm:cxn modelId="{DBD46B37-8E13-4ACC-A38A-5AE61747D2EC}" type="presOf" srcId="{73F6231A-EED6-4469-B28E-3AD2F41FB8E1}" destId="{553FF4ED-38BB-463E-847F-779E8ABF6477}" srcOrd="0" destOrd="0" presId="urn:microsoft.com/office/officeart/2005/8/layout/process5"/>
    <dgm:cxn modelId="{CDCB8788-DAF7-4003-9702-C32F70B90245}" type="presOf" srcId="{86B30B64-7B3C-419D-ADFC-55D0E32404AA}" destId="{94EF2A09-1018-4BED-B735-BE05C9173708}" srcOrd="0" destOrd="0" presId="urn:microsoft.com/office/officeart/2005/8/layout/process5"/>
    <dgm:cxn modelId="{452BE4C0-EDF6-4C01-95A7-F291BAA0DD60}" type="presOf" srcId="{B219E6E3-A5C9-41DA-8A75-F5089C680326}" destId="{E200FD59-4765-43A3-9C7F-2B07607F3B0A}" srcOrd="0" destOrd="0" presId="urn:microsoft.com/office/officeart/2005/8/layout/process5"/>
    <dgm:cxn modelId="{81D3509C-8990-4598-B337-E1C9932C47BD}" type="presOf" srcId="{6211964E-4B58-435A-80F8-C76F27EBB81A}" destId="{D9A5290F-099F-4578-B890-65D25FBFCB5F}" srcOrd="0" destOrd="0" presId="urn:microsoft.com/office/officeart/2005/8/layout/process5"/>
    <dgm:cxn modelId="{89445D8B-536C-4E05-AF63-74E42FF8D66A}" srcId="{054F0245-6083-43BA-9BC3-55644E4FB7CF}" destId="{C15729A8-1DD3-4EDC-BF7A-35F675E05582}" srcOrd="1" destOrd="0" parTransId="{211AAABB-0ADA-4A6D-95D8-BFA4999ABCDB}" sibTransId="{86B30B64-7B3C-419D-ADFC-55D0E32404AA}"/>
    <dgm:cxn modelId="{410FAE8D-F329-4D6C-B45C-F9FCD820E908}" type="presOf" srcId="{B219E6E3-A5C9-41DA-8A75-F5089C680326}" destId="{EAE60626-3C53-4EF8-9FD1-7742DA7B6803}" srcOrd="1" destOrd="0" presId="urn:microsoft.com/office/officeart/2005/8/layout/process5"/>
    <dgm:cxn modelId="{94336931-348D-4E0E-9ED9-2944012A69C7}" srcId="{054F0245-6083-43BA-9BC3-55644E4FB7CF}" destId="{FC21A23F-6705-44C5-A7B6-226EC19FB7DD}" srcOrd="3" destOrd="0" parTransId="{DC94B442-9B98-4849-A15F-C90DBA5BC631}" sibTransId="{1F742C56-DA4A-478D-9C75-8170C9510969}"/>
    <dgm:cxn modelId="{2E91AB10-0438-459C-AF6D-008AF61EFA3E}" type="presOf" srcId="{3AF25DEF-1CD3-4FF5-8DF9-72189A67A249}" destId="{2C6725AD-DB51-49D4-B8F5-ADC88A19C0D3}" srcOrd="0" destOrd="0" presId="urn:microsoft.com/office/officeart/2005/8/layout/process5"/>
    <dgm:cxn modelId="{B22E2338-C7E8-4CAB-94A4-A371E6FA6F70}" type="presOf" srcId="{86B30B64-7B3C-419D-ADFC-55D0E32404AA}" destId="{1DA9D6EB-4873-463F-BD0C-E59623DB0676}" srcOrd="1" destOrd="0" presId="urn:microsoft.com/office/officeart/2005/8/layout/process5"/>
    <dgm:cxn modelId="{EDD86440-7C8E-4E0B-AA85-6E8A36182C45}" srcId="{054F0245-6083-43BA-9BC3-55644E4FB7CF}" destId="{6211964E-4B58-435A-80F8-C76F27EBB81A}" srcOrd="5" destOrd="0" parTransId="{887C45E7-C2CB-4684-BC71-1D49E6A4D190}" sibTransId="{B19B9349-AECB-4F45-BA7D-46B091F83139}"/>
    <dgm:cxn modelId="{F3A2ED86-1702-4526-9057-071A17970556}" srcId="{054F0245-6083-43BA-9BC3-55644E4FB7CF}" destId="{3AF25DEF-1CD3-4FF5-8DF9-72189A67A249}" srcOrd="0" destOrd="0" parTransId="{5DC4CDFE-2A70-48F9-AA32-131B93F816BD}" sibTransId="{73F6231A-EED6-4469-B28E-3AD2F41FB8E1}"/>
    <dgm:cxn modelId="{ADEBC5B9-3B98-431C-93BA-BBA6318178C6}" type="presOf" srcId="{FC21A23F-6705-44C5-A7B6-226EC19FB7DD}" destId="{95757253-A014-4196-A3B5-47E3895BD18C}" srcOrd="0" destOrd="0" presId="urn:microsoft.com/office/officeart/2005/8/layout/process5"/>
    <dgm:cxn modelId="{B0610D8A-BE7A-4810-A035-3DF5036D9EC7}" srcId="{054F0245-6083-43BA-9BC3-55644E4FB7CF}" destId="{543969E2-EAA8-4249-B5C9-0CC48F40C6C6}" srcOrd="4" destOrd="0" parTransId="{ECBE7B31-48B8-414F-AF5E-7D675B4D83B0}" sibTransId="{B219E6E3-A5C9-41DA-8A75-F5089C680326}"/>
    <dgm:cxn modelId="{42688AAE-ED74-4AC1-8A50-D4AE8CA3323B}" type="presOf" srcId="{054F0245-6083-43BA-9BC3-55644E4FB7CF}" destId="{5C3F7D79-AFCD-4CF3-B753-568C02994C23}" srcOrd="0" destOrd="0" presId="urn:microsoft.com/office/officeart/2005/8/layout/process5"/>
    <dgm:cxn modelId="{690AAA9D-E744-472E-8996-C0693C6C6B2E}" type="presOf" srcId="{AD03BE00-162E-4128-8C5C-E968559555D9}" destId="{C3C0D0A8-33E2-480A-A30A-0F2151AFAC99}" srcOrd="0" destOrd="0" presId="urn:microsoft.com/office/officeart/2005/8/layout/process5"/>
    <dgm:cxn modelId="{EC1DAF53-91CE-4D2E-B256-372D0F918818}" type="presParOf" srcId="{5C3F7D79-AFCD-4CF3-B753-568C02994C23}" destId="{2C6725AD-DB51-49D4-B8F5-ADC88A19C0D3}" srcOrd="0" destOrd="0" presId="urn:microsoft.com/office/officeart/2005/8/layout/process5"/>
    <dgm:cxn modelId="{CAFC002D-D535-4AB1-82B0-AA44582CC8B7}" type="presParOf" srcId="{5C3F7D79-AFCD-4CF3-B753-568C02994C23}" destId="{553FF4ED-38BB-463E-847F-779E8ABF6477}" srcOrd="1" destOrd="0" presId="urn:microsoft.com/office/officeart/2005/8/layout/process5"/>
    <dgm:cxn modelId="{04289D26-C7C5-43C5-B9E1-48B9383C856F}" type="presParOf" srcId="{553FF4ED-38BB-463E-847F-779E8ABF6477}" destId="{DFBF770A-0FDE-4F68-A607-08878FD12D27}" srcOrd="0" destOrd="0" presId="urn:microsoft.com/office/officeart/2005/8/layout/process5"/>
    <dgm:cxn modelId="{4696D0CD-DAE2-4826-827B-4E50FE356C50}" type="presParOf" srcId="{5C3F7D79-AFCD-4CF3-B753-568C02994C23}" destId="{EC4C77A3-C300-4C4B-81FC-458D6B68329D}" srcOrd="2" destOrd="0" presId="urn:microsoft.com/office/officeart/2005/8/layout/process5"/>
    <dgm:cxn modelId="{9274B06A-4687-459C-9D32-1597E688951E}" type="presParOf" srcId="{5C3F7D79-AFCD-4CF3-B753-568C02994C23}" destId="{94EF2A09-1018-4BED-B735-BE05C9173708}" srcOrd="3" destOrd="0" presId="urn:microsoft.com/office/officeart/2005/8/layout/process5"/>
    <dgm:cxn modelId="{25D753CE-E752-47EA-B103-7B26E85B7A66}" type="presParOf" srcId="{94EF2A09-1018-4BED-B735-BE05C9173708}" destId="{1DA9D6EB-4873-463F-BD0C-E59623DB0676}" srcOrd="0" destOrd="0" presId="urn:microsoft.com/office/officeart/2005/8/layout/process5"/>
    <dgm:cxn modelId="{002D0517-A5FA-4290-A2C5-1195B6B354D7}" type="presParOf" srcId="{5C3F7D79-AFCD-4CF3-B753-568C02994C23}" destId="{C3C0D0A8-33E2-480A-A30A-0F2151AFAC99}" srcOrd="4" destOrd="0" presId="urn:microsoft.com/office/officeart/2005/8/layout/process5"/>
    <dgm:cxn modelId="{DAD92EF8-4AE9-44AE-907F-A7138F696A8D}" type="presParOf" srcId="{5C3F7D79-AFCD-4CF3-B753-568C02994C23}" destId="{3D221005-3928-4D60-80DB-AE22797BE4C1}" srcOrd="5" destOrd="0" presId="urn:microsoft.com/office/officeart/2005/8/layout/process5"/>
    <dgm:cxn modelId="{F4B83C70-94CE-4AA4-90F3-83CFF4E6F114}" type="presParOf" srcId="{3D221005-3928-4D60-80DB-AE22797BE4C1}" destId="{F7EE3D2B-735E-465D-A2EA-2339CEB73E20}" srcOrd="0" destOrd="0" presId="urn:microsoft.com/office/officeart/2005/8/layout/process5"/>
    <dgm:cxn modelId="{4A188116-B418-4BAA-B2A0-3685CB18C049}" type="presParOf" srcId="{5C3F7D79-AFCD-4CF3-B753-568C02994C23}" destId="{95757253-A014-4196-A3B5-47E3895BD18C}" srcOrd="6" destOrd="0" presId="urn:microsoft.com/office/officeart/2005/8/layout/process5"/>
    <dgm:cxn modelId="{0D0DC528-595C-43FD-AA7D-DF1DE234D9FF}" type="presParOf" srcId="{5C3F7D79-AFCD-4CF3-B753-568C02994C23}" destId="{E49AA9CD-0339-4CF0-8399-77DC11A740B5}" srcOrd="7" destOrd="0" presId="urn:microsoft.com/office/officeart/2005/8/layout/process5"/>
    <dgm:cxn modelId="{1C95A760-068A-45D5-B864-716050D74009}" type="presParOf" srcId="{E49AA9CD-0339-4CF0-8399-77DC11A740B5}" destId="{15FCC9DA-6BB2-4BAF-B53A-DC83CEC42A16}" srcOrd="0" destOrd="0" presId="urn:microsoft.com/office/officeart/2005/8/layout/process5"/>
    <dgm:cxn modelId="{43E7DF78-B836-4517-BBDD-DA9133E9F0CB}" type="presParOf" srcId="{5C3F7D79-AFCD-4CF3-B753-568C02994C23}" destId="{CD891FFA-F409-4C65-97FD-AB2020FAF3B2}" srcOrd="8" destOrd="0" presId="urn:microsoft.com/office/officeart/2005/8/layout/process5"/>
    <dgm:cxn modelId="{81E4C4D9-5367-473E-A1B7-0FE03D6BF67F}" type="presParOf" srcId="{5C3F7D79-AFCD-4CF3-B753-568C02994C23}" destId="{E200FD59-4765-43A3-9C7F-2B07607F3B0A}" srcOrd="9" destOrd="0" presId="urn:microsoft.com/office/officeart/2005/8/layout/process5"/>
    <dgm:cxn modelId="{3F7AF118-DAA6-4563-88D4-90FE67C1723E}" type="presParOf" srcId="{E200FD59-4765-43A3-9C7F-2B07607F3B0A}" destId="{EAE60626-3C53-4EF8-9FD1-7742DA7B6803}" srcOrd="0" destOrd="0" presId="urn:microsoft.com/office/officeart/2005/8/layout/process5"/>
    <dgm:cxn modelId="{9A6ACFB5-642B-42ED-B05E-D758D5F87AC3}" type="presParOf" srcId="{5C3F7D79-AFCD-4CF3-B753-568C02994C23}" destId="{D9A5290F-099F-4578-B890-65D25FBFCB5F}" srcOrd="10" destOrd="0" presId="urn:microsoft.com/office/officeart/2005/8/layout/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3DF2F9-EA57-4BD9-B51C-B6671B651E2E}"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98D0961B-1890-4BF6-B4FD-58B7E320DBAC}">
      <dgm:prSet phldrT="[Text]" custT="1"/>
      <dgm:spPr>
        <a:solidFill>
          <a:srgbClr val="FF0000"/>
        </a:solidFill>
      </dgm:spPr>
      <dgm:t>
        <a:bodyPr/>
        <a:lstStyle/>
        <a:p>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tượng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dễ</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bị</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tổn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thương</a:t>
          </a:r>
          <a:endParaRPr lang="en-US" sz="1500" dirty="0">
            <a:latin typeface="Arial" panose="020B0604020202020204" pitchFamily="34" charset="0"/>
            <a:cs typeface="Arial" panose="020B0604020202020204" pitchFamily="34" charset="0"/>
          </a:endParaRPr>
        </a:p>
      </dgm:t>
    </dgm:pt>
    <dgm:pt modelId="{12BC1383-477C-48C9-9B38-7B56DF68BFCD}" type="parTrans" cxnId="{1300EA01-BA1D-4510-AD2E-B4CFC0667770}">
      <dgm:prSet/>
      <dgm:spPr/>
      <dgm:t>
        <a:bodyPr/>
        <a:lstStyle/>
        <a:p>
          <a:endParaRPr lang="en-US" sz="1500">
            <a:latin typeface="Arial" panose="020B0604020202020204" pitchFamily="34" charset="0"/>
            <a:cs typeface="Arial" panose="020B0604020202020204" pitchFamily="34" charset="0"/>
          </a:endParaRPr>
        </a:p>
      </dgm:t>
    </dgm:pt>
    <dgm:pt modelId="{3484F464-F110-45AB-AFA1-956C8B849A07}" type="sibTrans" cxnId="{1300EA01-BA1D-4510-AD2E-B4CFC0667770}">
      <dgm:prSet/>
      <dgm:spPr/>
      <dgm:t>
        <a:bodyPr/>
        <a:lstStyle/>
        <a:p>
          <a:endParaRPr lang="en-US" sz="1500">
            <a:latin typeface="Arial" panose="020B0604020202020204" pitchFamily="34" charset="0"/>
            <a:cs typeface="Arial" panose="020B0604020202020204" pitchFamily="34" charset="0"/>
          </a:endParaRPr>
        </a:p>
      </dgm:t>
    </dgm:pt>
    <dgm:pt modelId="{0C28E2A0-2BE5-46AB-83A7-8D46D3931046}">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Những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bị</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ảnh</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hưởng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bởi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thiên</a:t>
          </a:r>
          <a:r>
            <a:rPr lang="en-US" sz="1500" dirty="0" smtClean="0">
              <a:solidFill>
                <a:schemeClr val="bg2">
                  <a:lumMod val="25000"/>
                </a:schemeClr>
              </a:solidFill>
              <a:latin typeface="Arial" panose="020B0604020202020204" pitchFamily="34" charset="0"/>
              <a:cs typeface="Arial" panose="020B0604020202020204" pitchFamily="34" charset="0"/>
            </a:rPr>
            <a:t> tai, </a:t>
          </a:r>
          <a:r>
            <a:rPr lang="en-US" sz="1500" dirty="0" err="1" smtClean="0">
              <a:solidFill>
                <a:schemeClr val="bg2">
                  <a:lumMod val="25000"/>
                </a:schemeClr>
              </a:solidFill>
              <a:latin typeface="Arial" panose="020B0604020202020204" pitchFamily="34" charset="0"/>
              <a:cs typeface="Arial" panose="020B0604020202020204" pitchFamily="34" charset="0"/>
            </a:rPr>
            <a:t>thảm</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hoạ</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BC3795AC-36E7-4692-8D9D-6920CDBA6D39}" type="parTrans" cxnId="{5FBE0503-B098-4231-BF62-7E3C98D27B76}">
      <dgm:prSet custT="1"/>
      <dgm:spPr/>
      <dgm:t>
        <a:bodyPr/>
        <a:lstStyle/>
        <a:p>
          <a:endParaRPr lang="en-US" sz="1500">
            <a:latin typeface="Arial" panose="020B0604020202020204" pitchFamily="34" charset="0"/>
            <a:cs typeface="Arial" panose="020B0604020202020204" pitchFamily="34" charset="0"/>
          </a:endParaRPr>
        </a:p>
      </dgm:t>
    </dgm:pt>
    <dgm:pt modelId="{23245973-2006-4C9B-8532-779F3C9C6DC0}" type="sibTrans" cxnId="{5FBE0503-B098-4231-BF62-7E3C98D27B76}">
      <dgm:prSet/>
      <dgm:spPr/>
      <dgm:t>
        <a:bodyPr/>
        <a:lstStyle/>
        <a:p>
          <a:endParaRPr lang="en-US" sz="1500">
            <a:latin typeface="Arial" panose="020B0604020202020204" pitchFamily="34" charset="0"/>
            <a:cs typeface="Arial" panose="020B0604020202020204" pitchFamily="34" charset="0"/>
          </a:endParaRPr>
        </a:p>
      </dgm:t>
    </dgm:pt>
    <dgm:pt modelId="{9FC2089D-06E7-4661-9FA7-138491698D54}">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Những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người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nghèo</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khu</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vực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nông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thôn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miền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núi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vùng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sâu</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vùng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đồng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bào</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dân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tộc</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EBD45056-6615-426A-B7A8-ADA3F33909E4}" type="parTrans" cxnId="{98B88513-5F48-4FFF-9C52-5351727698AB}">
      <dgm:prSet custT="1"/>
      <dgm:spPr/>
      <dgm:t>
        <a:bodyPr/>
        <a:lstStyle/>
        <a:p>
          <a:endParaRPr lang="en-US" sz="1500">
            <a:latin typeface="Arial" panose="020B0604020202020204" pitchFamily="34" charset="0"/>
            <a:cs typeface="Arial" panose="020B0604020202020204" pitchFamily="34" charset="0"/>
          </a:endParaRPr>
        </a:p>
      </dgm:t>
    </dgm:pt>
    <dgm:pt modelId="{305942F1-04ED-4AAD-BAC3-9E60B5312547}" type="sibTrans" cxnId="{98B88513-5F48-4FFF-9C52-5351727698AB}">
      <dgm:prSet/>
      <dgm:spPr/>
      <dgm:t>
        <a:bodyPr/>
        <a:lstStyle/>
        <a:p>
          <a:endParaRPr lang="en-US" sz="1500">
            <a:latin typeface="Arial" panose="020B0604020202020204" pitchFamily="34" charset="0"/>
            <a:cs typeface="Arial" panose="020B0604020202020204" pitchFamily="34" charset="0"/>
          </a:endParaRPr>
        </a:p>
      </dgm:t>
    </dgm:pt>
    <dgm:pt modelId="{7B1D5A41-2041-4B63-B45C-913D2E18685E}">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Trong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hoạt</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Chữ</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thập</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đỏ</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về</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Chăm</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sóc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sức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khỏe</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đối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tượng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của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công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xã</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hội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là</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những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chiến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tranh</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chất</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độc</a:t>
          </a:r>
          <a:r>
            <a:rPr lang="en-US" sz="1500" dirty="0" smtClean="0">
              <a:solidFill>
                <a:schemeClr val="bg2">
                  <a:lumMod val="25000"/>
                </a:schemeClr>
              </a:solidFill>
              <a:latin typeface="Arial" panose="020B0604020202020204" pitchFamily="34" charset="0"/>
              <a:cs typeface="Arial" panose="020B0604020202020204" pitchFamily="34" charset="0"/>
            </a:rPr>
            <a:t> da cam,…</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6715FED3-3501-425B-A840-B0217A270F6D}" type="parTrans" cxnId="{7AAA4479-1364-4B94-B7E6-1088575BE03C}">
      <dgm:prSet custT="1"/>
      <dgm:spPr/>
      <dgm:t>
        <a:bodyPr/>
        <a:lstStyle/>
        <a:p>
          <a:endParaRPr lang="en-US" sz="1500">
            <a:latin typeface="Arial" panose="020B0604020202020204" pitchFamily="34" charset="0"/>
            <a:cs typeface="Arial" panose="020B0604020202020204" pitchFamily="34" charset="0"/>
          </a:endParaRPr>
        </a:p>
      </dgm:t>
    </dgm:pt>
    <dgm:pt modelId="{DA218CD8-D794-4533-BCA3-962630E2FC05}" type="sibTrans" cxnId="{7AAA4479-1364-4B94-B7E6-1088575BE03C}">
      <dgm:prSet/>
      <dgm:spPr/>
      <dgm:t>
        <a:bodyPr/>
        <a:lstStyle/>
        <a:p>
          <a:endParaRPr lang="en-US" sz="1500">
            <a:latin typeface="Arial" panose="020B0604020202020204" pitchFamily="34" charset="0"/>
            <a:cs typeface="Arial" panose="020B0604020202020204" pitchFamily="34" charset="0"/>
          </a:endParaRPr>
        </a:p>
      </dgm:t>
    </dgm:pt>
    <dgm:pt modelId="{3D98A8DE-361E-4263-9356-A6E64A6E097A}">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Trong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quan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hệ</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quốc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tế</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Chữ</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thập</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đỏ</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đối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tượng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của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công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xã</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hội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là</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dân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nước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khác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bị</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ảnh</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hưởng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nặng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nề</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bởi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thiên</a:t>
          </a:r>
          <a:r>
            <a:rPr lang="en-US" sz="1500" dirty="0" smtClean="0">
              <a:solidFill>
                <a:schemeClr val="bg2">
                  <a:lumMod val="25000"/>
                </a:schemeClr>
              </a:solidFill>
              <a:latin typeface="Arial" panose="020B0604020202020204" pitchFamily="34" charset="0"/>
              <a:cs typeface="Arial" panose="020B0604020202020204" pitchFamily="34" charset="0"/>
            </a:rPr>
            <a:t> tai, </a:t>
          </a:r>
          <a:r>
            <a:rPr lang="en-US" sz="1500" dirty="0" err="1" smtClean="0">
              <a:solidFill>
                <a:schemeClr val="bg2">
                  <a:lumMod val="25000"/>
                </a:schemeClr>
              </a:solidFill>
              <a:latin typeface="Arial" panose="020B0604020202020204" pitchFamily="34" charset="0"/>
              <a:cs typeface="Arial" panose="020B0604020202020204" pitchFamily="34" charset="0"/>
            </a:rPr>
            <a:t>thảm</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hoạ</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E32103C7-7FBF-4779-835D-7B90242F2848}" type="parTrans" cxnId="{C685D930-94FE-46DA-B20C-2ADB9897D934}">
      <dgm:prSet custT="1"/>
      <dgm:spPr/>
      <dgm:t>
        <a:bodyPr/>
        <a:lstStyle/>
        <a:p>
          <a:endParaRPr lang="en-US" sz="1500">
            <a:latin typeface="Arial" panose="020B0604020202020204" pitchFamily="34" charset="0"/>
            <a:cs typeface="Arial" panose="020B0604020202020204" pitchFamily="34" charset="0"/>
          </a:endParaRPr>
        </a:p>
      </dgm:t>
    </dgm:pt>
    <dgm:pt modelId="{A755830F-5A3C-4811-8810-552A3516F298}" type="sibTrans" cxnId="{C685D930-94FE-46DA-B20C-2ADB9897D934}">
      <dgm:prSet/>
      <dgm:spPr/>
      <dgm:t>
        <a:bodyPr/>
        <a:lstStyle/>
        <a:p>
          <a:endParaRPr lang="en-US" sz="1500">
            <a:latin typeface="Arial" panose="020B0604020202020204" pitchFamily="34" charset="0"/>
            <a:cs typeface="Arial" panose="020B0604020202020204" pitchFamily="34" charset="0"/>
          </a:endParaRPr>
        </a:p>
      </dgm:t>
    </dgm:pt>
    <dgm:pt modelId="{C2D00100-78F6-4707-9CEF-B91E626B1EAB}">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Trong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hoạt</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Chữ</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thập</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đỏ</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về</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sơ</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cấp</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cứu</a:t>
          </a:r>
          <a:r>
            <a:rPr lang="en-US" sz="1500" dirty="0" smtClean="0">
              <a:solidFill>
                <a:schemeClr val="bg2">
                  <a:lumMod val="25000"/>
                </a:schemeClr>
              </a:solidFill>
              <a:latin typeface="Arial" panose="020B0604020202020204" pitchFamily="34" charset="0"/>
              <a:cs typeface="Arial" panose="020B0604020202020204" pitchFamily="34" charset="0"/>
            </a:rPr>
            <a:t> ban </a:t>
          </a:r>
          <a:r>
            <a:rPr lang="en-US" sz="1500" dirty="0" err="1" smtClean="0">
              <a:solidFill>
                <a:schemeClr val="bg2">
                  <a:lumMod val="25000"/>
                </a:schemeClr>
              </a:solidFill>
              <a:latin typeface="Arial" panose="020B0604020202020204" pitchFamily="34" charset="0"/>
              <a:cs typeface="Arial" panose="020B0604020202020204" pitchFamily="34" charset="0"/>
            </a:rPr>
            <a:t>đầu</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đối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tượng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của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công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xã</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hội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là</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những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nhân tai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giao</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thông</a:t>
          </a:r>
          <a:r>
            <a:rPr lang="en-US" sz="1500" dirty="0" smtClean="0">
              <a:solidFill>
                <a:schemeClr val="bg2">
                  <a:lumMod val="25000"/>
                </a:schemeClr>
              </a:solidFill>
              <a:latin typeface="Arial" panose="020B0604020202020204" pitchFamily="34" charset="0"/>
              <a:cs typeface="Arial" panose="020B0604020202020204" pitchFamily="34" charset="0"/>
            </a:rPr>
            <a:t>, tai </a:t>
          </a:r>
          <a:r>
            <a:rPr lang="en-US" sz="1500" dirty="0" err="1" smtClean="0">
              <a:solidFill>
                <a:schemeClr val="bg2">
                  <a:lumMod val="25000"/>
                </a:schemeClr>
              </a:solidFill>
              <a:latin typeface="Arial" panose="020B0604020202020204" pitchFamily="34" charset="0"/>
              <a:cs typeface="Arial" panose="020B0604020202020204" pitchFamily="34" charset="0"/>
            </a:rPr>
            <a:t>nạn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lao</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động</a:t>
          </a:r>
          <a:r>
            <a:rPr lang="en-US" sz="1500" dirty="0" smtClean="0">
              <a:solidFill>
                <a:schemeClr val="bg2">
                  <a:lumMod val="25000"/>
                </a:schemeClr>
              </a:solidFill>
              <a:latin typeface="Arial" panose="020B0604020202020204" pitchFamily="34" charset="0"/>
              <a:cs typeface="Arial" panose="020B0604020202020204" pitchFamily="34" charset="0"/>
            </a:rPr>
            <a:t>,…</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CA99E855-5D0E-4212-98F9-C822FAADFB6B}" type="parTrans" cxnId="{0F8CD413-AF60-4372-A43B-4ECCE7DE7F5D}">
      <dgm:prSet custT="1"/>
      <dgm:spPr/>
      <dgm:t>
        <a:bodyPr/>
        <a:lstStyle/>
        <a:p>
          <a:endParaRPr lang="en-US" sz="1500">
            <a:latin typeface="Arial" panose="020B0604020202020204" pitchFamily="34" charset="0"/>
            <a:cs typeface="Arial" panose="020B0604020202020204" pitchFamily="34" charset="0"/>
          </a:endParaRPr>
        </a:p>
      </dgm:t>
    </dgm:pt>
    <dgm:pt modelId="{14956CAE-8B5A-4553-AF7B-0282975CF0E0}" type="sibTrans" cxnId="{0F8CD413-AF60-4372-A43B-4ECCE7DE7F5D}">
      <dgm:prSet/>
      <dgm:spPr/>
      <dgm:t>
        <a:bodyPr/>
        <a:lstStyle/>
        <a:p>
          <a:endParaRPr lang="en-US" sz="1500">
            <a:latin typeface="Arial" panose="020B0604020202020204" pitchFamily="34" charset="0"/>
            <a:cs typeface="Arial" panose="020B0604020202020204" pitchFamily="34" charset="0"/>
          </a:endParaRPr>
        </a:p>
      </dgm:t>
    </dgm:pt>
    <dgm:pt modelId="{0C44DEDF-3FBD-4BF6-AC77-6EDDD1AC7456}">
      <dgm:prSet phldrT="[Text]" custT="1"/>
      <dgm:spPr>
        <a:solidFill>
          <a:schemeClr val="accent5">
            <a:lumMod val="20000"/>
            <a:lumOff val="80000"/>
          </a:schemeClr>
        </a:solidFill>
      </dgm:spPr>
      <dgm:t>
        <a:bodyPr/>
        <a:lstStyle/>
        <a:p>
          <a:pPr algn="l"/>
          <a:r>
            <a:rPr lang="en-US" sz="1500" dirty="0" err="1" smtClean="0">
              <a:solidFill>
                <a:schemeClr val="bg2">
                  <a:lumMod val="25000"/>
                </a:schemeClr>
              </a:solidFill>
              <a:latin typeface="Arial" panose="020B0604020202020204" pitchFamily="34" charset="0"/>
              <a:cs typeface="Arial" panose="020B0604020202020204" pitchFamily="34" charset="0"/>
            </a:rPr>
            <a:t>Trong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hoạt</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Chữ</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thập</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đỏ</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về</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máu</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đạo</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mô</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bộ</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phận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cơ</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thể</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người</a:t>
          </a:r>
          <a:r>
            <a:rPr lang="en-US" sz="1500" dirty="0" smtClean="0">
              <a:solidFill>
                <a:schemeClr val="bg2">
                  <a:lumMod val="25000"/>
                </a:schemeClr>
              </a:solidFill>
              <a:latin typeface="Arial" panose="020B0604020202020204" pitchFamily="34" charset="0"/>
              <a:cs typeface="Arial" panose="020B0604020202020204" pitchFamily="34" charset="0"/>
            </a:rPr>
            <a:t> và </a:t>
          </a:r>
          <a:r>
            <a:rPr lang="en-US" sz="1500" dirty="0" err="1" smtClean="0">
              <a:solidFill>
                <a:schemeClr val="bg2">
                  <a:lumMod val="25000"/>
                </a:schemeClr>
              </a:solidFill>
              <a:latin typeface="Arial" panose="020B0604020202020204" pitchFamily="34" charset="0"/>
              <a:cs typeface="Arial" panose="020B0604020202020204" pitchFamily="34" charset="0"/>
            </a:rPr>
            <a:t>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đối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tượng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của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công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xã</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hội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là</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các</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tầng</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lớp</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dân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Hội</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tuyên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truyền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vận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động</a:t>
          </a:r>
          <a:r>
            <a:rPr lang="en-US" sz="1500" dirty="0" smtClean="0">
              <a:solidFill>
                <a:schemeClr val="bg2">
                  <a:lumMod val="25000"/>
                </a:schemeClr>
              </a:solidFill>
              <a:latin typeface="Arial" panose="020B0604020202020204" pitchFamily="34" charset="0"/>
              <a:cs typeface="Arial" panose="020B0604020202020204" pitchFamily="34" charset="0"/>
            </a:rPr>
            <a:t> nhân </a:t>
          </a:r>
          <a:r>
            <a:rPr lang="en-US" sz="1500" dirty="0" err="1" smtClean="0">
              <a:solidFill>
                <a:schemeClr val="bg2">
                  <a:lumMod val="25000"/>
                </a:schemeClr>
              </a:solidFill>
              <a:latin typeface="Arial" panose="020B0604020202020204" pitchFamily="34" charset="0"/>
              <a:cs typeface="Arial" panose="020B0604020202020204" pitchFamily="34" charset="0"/>
            </a:rPr>
            <a:t>dân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tham</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gia</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máu</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hiến</a:t>
          </a:r>
          <a:r>
            <a:rPr lang="en-US" sz="1500" dirty="0" smtClean="0">
              <a:solidFill>
                <a:schemeClr val="bg2">
                  <a:lumMod val="25000"/>
                </a:schemeClr>
              </a:solidFill>
              <a:latin typeface="Arial" panose="020B0604020202020204" pitchFamily="34" charset="0"/>
              <a:cs typeface="Arial" panose="020B0604020202020204" pitchFamily="34" charset="0"/>
            </a:rPr>
            <a:t> </a:t>
          </a:r>
          <a:r>
            <a:rPr lang="en-US" sz="1500" dirty="0" err="1" smtClean="0">
              <a:solidFill>
                <a:schemeClr val="bg2">
                  <a:lumMod val="25000"/>
                </a:schemeClr>
              </a:solidFill>
              <a:latin typeface="Arial" panose="020B0604020202020204" pitchFamily="34" charset="0"/>
              <a:cs typeface="Arial" panose="020B0604020202020204" pitchFamily="34" charset="0"/>
            </a:rPr>
            <a:t>mô</a:t>
          </a:r>
          <a:r>
            <a:rPr lang="en-US" sz="1500" dirty="0" smtClean="0">
              <a:solidFill>
                <a:schemeClr val="bg2">
                  <a:lumMod val="25000"/>
                </a:schemeClr>
              </a:solidFill>
              <a:latin typeface="Arial" panose="020B0604020202020204" pitchFamily="34" charset="0"/>
              <a:cs typeface="Arial" panose="020B0604020202020204" pitchFamily="34" charset="0"/>
            </a:rPr>
            <a:t>,…</a:t>
          </a:r>
          <a:endParaRPr lang="en-US" sz="1500" dirty="0">
            <a:solidFill>
              <a:schemeClr val="bg2">
                <a:lumMod val="25000"/>
              </a:schemeClr>
            </a:solidFill>
            <a:latin typeface="Arial" panose="020B0604020202020204" pitchFamily="34" charset="0"/>
            <a:cs typeface="Arial" panose="020B0604020202020204" pitchFamily="34" charset="0"/>
          </a:endParaRPr>
        </a:p>
      </dgm:t>
    </dgm:pt>
    <dgm:pt modelId="{3152BF59-5D25-4131-8317-EB24E37CB2BA}" type="parTrans" cxnId="{173689D0-26EF-49E9-BBB4-593C9862B77B}">
      <dgm:prSet custT="1"/>
      <dgm:spPr/>
      <dgm:t>
        <a:bodyPr/>
        <a:lstStyle/>
        <a:p>
          <a:endParaRPr lang="en-US" sz="1500">
            <a:latin typeface="Arial" panose="020B0604020202020204" pitchFamily="34" charset="0"/>
            <a:cs typeface="Arial" panose="020B0604020202020204" pitchFamily="34" charset="0"/>
          </a:endParaRPr>
        </a:p>
      </dgm:t>
    </dgm:pt>
    <dgm:pt modelId="{142E1FC1-21CC-4D11-BF5C-4A970B798FE5}" type="sibTrans" cxnId="{173689D0-26EF-49E9-BBB4-593C9862B77B}">
      <dgm:prSet/>
      <dgm:spPr/>
      <dgm:t>
        <a:bodyPr/>
        <a:lstStyle/>
        <a:p>
          <a:endParaRPr lang="en-US" sz="1500">
            <a:latin typeface="Arial" panose="020B0604020202020204" pitchFamily="34" charset="0"/>
            <a:cs typeface="Arial" panose="020B0604020202020204" pitchFamily="34" charset="0"/>
          </a:endParaRPr>
        </a:p>
      </dgm:t>
    </dgm:pt>
    <dgm:pt modelId="{993B22C1-634C-422E-8393-2D6D89FF539E}" type="pres">
      <dgm:prSet presAssocID="{C93DF2F9-EA57-4BD9-B51C-B6671B651E2E}" presName="Name0" presStyleCnt="0">
        <dgm:presLayoutVars>
          <dgm:chPref val="1"/>
          <dgm:dir/>
          <dgm:animOne val="branch"/>
          <dgm:animLvl val="lvl"/>
          <dgm:resizeHandles val="exact"/>
        </dgm:presLayoutVars>
      </dgm:prSet>
      <dgm:spPr/>
      <dgm:t>
        <a:bodyPr/>
        <a:lstStyle/>
        <a:p>
          <a:endParaRPr lang="en-US"/>
        </a:p>
      </dgm:t>
    </dgm:pt>
    <dgm:pt modelId="{A68A4E7C-022D-4EDB-A9E8-48E567B6F0DA}" type="pres">
      <dgm:prSet presAssocID="{98D0961B-1890-4BF6-B4FD-58B7E320DBAC}" presName="root1" presStyleCnt="0"/>
      <dgm:spPr/>
    </dgm:pt>
    <dgm:pt modelId="{BCE5C7D1-88E2-442B-BDFC-D341C918FFDF}" type="pres">
      <dgm:prSet presAssocID="{98D0961B-1890-4BF6-B4FD-58B7E320DBAC}" presName="LevelOneTextNode" presStyleLbl="node0" presStyleIdx="0" presStyleCnt="1" custLinFactX="-100000" custLinFactNeighborX="-150436" custLinFactNeighborY="-2096">
        <dgm:presLayoutVars>
          <dgm:chPref val="3"/>
        </dgm:presLayoutVars>
      </dgm:prSet>
      <dgm:spPr/>
      <dgm:t>
        <a:bodyPr/>
        <a:lstStyle/>
        <a:p>
          <a:endParaRPr lang="en-US"/>
        </a:p>
      </dgm:t>
    </dgm:pt>
    <dgm:pt modelId="{4EF18589-D9CE-4CC6-A008-934009A22084}" type="pres">
      <dgm:prSet presAssocID="{98D0961B-1890-4BF6-B4FD-58B7E320DBAC}" presName="level2hierChild" presStyleCnt="0"/>
      <dgm:spPr/>
    </dgm:pt>
    <dgm:pt modelId="{067C65B8-1C8E-4CCF-B4E4-ADDB9BE1295F}" type="pres">
      <dgm:prSet presAssocID="{BC3795AC-36E7-4692-8D9D-6920CDBA6D39}" presName="conn2-1" presStyleLbl="parChTrans1D2" presStyleIdx="0" presStyleCnt="6"/>
      <dgm:spPr/>
      <dgm:t>
        <a:bodyPr/>
        <a:lstStyle/>
        <a:p>
          <a:endParaRPr lang="en-US"/>
        </a:p>
      </dgm:t>
    </dgm:pt>
    <dgm:pt modelId="{A4567308-5579-4A80-81E9-1BE6B5FE786A}" type="pres">
      <dgm:prSet presAssocID="{BC3795AC-36E7-4692-8D9D-6920CDBA6D39}" presName="connTx" presStyleLbl="parChTrans1D2" presStyleIdx="0" presStyleCnt="6"/>
      <dgm:spPr/>
      <dgm:t>
        <a:bodyPr/>
        <a:lstStyle/>
        <a:p>
          <a:endParaRPr lang="en-US"/>
        </a:p>
      </dgm:t>
    </dgm:pt>
    <dgm:pt modelId="{2F7C04E8-943B-4E57-B522-287EA6279714}" type="pres">
      <dgm:prSet presAssocID="{0C28E2A0-2BE5-46AB-83A7-8D46D3931046}" presName="root2" presStyleCnt="0"/>
      <dgm:spPr/>
    </dgm:pt>
    <dgm:pt modelId="{3554E1D7-9670-4259-ACCA-44A942018012}" type="pres">
      <dgm:prSet presAssocID="{0C28E2A0-2BE5-46AB-83A7-8D46D3931046}" presName="LevelTwoTextNode" presStyleLbl="node2" presStyleIdx="0" presStyleCnt="6" custScaleX="307068" custScaleY="84102" custLinFactNeighborX="-6664" custLinFactNeighborY="21151">
        <dgm:presLayoutVars>
          <dgm:chPref val="3"/>
        </dgm:presLayoutVars>
      </dgm:prSet>
      <dgm:spPr/>
      <dgm:t>
        <a:bodyPr/>
        <a:lstStyle/>
        <a:p>
          <a:endParaRPr lang="en-US"/>
        </a:p>
      </dgm:t>
    </dgm:pt>
    <dgm:pt modelId="{A6A814C9-F4BA-433E-BCEA-02B7B6C58B57}" type="pres">
      <dgm:prSet presAssocID="{0C28E2A0-2BE5-46AB-83A7-8D46D3931046}" presName="level3hierChild" presStyleCnt="0"/>
      <dgm:spPr/>
    </dgm:pt>
    <dgm:pt modelId="{143AD400-FE8C-4749-AC9F-7F8205BA82B7}" type="pres">
      <dgm:prSet presAssocID="{EBD45056-6615-426A-B7A8-ADA3F33909E4}" presName="conn2-1" presStyleLbl="parChTrans1D2" presStyleIdx="1" presStyleCnt="6"/>
      <dgm:spPr/>
      <dgm:t>
        <a:bodyPr/>
        <a:lstStyle/>
        <a:p>
          <a:endParaRPr lang="en-US"/>
        </a:p>
      </dgm:t>
    </dgm:pt>
    <dgm:pt modelId="{8658857C-9E98-4E44-B084-B08FFD97746C}" type="pres">
      <dgm:prSet presAssocID="{EBD45056-6615-426A-B7A8-ADA3F33909E4}" presName="connTx" presStyleLbl="parChTrans1D2" presStyleIdx="1" presStyleCnt="6"/>
      <dgm:spPr/>
      <dgm:t>
        <a:bodyPr/>
        <a:lstStyle/>
        <a:p>
          <a:endParaRPr lang="en-US"/>
        </a:p>
      </dgm:t>
    </dgm:pt>
    <dgm:pt modelId="{161CBD62-4FCA-4E81-B4BF-BC72C9FB90CE}" type="pres">
      <dgm:prSet presAssocID="{9FC2089D-06E7-4661-9FA7-138491698D54}" presName="root2" presStyleCnt="0"/>
      <dgm:spPr/>
    </dgm:pt>
    <dgm:pt modelId="{CE22ABBC-B064-42D1-9A60-6C61152ECE71}" type="pres">
      <dgm:prSet presAssocID="{9FC2089D-06E7-4661-9FA7-138491698D54}" presName="LevelTwoTextNode" presStyleLbl="node2" presStyleIdx="1" presStyleCnt="6" custScaleX="307068" custLinFactNeighborX="-6664" custLinFactNeighborY="10659">
        <dgm:presLayoutVars>
          <dgm:chPref val="3"/>
        </dgm:presLayoutVars>
      </dgm:prSet>
      <dgm:spPr/>
      <dgm:t>
        <a:bodyPr/>
        <a:lstStyle/>
        <a:p>
          <a:endParaRPr lang="en-US"/>
        </a:p>
      </dgm:t>
    </dgm:pt>
    <dgm:pt modelId="{DB5766BA-7E4F-45CA-9F54-8333CCEAEDD8}" type="pres">
      <dgm:prSet presAssocID="{9FC2089D-06E7-4661-9FA7-138491698D54}" presName="level3hierChild" presStyleCnt="0"/>
      <dgm:spPr/>
    </dgm:pt>
    <dgm:pt modelId="{10ECBB66-7DC6-41BF-988F-3778172E5FD2}" type="pres">
      <dgm:prSet presAssocID="{6715FED3-3501-425B-A840-B0217A270F6D}" presName="conn2-1" presStyleLbl="parChTrans1D2" presStyleIdx="2" presStyleCnt="6"/>
      <dgm:spPr/>
      <dgm:t>
        <a:bodyPr/>
        <a:lstStyle/>
        <a:p>
          <a:endParaRPr lang="en-US"/>
        </a:p>
      </dgm:t>
    </dgm:pt>
    <dgm:pt modelId="{5286204A-B08B-47F1-8066-D61A9C011CCE}" type="pres">
      <dgm:prSet presAssocID="{6715FED3-3501-425B-A840-B0217A270F6D}" presName="connTx" presStyleLbl="parChTrans1D2" presStyleIdx="2" presStyleCnt="6"/>
      <dgm:spPr/>
      <dgm:t>
        <a:bodyPr/>
        <a:lstStyle/>
        <a:p>
          <a:endParaRPr lang="en-US"/>
        </a:p>
      </dgm:t>
    </dgm:pt>
    <dgm:pt modelId="{BE020D3E-65E1-45A7-993F-6760E6BCC542}" type="pres">
      <dgm:prSet presAssocID="{7B1D5A41-2041-4B63-B45C-913D2E18685E}" presName="root2" presStyleCnt="0"/>
      <dgm:spPr/>
    </dgm:pt>
    <dgm:pt modelId="{1B4E51FB-8CDC-4329-AA6B-DA501145C418}" type="pres">
      <dgm:prSet presAssocID="{7B1D5A41-2041-4B63-B45C-913D2E18685E}" presName="LevelTwoTextNode" presStyleLbl="node2" presStyleIdx="2" presStyleCnt="6" custScaleX="307068" custLinFactNeighborX="-6664" custLinFactNeighborY="10659">
        <dgm:presLayoutVars>
          <dgm:chPref val="3"/>
        </dgm:presLayoutVars>
      </dgm:prSet>
      <dgm:spPr/>
      <dgm:t>
        <a:bodyPr/>
        <a:lstStyle/>
        <a:p>
          <a:endParaRPr lang="en-US"/>
        </a:p>
      </dgm:t>
    </dgm:pt>
    <dgm:pt modelId="{F66886C9-9ED0-4F5D-A344-95569357144D}" type="pres">
      <dgm:prSet presAssocID="{7B1D5A41-2041-4B63-B45C-913D2E18685E}" presName="level3hierChild" presStyleCnt="0"/>
      <dgm:spPr/>
    </dgm:pt>
    <dgm:pt modelId="{73FBE5BE-092A-4B42-84D9-62C37EBE334F}" type="pres">
      <dgm:prSet presAssocID="{CA99E855-5D0E-4212-98F9-C822FAADFB6B}" presName="conn2-1" presStyleLbl="parChTrans1D2" presStyleIdx="3" presStyleCnt="6"/>
      <dgm:spPr/>
      <dgm:t>
        <a:bodyPr/>
        <a:lstStyle/>
        <a:p>
          <a:endParaRPr lang="en-US"/>
        </a:p>
      </dgm:t>
    </dgm:pt>
    <dgm:pt modelId="{4CD71B29-3FED-4043-A03A-B822C9BB4444}" type="pres">
      <dgm:prSet presAssocID="{CA99E855-5D0E-4212-98F9-C822FAADFB6B}" presName="connTx" presStyleLbl="parChTrans1D2" presStyleIdx="3" presStyleCnt="6"/>
      <dgm:spPr/>
      <dgm:t>
        <a:bodyPr/>
        <a:lstStyle/>
        <a:p>
          <a:endParaRPr lang="en-US"/>
        </a:p>
      </dgm:t>
    </dgm:pt>
    <dgm:pt modelId="{C1DE4743-0A72-40E8-9F76-84B3ECF13028}" type="pres">
      <dgm:prSet presAssocID="{C2D00100-78F6-4707-9CEF-B91E626B1EAB}" presName="root2" presStyleCnt="0"/>
      <dgm:spPr/>
    </dgm:pt>
    <dgm:pt modelId="{C87C8B3E-28CF-4D92-8511-F053210D856C}" type="pres">
      <dgm:prSet presAssocID="{C2D00100-78F6-4707-9CEF-B91E626B1EAB}" presName="LevelTwoTextNode" presStyleLbl="node2" presStyleIdx="3" presStyleCnt="6" custScaleX="307068" custLinFactNeighborX="-6664" custLinFactNeighborY="10659">
        <dgm:presLayoutVars>
          <dgm:chPref val="3"/>
        </dgm:presLayoutVars>
      </dgm:prSet>
      <dgm:spPr/>
      <dgm:t>
        <a:bodyPr/>
        <a:lstStyle/>
        <a:p>
          <a:endParaRPr lang="en-US"/>
        </a:p>
      </dgm:t>
    </dgm:pt>
    <dgm:pt modelId="{02C92405-341D-478D-94B7-7A6BE13D898C}" type="pres">
      <dgm:prSet presAssocID="{C2D00100-78F6-4707-9CEF-B91E626B1EAB}" presName="level3hierChild" presStyleCnt="0"/>
      <dgm:spPr/>
    </dgm:pt>
    <dgm:pt modelId="{1A729914-6B73-4A9E-8857-E4B7E509BE50}" type="pres">
      <dgm:prSet presAssocID="{3152BF59-5D25-4131-8317-EB24E37CB2BA}" presName="conn2-1" presStyleLbl="parChTrans1D2" presStyleIdx="4" presStyleCnt="6"/>
      <dgm:spPr/>
      <dgm:t>
        <a:bodyPr/>
        <a:lstStyle/>
        <a:p>
          <a:endParaRPr lang="en-US"/>
        </a:p>
      </dgm:t>
    </dgm:pt>
    <dgm:pt modelId="{6F7F3C34-802A-4574-9698-9244D51F7FB2}" type="pres">
      <dgm:prSet presAssocID="{3152BF59-5D25-4131-8317-EB24E37CB2BA}" presName="connTx" presStyleLbl="parChTrans1D2" presStyleIdx="4" presStyleCnt="6"/>
      <dgm:spPr/>
      <dgm:t>
        <a:bodyPr/>
        <a:lstStyle/>
        <a:p>
          <a:endParaRPr lang="en-US"/>
        </a:p>
      </dgm:t>
    </dgm:pt>
    <dgm:pt modelId="{18B1CB4F-F231-4413-9828-DCE2D4EB627D}" type="pres">
      <dgm:prSet presAssocID="{0C44DEDF-3FBD-4BF6-AC77-6EDDD1AC7456}" presName="root2" presStyleCnt="0"/>
      <dgm:spPr/>
    </dgm:pt>
    <dgm:pt modelId="{7A20F23D-C69A-4C85-845C-D7C15E3460CA}" type="pres">
      <dgm:prSet presAssocID="{0C44DEDF-3FBD-4BF6-AC77-6EDDD1AC7456}" presName="LevelTwoTextNode" presStyleLbl="node2" presStyleIdx="4" presStyleCnt="6" custScaleX="307068" custLinFactNeighborX="-6664" custLinFactNeighborY="7966">
        <dgm:presLayoutVars>
          <dgm:chPref val="3"/>
        </dgm:presLayoutVars>
      </dgm:prSet>
      <dgm:spPr/>
      <dgm:t>
        <a:bodyPr/>
        <a:lstStyle/>
        <a:p>
          <a:endParaRPr lang="en-US"/>
        </a:p>
      </dgm:t>
    </dgm:pt>
    <dgm:pt modelId="{F06758CA-1BA7-4341-92F0-FE2D6056F5CD}" type="pres">
      <dgm:prSet presAssocID="{0C44DEDF-3FBD-4BF6-AC77-6EDDD1AC7456}" presName="level3hierChild" presStyleCnt="0"/>
      <dgm:spPr/>
    </dgm:pt>
    <dgm:pt modelId="{18A9337F-0393-42EB-B80C-C63E5F91B341}" type="pres">
      <dgm:prSet presAssocID="{E32103C7-7FBF-4779-835D-7B90242F2848}" presName="conn2-1" presStyleLbl="parChTrans1D2" presStyleIdx="5" presStyleCnt="6"/>
      <dgm:spPr/>
      <dgm:t>
        <a:bodyPr/>
        <a:lstStyle/>
        <a:p>
          <a:endParaRPr lang="en-US"/>
        </a:p>
      </dgm:t>
    </dgm:pt>
    <dgm:pt modelId="{94A85BAC-ECBB-4D97-B10A-645AE747210F}" type="pres">
      <dgm:prSet presAssocID="{E32103C7-7FBF-4779-835D-7B90242F2848}" presName="connTx" presStyleLbl="parChTrans1D2" presStyleIdx="5" presStyleCnt="6"/>
      <dgm:spPr/>
      <dgm:t>
        <a:bodyPr/>
        <a:lstStyle/>
        <a:p>
          <a:endParaRPr lang="en-US"/>
        </a:p>
      </dgm:t>
    </dgm:pt>
    <dgm:pt modelId="{4C3446EC-1FDF-4D55-961A-4E994125D446}" type="pres">
      <dgm:prSet presAssocID="{3D98A8DE-361E-4263-9356-A6E64A6E097A}" presName="root2" presStyleCnt="0"/>
      <dgm:spPr/>
    </dgm:pt>
    <dgm:pt modelId="{04CEA4AB-3B0A-491F-A898-1C46FC3CEEB9}" type="pres">
      <dgm:prSet presAssocID="{3D98A8DE-361E-4263-9356-A6E64A6E097A}" presName="LevelTwoTextNode" presStyleLbl="node2" presStyleIdx="5" presStyleCnt="6" custScaleX="307068" custLinFactNeighborX="-6664" custLinFactNeighborY="-2123">
        <dgm:presLayoutVars>
          <dgm:chPref val="3"/>
        </dgm:presLayoutVars>
      </dgm:prSet>
      <dgm:spPr/>
      <dgm:t>
        <a:bodyPr/>
        <a:lstStyle/>
        <a:p>
          <a:endParaRPr lang="en-US"/>
        </a:p>
      </dgm:t>
    </dgm:pt>
    <dgm:pt modelId="{1AA35D9F-B712-46C2-B7D3-95C65A511E72}" type="pres">
      <dgm:prSet presAssocID="{3D98A8DE-361E-4263-9356-A6E64A6E097A}" presName="level3hierChild" presStyleCnt="0"/>
      <dgm:spPr/>
    </dgm:pt>
  </dgm:ptLst>
  <dgm:cxnLst>
    <dgm:cxn modelId="{0B8A0108-FFAB-475F-8468-4C40CE1F53A4}" type="presOf" srcId="{CA99E855-5D0E-4212-98F9-C822FAADFB6B}" destId="{73FBE5BE-092A-4B42-84D9-62C37EBE334F}" srcOrd="0" destOrd="0" presId="urn:microsoft.com/office/officeart/2008/layout/HorizontalMultiLevelHierarchy"/>
    <dgm:cxn modelId="{77997593-AADC-4F8D-B86D-7DDD3F2A2960}" type="presOf" srcId="{EBD45056-6615-426A-B7A8-ADA3F33909E4}" destId="{143AD400-FE8C-4749-AC9F-7F8205BA82B7}" srcOrd="0" destOrd="0" presId="urn:microsoft.com/office/officeart/2008/layout/HorizontalMultiLevelHierarchy"/>
    <dgm:cxn modelId="{98B88513-5F48-4FFF-9C52-5351727698AB}" srcId="{98D0961B-1890-4BF6-B4FD-58B7E320DBAC}" destId="{9FC2089D-06E7-4661-9FA7-138491698D54}" srcOrd="1" destOrd="0" parTransId="{EBD45056-6615-426A-B7A8-ADA3F33909E4}" sibTransId="{305942F1-04ED-4AAD-BAC3-9E60B5312547}"/>
    <dgm:cxn modelId="{7AAA4479-1364-4B94-B7E6-1088575BE03C}" srcId="{98D0961B-1890-4BF6-B4FD-58B7E320DBAC}" destId="{7B1D5A41-2041-4B63-B45C-913D2E18685E}" srcOrd="2" destOrd="0" parTransId="{6715FED3-3501-425B-A840-B0217A270F6D}" sibTransId="{DA218CD8-D794-4533-BCA3-962630E2FC05}"/>
    <dgm:cxn modelId="{AFEE6CCE-43C9-4B37-B025-02C1C566DD04}" type="presOf" srcId="{C2D00100-78F6-4707-9CEF-B91E626B1EAB}" destId="{C87C8B3E-28CF-4D92-8511-F053210D856C}" srcOrd="0" destOrd="0" presId="urn:microsoft.com/office/officeart/2008/layout/HorizontalMultiLevelHierarchy"/>
    <dgm:cxn modelId="{173689D0-26EF-49E9-BBB4-593C9862B77B}" srcId="{98D0961B-1890-4BF6-B4FD-58B7E320DBAC}" destId="{0C44DEDF-3FBD-4BF6-AC77-6EDDD1AC7456}" srcOrd="4" destOrd="0" parTransId="{3152BF59-5D25-4131-8317-EB24E37CB2BA}" sibTransId="{142E1FC1-21CC-4D11-BF5C-4A970B798FE5}"/>
    <dgm:cxn modelId="{D178A2EC-B875-460C-812D-5B515F8FB49C}" type="presOf" srcId="{6715FED3-3501-425B-A840-B0217A270F6D}" destId="{5286204A-B08B-47F1-8066-D61A9C011CCE}" srcOrd="1" destOrd="0" presId="urn:microsoft.com/office/officeart/2008/layout/HorizontalMultiLevelHierarchy"/>
    <dgm:cxn modelId="{169EACDE-5C43-4358-A832-AFCFD5AA0B4B}" type="presOf" srcId="{3152BF59-5D25-4131-8317-EB24E37CB2BA}" destId="{6F7F3C34-802A-4574-9698-9244D51F7FB2}" srcOrd="1" destOrd="0" presId="urn:microsoft.com/office/officeart/2008/layout/HorizontalMultiLevelHierarchy"/>
    <dgm:cxn modelId="{727BC2DB-A7B0-4ED9-8206-799F38B670B8}" type="presOf" srcId="{3152BF59-5D25-4131-8317-EB24E37CB2BA}" destId="{1A729914-6B73-4A9E-8857-E4B7E509BE50}" srcOrd="0" destOrd="0" presId="urn:microsoft.com/office/officeart/2008/layout/HorizontalMultiLevelHierarchy"/>
    <dgm:cxn modelId="{0F8CD413-AF60-4372-A43B-4ECCE7DE7F5D}" srcId="{98D0961B-1890-4BF6-B4FD-58B7E320DBAC}" destId="{C2D00100-78F6-4707-9CEF-B91E626B1EAB}" srcOrd="3" destOrd="0" parTransId="{CA99E855-5D0E-4212-98F9-C822FAADFB6B}" sibTransId="{14956CAE-8B5A-4553-AF7B-0282975CF0E0}"/>
    <dgm:cxn modelId="{B751F26F-EF61-4573-A987-D2D2A0E751F5}" type="presOf" srcId="{0C28E2A0-2BE5-46AB-83A7-8D46D3931046}" destId="{3554E1D7-9670-4259-ACCA-44A942018012}" srcOrd="0" destOrd="0" presId="urn:microsoft.com/office/officeart/2008/layout/HorizontalMultiLevelHierarchy"/>
    <dgm:cxn modelId="{78D001E4-8EAA-4D79-9230-675CB5CFF8D6}" type="presOf" srcId="{9FC2089D-06E7-4661-9FA7-138491698D54}" destId="{CE22ABBC-B064-42D1-9A60-6C61152ECE71}" srcOrd="0" destOrd="0" presId="urn:microsoft.com/office/officeart/2008/layout/HorizontalMultiLevelHierarchy"/>
    <dgm:cxn modelId="{44E15ED3-5FD9-4B3A-B21B-764DC4AC5BF9}" type="presOf" srcId="{EBD45056-6615-426A-B7A8-ADA3F33909E4}" destId="{8658857C-9E98-4E44-B084-B08FFD97746C}" srcOrd="1" destOrd="0" presId="urn:microsoft.com/office/officeart/2008/layout/HorizontalMultiLevelHierarchy"/>
    <dgm:cxn modelId="{07397FD2-BCEB-4590-95C7-C1C5864A1B7E}" type="presOf" srcId="{98D0961B-1890-4BF6-B4FD-58B7E320DBAC}" destId="{BCE5C7D1-88E2-442B-BDFC-D341C918FFDF}" srcOrd="0" destOrd="0" presId="urn:microsoft.com/office/officeart/2008/layout/HorizontalMultiLevelHierarchy"/>
    <dgm:cxn modelId="{C2EAB4B0-2458-4602-B04C-BA4124ECBB03}" type="presOf" srcId="{CA99E855-5D0E-4212-98F9-C822FAADFB6B}" destId="{4CD71B29-3FED-4043-A03A-B822C9BB4444}" srcOrd="1" destOrd="0" presId="urn:microsoft.com/office/officeart/2008/layout/HorizontalMultiLevelHierarchy"/>
    <dgm:cxn modelId="{C685D930-94FE-46DA-B20C-2ADB9897D934}" srcId="{98D0961B-1890-4BF6-B4FD-58B7E320DBAC}" destId="{3D98A8DE-361E-4263-9356-A6E64A6E097A}" srcOrd="5" destOrd="0" parTransId="{E32103C7-7FBF-4779-835D-7B90242F2848}" sibTransId="{A755830F-5A3C-4811-8810-552A3516F298}"/>
    <dgm:cxn modelId="{24C1B48A-9C47-4E5C-90D7-9E7020FE4983}" type="presOf" srcId="{BC3795AC-36E7-4692-8D9D-6920CDBA6D39}" destId="{067C65B8-1C8E-4CCF-B4E4-ADDB9BE1295F}" srcOrd="0" destOrd="0" presId="urn:microsoft.com/office/officeart/2008/layout/HorizontalMultiLevelHierarchy"/>
    <dgm:cxn modelId="{47189183-55B9-48D8-BB8C-2048AE0A378B}" type="presOf" srcId="{3D98A8DE-361E-4263-9356-A6E64A6E097A}" destId="{04CEA4AB-3B0A-491F-A898-1C46FC3CEEB9}" srcOrd="0" destOrd="0" presId="urn:microsoft.com/office/officeart/2008/layout/HorizontalMultiLevelHierarchy"/>
    <dgm:cxn modelId="{5FBE0503-B098-4231-BF62-7E3C98D27B76}" srcId="{98D0961B-1890-4BF6-B4FD-58B7E320DBAC}" destId="{0C28E2A0-2BE5-46AB-83A7-8D46D3931046}" srcOrd="0" destOrd="0" parTransId="{BC3795AC-36E7-4692-8D9D-6920CDBA6D39}" sibTransId="{23245973-2006-4C9B-8532-779F3C9C6DC0}"/>
    <dgm:cxn modelId="{55CCC420-2579-41DA-9069-744E9C194F66}" type="presOf" srcId="{0C44DEDF-3FBD-4BF6-AC77-6EDDD1AC7456}" destId="{7A20F23D-C69A-4C85-845C-D7C15E3460CA}" srcOrd="0" destOrd="0" presId="urn:microsoft.com/office/officeart/2008/layout/HorizontalMultiLevelHierarchy"/>
    <dgm:cxn modelId="{37F35B5F-FAAE-4742-A51C-A4942D58328E}" type="presOf" srcId="{E32103C7-7FBF-4779-835D-7B90242F2848}" destId="{94A85BAC-ECBB-4D97-B10A-645AE747210F}" srcOrd="1" destOrd="0" presId="urn:microsoft.com/office/officeart/2008/layout/HorizontalMultiLevelHierarchy"/>
    <dgm:cxn modelId="{BD85E1BF-4BA7-475C-BC95-FA273088AF1D}" type="presOf" srcId="{7B1D5A41-2041-4B63-B45C-913D2E18685E}" destId="{1B4E51FB-8CDC-4329-AA6B-DA501145C418}" srcOrd="0" destOrd="0" presId="urn:microsoft.com/office/officeart/2008/layout/HorizontalMultiLevelHierarchy"/>
    <dgm:cxn modelId="{C7DB5CAD-25FB-49A8-946F-35172AED1273}" type="presOf" srcId="{6715FED3-3501-425B-A840-B0217A270F6D}" destId="{10ECBB66-7DC6-41BF-988F-3778172E5FD2}" srcOrd="0" destOrd="0" presId="urn:microsoft.com/office/officeart/2008/layout/HorizontalMultiLevelHierarchy"/>
    <dgm:cxn modelId="{B1EA92DF-3DAE-4A52-BB76-5816CFA38A5D}" type="presOf" srcId="{E32103C7-7FBF-4779-835D-7B90242F2848}" destId="{18A9337F-0393-42EB-B80C-C63E5F91B341}" srcOrd="0" destOrd="0" presId="urn:microsoft.com/office/officeart/2008/layout/HorizontalMultiLevelHierarchy"/>
    <dgm:cxn modelId="{1300EA01-BA1D-4510-AD2E-B4CFC0667770}" srcId="{C93DF2F9-EA57-4BD9-B51C-B6671B651E2E}" destId="{98D0961B-1890-4BF6-B4FD-58B7E320DBAC}" srcOrd="0" destOrd="0" parTransId="{12BC1383-477C-48C9-9B38-7B56DF68BFCD}" sibTransId="{3484F464-F110-45AB-AFA1-956C8B849A07}"/>
    <dgm:cxn modelId="{2F294C33-DE56-47BF-9821-990B41A70535}" type="presOf" srcId="{BC3795AC-36E7-4692-8D9D-6920CDBA6D39}" destId="{A4567308-5579-4A80-81E9-1BE6B5FE786A}" srcOrd="1" destOrd="0" presId="urn:microsoft.com/office/officeart/2008/layout/HorizontalMultiLevelHierarchy"/>
    <dgm:cxn modelId="{484D928B-C9AA-4211-9B49-8F783D5614E4}" type="presOf" srcId="{C93DF2F9-EA57-4BD9-B51C-B6671B651E2E}" destId="{993B22C1-634C-422E-8393-2D6D89FF539E}" srcOrd="0" destOrd="0" presId="urn:microsoft.com/office/officeart/2008/layout/HorizontalMultiLevelHierarchy"/>
    <dgm:cxn modelId="{79077E84-2E2B-45D9-9FD9-64783C68B8A4}" type="presParOf" srcId="{993B22C1-634C-422E-8393-2D6D89FF539E}" destId="{A68A4E7C-022D-4EDB-A9E8-48E567B6F0DA}" srcOrd="0" destOrd="0" presId="urn:microsoft.com/office/officeart/2008/layout/HorizontalMultiLevelHierarchy"/>
    <dgm:cxn modelId="{E2625B14-0237-4B1B-81BE-0056E4C69D38}" type="presParOf" srcId="{A68A4E7C-022D-4EDB-A9E8-48E567B6F0DA}" destId="{BCE5C7D1-88E2-442B-BDFC-D341C918FFDF}" srcOrd="0" destOrd="0" presId="urn:microsoft.com/office/officeart/2008/layout/HorizontalMultiLevelHierarchy"/>
    <dgm:cxn modelId="{D706DA45-C711-4687-A96C-B66BE68A9ADE}" type="presParOf" srcId="{A68A4E7C-022D-4EDB-A9E8-48E567B6F0DA}" destId="{4EF18589-D9CE-4CC6-A008-934009A22084}" srcOrd="1" destOrd="0" presId="urn:microsoft.com/office/officeart/2008/layout/HorizontalMultiLevelHierarchy"/>
    <dgm:cxn modelId="{F205F07A-3E0E-4C27-B597-8E168D41D5C6}" type="presParOf" srcId="{4EF18589-D9CE-4CC6-A008-934009A22084}" destId="{067C65B8-1C8E-4CCF-B4E4-ADDB9BE1295F}" srcOrd="0" destOrd="0" presId="urn:microsoft.com/office/officeart/2008/layout/HorizontalMultiLevelHierarchy"/>
    <dgm:cxn modelId="{F30BEA58-0CBC-4A23-A082-AC1AA3D55175}" type="presParOf" srcId="{067C65B8-1C8E-4CCF-B4E4-ADDB9BE1295F}" destId="{A4567308-5579-4A80-81E9-1BE6B5FE786A}" srcOrd="0" destOrd="0" presId="urn:microsoft.com/office/officeart/2008/layout/HorizontalMultiLevelHierarchy"/>
    <dgm:cxn modelId="{CFC824DF-B4C8-4C0E-ABEF-C939AA0CF1DD}" type="presParOf" srcId="{4EF18589-D9CE-4CC6-A008-934009A22084}" destId="{2F7C04E8-943B-4E57-B522-287EA6279714}" srcOrd="1" destOrd="0" presId="urn:microsoft.com/office/officeart/2008/layout/HorizontalMultiLevelHierarchy"/>
    <dgm:cxn modelId="{3056BE07-2A7B-4B21-97C4-954BFEB049A8}" type="presParOf" srcId="{2F7C04E8-943B-4E57-B522-287EA6279714}" destId="{3554E1D7-9670-4259-ACCA-44A942018012}" srcOrd="0" destOrd="0" presId="urn:microsoft.com/office/officeart/2008/layout/HorizontalMultiLevelHierarchy"/>
    <dgm:cxn modelId="{A20BFF7F-4A7E-4392-9F22-6AE41479CBD9}" type="presParOf" srcId="{2F7C04E8-943B-4E57-B522-287EA6279714}" destId="{A6A814C9-F4BA-433E-BCEA-02B7B6C58B57}" srcOrd="1" destOrd="0" presId="urn:microsoft.com/office/officeart/2008/layout/HorizontalMultiLevelHierarchy"/>
    <dgm:cxn modelId="{5A11F6F4-1D2C-4D39-9C7F-34436A9737C0}" type="presParOf" srcId="{4EF18589-D9CE-4CC6-A008-934009A22084}" destId="{143AD400-FE8C-4749-AC9F-7F8205BA82B7}" srcOrd="2" destOrd="0" presId="urn:microsoft.com/office/officeart/2008/layout/HorizontalMultiLevelHierarchy"/>
    <dgm:cxn modelId="{64FBDE37-3800-4816-A274-4EB79D7E8D03}" type="presParOf" srcId="{143AD400-FE8C-4749-AC9F-7F8205BA82B7}" destId="{8658857C-9E98-4E44-B084-B08FFD97746C}" srcOrd="0" destOrd="0" presId="urn:microsoft.com/office/officeart/2008/layout/HorizontalMultiLevelHierarchy"/>
    <dgm:cxn modelId="{5BB9FDD1-3C0C-4CC2-AC1A-738251543218}" type="presParOf" srcId="{4EF18589-D9CE-4CC6-A008-934009A22084}" destId="{161CBD62-4FCA-4E81-B4BF-BC72C9FB90CE}" srcOrd="3" destOrd="0" presId="urn:microsoft.com/office/officeart/2008/layout/HorizontalMultiLevelHierarchy"/>
    <dgm:cxn modelId="{22437E2E-D53C-482D-8FD3-9835DF2E946A}" type="presParOf" srcId="{161CBD62-4FCA-4E81-B4BF-BC72C9FB90CE}" destId="{CE22ABBC-B064-42D1-9A60-6C61152ECE71}" srcOrd="0" destOrd="0" presId="urn:microsoft.com/office/officeart/2008/layout/HorizontalMultiLevelHierarchy"/>
    <dgm:cxn modelId="{88B5DCB8-0068-4B66-B007-FE36BAB0CB4C}" type="presParOf" srcId="{161CBD62-4FCA-4E81-B4BF-BC72C9FB90CE}" destId="{DB5766BA-7E4F-45CA-9F54-8333CCEAEDD8}" srcOrd="1" destOrd="0" presId="urn:microsoft.com/office/officeart/2008/layout/HorizontalMultiLevelHierarchy"/>
    <dgm:cxn modelId="{AC42A138-063E-4F1B-ABC7-58EB8CC71135}" type="presParOf" srcId="{4EF18589-D9CE-4CC6-A008-934009A22084}" destId="{10ECBB66-7DC6-41BF-988F-3778172E5FD2}" srcOrd="4" destOrd="0" presId="urn:microsoft.com/office/officeart/2008/layout/HorizontalMultiLevelHierarchy"/>
    <dgm:cxn modelId="{A1C53681-A155-4902-BB6D-3D35FA8A958A}" type="presParOf" srcId="{10ECBB66-7DC6-41BF-988F-3778172E5FD2}" destId="{5286204A-B08B-47F1-8066-D61A9C011CCE}" srcOrd="0" destOrd="0" presId="urn:microsoft.com/office/officeart/2008/layout/HorizontalMultiLevelHierarchy"/>
    <dgm:cxn modelId="{AA8F2169-12F4-4B02-A1A6-A858D8537E32}" type="presParOf" srcId="{4EF18589-D9CE-4CC6-A008-934009A22084}" destId="{BE020D3E-65E1-45A7-993F-6760E6BCC542}" srcOrd="5" destOrd="0" presId="urn:microsoft.com/office/officeart/2008/layout/HorizontalMultiLevelHierarchy"/>
    <dgm:cxn modelId="{037AE783-70D6-4041-9986-612D3AE9E4DA}" type="presParOf" srcId="{BE020D3E-65E1-45A7-993F-6760E6BCC542}" destId="{1B4E51FB-8CDC-4329-AA6B-DA501145C418}" srcOrd="0" destOrd="0" presId="urn:microsoft.com/office/officeart/2008/layout/HorizontalMultiLevelHierarchy"/>
    <dgm:cxn modelId="{26187A5B-DDE4-4477-ACAA-4BC9344859DE}" type="presParOf" srcId="{BE020D3E-65E1-45A7-993F-6760E6BCC542}" destId="{F66886C9-9ED0-4F5D-A344-95569357144D}" srcOrd="1" destOrd="0" presId="urn:microsoft.com/office/officeart/2008/layout/HorizontalMultiLevelHierarchy"/>
    <dgm:cxn modelId="{88656121-F2C2-4903-AFDD-D7E0DC73AA26}" type="presParOf" srcId="{4EF18589-D9CE-4CC6-A008-934009A22084}" destId="{73FBE5BE-092A-4B42-84D9-62C37EBE334F}" srcOrd="6" destOrd="0" presId="urn:microsoft.com/office/officeart/2008/layout/HorizontalMultiLevelHierarchy"/>
    <dgm:cxn modelId="{1B108BD7-FA5B-4BCF-B4BA-FD35E7567A16}" type="presParOf" srcId="{73FBE5BE-092A-4B42-84D9-62C37EBE334F}" destId="{4CD71B29-3FED-4043-A03A-B822C9BB4444}" srcOrd="0" destOrd="0" presId="urn:microsoft.com/office/officeart/2008/layout/HorizontalMultiLevelHierarchy"/>
    <dgm:cxn modelId="{5C18C2FE-AA13-482B-8584-1C00BE1BDE4D}" type="presParOf" srcId="{4EF18589-D9CE-4CC6-A008-934009A22084}" destId="{C1DE4743-0A72-40E8-9F76-84B3ECF13028}" srcOrd="7" destOrd="0" presId="urn:microsoft.com/office/officeart/2008/layout/HorizontalMultiLevelHierarchy"/>
    <dgm:cxn modelId="{EFD687D2-9CEC-4085-9D41-301D8516A588}" type="presParOf" srcId="{C1DE4743-0A72-40E8-9F76-84B3ECF13028}" destId="{C87C8B3E-28CF-4D92-8511-F053210D856C}" srcOrd="0" destOrd="0" presId="urn:microsoft.com/office/officeart/2008/layout/HorizontalMultiLevelHierarchy"/>
    <dgm:cxn modelId="{7245A9B8-C61A-41DB-8B14-E4E2F1E337F9}" type="presParOf" srcId="{C1DE4743-0A72-40E8-9F76-84B3ECF13028}" destId="{02C92405-341D-478D-94B7-7A6BE13D898C}" srcOrd="1" destOrd="0" presId="urn:microsoft.com/office/officeart/2008/layout/HorizontalMultiLevelHierarchy"/>
    <dgm:cxn modelId="{3260F95A-11C5-4B6F-A13E-1610A35798FB}" type="presParOf" srcId="{4EF18589-D9CE-4CC6-A008-934009A22084}" destId="{1A729914-6B73-4A9E-8857-E4B7E509BE50}" srcOrd="8" destOrd="0" presId="urn:microsoft.com/office/officeart/2008/layout/HorizontalMultiLevelHierarchy"/>
    <dgm:cxn modelId="{34E6E779-48D8-4509-BC0B-C29EB08BFF4D}" type="presParOf" srcId="{1A729914-6B73-4A9E-8857-E4B7E509BE50}" destId="{6F7F3C34-802A-4574-9698-9244D51F7FB2}" srcOrd="0" destOrd="0" presId="urn:microsoft.com/office/officeart/2008/layout/HorizontalMultiLevelHierarchy"/>
    <dgm:cxn modelId="{E1C68C00-F0B5-4B33-859D-C9683718F000}" type="presParOf" srcId="{4EF18589-D9CE-4CC6-A008-934009A22084}" destId="{18B1CB4F-F231-4413-9828-DCE2D4EB627D}" srcOrd="9" destOrd="0" presId="urn:microsoft.com/office/officeart/2008/layout/HorizontalMultiLevelHierarchy"/>
    <dgm:cxn modelId="{4A23B558-9E3A-4417-BB75-E0447E00900B}" type="presParOf" srcId="{18B1CB4F-F231-4413-9828-DCE2D4EB627D}" destId="{7A20F23D-C69A-4C85-845C-D7C15E3460CA}" srcOrd="0" destOrd="0" presId="urn:microsoft.com/office/officeart/2008/layout/HorizontalMultiLevelHierarchy"/>
    <dgm:cxn modelId="{A42FE4D7-D737-41C7-ABF4-1B064A28EB7D}" type="presParOf" srcId="{18B1CB4F-F231-4413-9828-DCE2D4EB627D}" destId="{F06758CA-1BA7-4341-92F0-FE2D6056F5CD}" srcOrd="1" destOrd="0" presId="urn:microsoft.com/office/officeart/2008/layout/HorizontalMultiLevelHierarchy"/>
    <dgm:cxn modelId="{4161EBC7-9CA9-4E31-A298-AC3F8D535EF1}" type="presParOf" srcId="{4EF18589-D9CE-4CC6-A008-934009A22084}" destId="{18A9337F-0393-42EB-B80C-C63E5F91B341}" srcOrd="10" destOrd="0" presId="urn:microsoft.com/office/officeart/2008/layout/HorizontalMultiLevelHierarchy"/>
    <dgm:cxn modelId="{EC625D2E-CA86-4B06-BB0D-0FAEF7F8F85E}" type="presParOf" srcId="{18A9337F-0393-42EB-B80C-C63E5F91B341}" destId="{94A85BAC-ECBB-4D97-B10A-645AE747210F}" srcOrd="0" destOrd="0" presId="urn:microsoft.com/office/officeart/2008/layout/HorizontalMultiLevelHierarchy"/>
    <dgm:cxn modelId="{57429071-E287-4244-B846-3003DD032385}" type="presParOf" srcId="{4EF18589-D9CE-4CC6-A008-934009A22084}" destId="{4C3446EC-1FDF-4D55-961A-4E994125D446}" srcOrd="11" destOrd="0" presId="urn:microsoft.com/office/officeart/2008/layout/HorizontalMultiLevelHierarchy"/>
    <dgm:cxn modelId="{F8A3595B-603E-45F2-AFB9-A658D864B9E5}" type="presParOf" srcId="{4C3446EC-1FDF-4D55-961A-4E994125D446}" destId="{04CEA4AB-3B0A-491F-A898-1C46FC3CEEB9}" srcOrd="0" destOrd="0" presId="urn:microsoft.com/office/officeart/2008/layout/HorizontalMultiLevelHierarchy"/>
    <dgm:cxn modelId="{541C29F6-4CBF-4240-B513-D547B524E0BF}" type="presParOf" srcId="{4C3446EC-1FDF-4D55-961A-4E994125D446}" destId="{1AA35D9F-B712-46C2-B7D3-95C65A511E72}"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8C122F-B0C4-4FE3-B85B-A75D07941E5A}" type="doc">
      <dgm:prSet loTypeId="urn:microsoft.com/office/officeart/2005/8/layout/hList1" loCatId="list" qsTypeId="urn:microsoft.com/office/officeart/2005/8/quickstyle/3d3" qsCatId="3D" csTypeId="urn:microsoft.com/office/officeart/2005/8/colors/accent1_2" csCatId="accent1" phldr="1"/>
      <dgm:spPr/>
      <dgm:t>
        <a:bodyPr/>
        <a:lstStyle/>
        <a:p>
          <a:endParaRPr lang="en-US"/>
        </a:p>
      </dgm:t>
    </dgm:pt>
    <dgm:pt modelId="{0C154672-99FF-4C5E-8262-764EC20098D2}">
      <dgm:prSet phldrT="[Text]" custT="1"/>
      <dgm:spPr>
        <a:solidFill>
          <a:srgbClr val="FF0000"/>
        </a:solidFill>
        <a:ln>
          <a:noFill/>
        </a:ln>
      </dgm:spPr>
      <dgm:t>
        <a:bodyPr/>
        <a:lstStyle/>
        <a:p>
          <a:r>
            <a:rPr lang="en-US" sz="1400" b="1" i="1" dirty="0" smtClean="0">
              <a:latin typeface="Arial" panose="020B0604020202020204" pitchFamily="34" charset="0"/>
              <a:cs typeface="Arial" panose="020B0604020202020204" pitchFamily="34" charset="0"/>
            </a:rPr>
            <a:t>2.1. </a:t>
          </a:r>
          <a:r>
            <a:rPr lang="en-US" sz="1400" b="1" i="1" dirty="0" err="1" smtClean="0">
              <a:latin typeface="Arial" panose="020B0604020202020204" pitchFamily="34" charset="0"/>
              <a:cs typeface="Arial" panose="020B0604020202020204" pitchFamily="34" charset="0"/>
            </a:rPr>
            <a:t>Mục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đích</a:t>
          </a:r>
          <a:endParaRPr lang="en-US" sz="1400" b="1" dirty="0">
            <a:solidFill>
              <a:schemeClr val="bg1"/>
            </a:solidFill>
            <a:latin typeface="Arial" panose="020B0604020202020204" pitchFamily="34" charset="0"/>
            <a:cs typeface="Arial" panose="020B0604020202020204" pitchFamily="34" charset="0"/>
          </a:endParaRPr>
        </a:p>
      </dgm:t>
    </dgm:pt>
    <dgm:pt modelId="{6F4C2B03-6B99-4225-BDAF-019AA2C1EB0C}" type="parTrans" cxnId="{F8A6CD2C-3296-49BD-831B-C71639D8ED96}">
      <dgm:prSet/>
      <dgm:spPr/>
      <dgm:t>
        <a:bodyPr/>
        <a:lstStyle/>
        <a:p>
          <a:endParaRPr lang="en-US" sz="1400">
            <a:latin typeface="Arial" panose="020B0604020202020204" pitchFamily="34" charset="0"/>
            <a:cs typeface="Arial" panose="020B0604020202020204" pitchFamily="34" charset="0"/>
          </a:endParaRPr>
        </a:p>
      </dgm:t>
    </dgm:pt>
    <dgm:pt modelId="{742612B9-762E-4B31-9FED-CC05B64B8B77}" type="sibTrans" cxnId="{F8A6CD2C-3296-49BD-831B-C71639D8ED96}">
      <dgm:prSet/>
      <dgm:spPr/>
      <dgm:t>
        <a:bodyPr/>
        <a:lstStyle/>
        <a:p>
          <a:endParaRPr lang="en-US" sz="1400">
            <a:latin typeface="Arial" panose="020B0604020202020204" pitchFamily="34" charset="0"/>
            <a:cs typeface="Arial" panose="020B0604020202020204" pitchFamily="34" charset="0"/>
          </a:endParaRPr>
        </a:p>
      </dgm:t>
    </dgm:pt>
    <dgm:pt modelId="{FB01663B-F722-4C97-A736-6278F6CFD0C3}">
      <dgm:prSet phldrT="[Text]" custT="1"/>
      <dgm:spPr>
        <a:solidFill>
          <a:schemeClr val="accent5">
            <a:lumMod val="20000"/>
            <a:lumOff val="80000"/>
            <a:alpha val="90000"/>
          </a:schemeClr>
        </a:solidFill>
        <a:ln>
          <a:noFill/>
        </a:ln>
      </dgm:spPr>
      <dgm:t>
        <a:bodyPr/>
        <a:lstStyle/>
        <a:p>
          <a:pPr algn="just"/>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đỡ</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dễ</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bị</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tổn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vật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chất</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tinh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thần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góp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phần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thoả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mãn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cầu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cuộc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sống</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nâng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cao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chất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cuộc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sống</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E6BB7E23-438F-4DDC-85D6-C924AE9B6E35}" type="parTrans" cxnId="{8576B15A-B6C8-4321-8C31-280DC511A48C}">
      <dgm:prSet/>
      <dgm:spPr/>
      <dgm:t>
        <a:bodyPr/>
        <a:lstStyle/>
        <a:p>
          <a:endParaRPr lang="en-US" sz="1400">
            <a:latin typeface="Arial" panose="020B0604020202020204" pitchFamily="34" charset="0"/>
            <a:cs typeface="Arial" panose="020B0604020202020204" pitchFamily="34" charset="0"/>
          </a:endParaRPr>
        </a:p>
      </dgm:t>
    </dgm:pt>
    <dgm:pt modelId="{9FDCD6D4-4280-4CBF-8183-0087B5D2EB76}" type="sibTrans" cxnId="{8576B15A-B6C8-4321-8C31-280DC511A48C}">
      <dgm:prSet/>
      <dgm:spPr/>
      <dgm:t>
        <a:bodyPr/>
        <a:lstStyle/>
        <a:p>
          <a:endParaRPr lang="en-US" sz="1400">
            <a:latin typeface="Arial" panose="020B0604020202020204" pitchFamily="34" charset="0"/>
            <a:cs typeface="Arial" panose="020B0604020202020204" pitchFamily="34" charset="0"/>
          </a:endParaRPr>
        </a:p>
      </dgm:t>
    </dgm:pt>
    <dgm:pt modelId="{EF5BA0B6-D31E-477E-9ED7-FF0A4B2D3E20}">
      <dgm:prSet phldrT="[Text]" custT="1"/>
      <dgm:spPr>
        <a:solidFill>
          <a:srgbClr val="FF0000"/>
        </a:solidFill>
        <a:ln>
          <a:noFill/>
        </a:ln>
      </dgm:spPr>
      <dgm:t>
        <a:bodyPr/>
        <a:lstStyle/>
        <a:p>
          <a:r>
            <a:rPr lang="en-US" sz="1400" b="1" i="1" dirty="0" smtClean="0">
              <a:latin typeface="Arial" panose="020B0604020202020204" pitchFamily="34" charset="0"/>
              <a:cs typeface="Arial" panose="020B0604020202020204" pitchFamily="34" charset="0"/>
            </a:rPr>
            <a:t>2.2. </a:t>
          </a:r>
          <a:r>
            <a:rPr lang="en-US" sz="1400" b="1" i="1" dirty="0" err="1" smtClean="0">
              <a:latin typeface="Arial" panose="020B0604020202020204" pitchFamily="34" charset="0"/>
              <a:cs typeface="Arial" panose="020B0604020202020204" pitchFamily="34" charset="0"/>
            </a:rPr>
            <a:t>Chức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năng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của</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công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tác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xã</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hội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Chữ</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thập</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đỏ</a:t>
          </a:r>
          <a:endParaRPr lang="en-US" sz="1400" b="1" dirty="0">
            <a:solidFill>
              <a:schemeClr val="bg1"/>
            </a:solidFill>
            <a:latin typeface="Arial" panose="020B0604020202020204" pitchFamily="34" charset="0"/>
            <a:cs typeface="Arial" panose="020B0604020202020204" pitchFamily="34" charset="0"/>
          </a:endParaRPr>
        </a:p>
      </dgm:t>
    </dgm:pt>
    <dgm:pt modelId="{8DC2EFC3-5D2E-415B-9EB0-C922B042D7EA}" type="parTrans" cxnId="{B62D58A9-C6CA-4CD6-ADA3-886CEF376E08}">
      <dgm:prSet/>
      <dgm:spPr/>
      <dgm:t>
        <a:bodyPr/>
        <a:lstStyle/>
        <a:p>
          <a:endParaRPr lang="en-US" sz="1400">
            <a:latin typeface="Arial" panose="020B0604020202020204" pitchFamily="34" charset="0"/>
            <a:cs typeface="Arial" panose="020B0604020202020204" pitchFamily="34" charset="0"/>
          </a:endParaRPr>
        </a:p>
      </dgm:t>
    </dgm:pt>
    <dgm:pt modelId="{935DBCBF-5FD1-4D56-B314-2323FDCB5D31}" type="sibTrans" cxnId="{B62D58A9-C6CA-4CD6-ADA3-886CEF376E08}">
      <dgm:prSet/>
      <dgm:spPr/>
      <dgm:t>
        <a:bodyPr/>
        <a:lstStyle/>
        <a:p>
          <a:endParaRPr lang="en-US" sz="1400">
            <a:latin typeface="Arial" panose="020B0604020202020204" pitchFamily="34" charset="0"/>
            <a:cs typeface="Arial" panose="020B0604020202020204" pitchFamily="34" charset="0"/>
          </a:endParaRPr>
        </a:p>
      </dgm:t>
    </dgm:pt>
    <dgm:pt modelId="{1BDA3F86-16D5-4FCC-9AA9-1ED0F3503893}">
      <dgm:prSet phldrT="[Text]" custT="1"/>
      <dgm:spPr>
        <a:solidFill>
          <a:schemeClr val="accent5">
            <a:lumMod val="20000"/>
            <a:lumOff val="80000"/>
            <a:alpha val="90000"/>
          </a:schemeClr>
        </a:solidFill>
        <a:ln>
          <a:noFill/>
        </a:ln>
      </dgm:spPr>
      <dgm:t>
        <a:bodyPr/>
        <a:lstStyle/>
        <a:p>
          <a:pPr algn="just"/>
          <a:r>
            <a:rPr lang="en-US" sz="1400" b="1" i="1" dirty="0" err="1" smtClean="0">
              <a:latin typeface="Arial" panose="020B0604020202020204" pitchFamily="34" charset="0"/>
              <a:cs typeface="Arial" panose="020B0604020202020204" pitchFamily="34" charset="0"/>
            </a:rPr>
            <a:t>Giải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quyết</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vấn</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đề</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của</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đối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tượng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dễ</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bị</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tổn</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thương</a:t>
          </a:r>
          <a:r>
            <a:rPr lang="en-US" sz="1400" b="1" i="1" dirty="0" smtClean="0">
              <a:latin typeface="Arial" panose="020B0604020202020204" pitchFamily="34" charset="0"/>
              <a:cs typeface="Arial" panose="020B0604020202020204" pitchFamily="34" charset="0"/>
            </a:rPr>
            <a:t> </a:t>
          </a:r>
          <a:r>
            <a:rPr lang="en-US" sz="1400" i="1"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chức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chữa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trị</a:t>
          </a:r>
          <a:r>
            <a:rPr lang="en-US" sz="1400" i="1" dirty="0" smtClean="0">
              <a:latin typeface="Arial" panose="020B0604020202020204" pitchFamily="34" charset="0"/>
              <a:cs typeface="Arial" panose="020B0604020202020204" pitchFamily="34" charset="0"/>
            </a:rPr>
            <a: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theo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đỡ</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nêu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trên</a:t>
          </a:r>
          <a:r>
            <a:rPr lang="en-US" sz="1400" dirty="0" smtClean="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dgm:t>
    </dgm:pt>
    <dgm:pt modelId="{5C3A950C-DDE3-475B-AB2A-F9B256D455AE}" type="parTrans" cxnId="{1929A9E8-0EF1-4645-9432-7DEE947E378A}">
      <dgm:prSet/>
      <dgm:spPr/>
      <dgm:t>
        <a:bodyPr/>
        <a:lstStyle/>
        <a:p>
          <a:endParaRPr lang="en-US" sz="1400">
            <a:latin typeface="Arial" panose="020B0604020202020204" pitchFamily="34" charset="0"/>
            <a:cs typeface="Arial" panose="020B0604020202020204" pitchFamily="34" charset="0"/>
          </a:endParaRPr>
        </a:p>
      </dgm:t>
    </dgm:pt>
    <dgm:pt modelId="{0BCB6875-9095-47E7-B7DD-E0C37C681E7D}" type="sibTrans" cxnId="{1929A9E8-0EF1-4645-9432-7DEE947E378A}">
      <dgm:prSet/>
      <dgm:spPr/>
      <dgm:t>
        <a:bodyPr/>
        <a:lstStyle/>
        <a:p>
          <a:endParaRPr lang="en-US" sz="1400">
            <a:latin typeface="Arial" panose="020B0604020202020204" pitchFamily="34" charset="0"/>
            <a:cs typeface="Arial" panose="020B0604020202020204" pitchFamily="34" charset="0"/>
          </a:endParaRPr>
        </a:p>
      </dgm:t>
    </dgm:pt>
    <dgm:pt modelId="{FFFC1632-FA27-487A-96A8-D547FBF9501E}">
      <dgm:prSet custT="1"/>
      <dgm:spPr/>
      <dgm:t>
        <a:bodyPr/>
        <a:lstStyle/>
        <a:p>
          <a:pPr algn="just"/>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dễ</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bị</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tổn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huy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tiềm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nội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vốn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83435DB4-EC92-4A38-A8EF-8696911CD93B}" type="parTrans" cxnId="{E9E2345C-558F-4AE3-A939-CD5D474916BA}">
      <dgm:prSet/>
      <dgm:spPr/>
      <dgm:t>
        <a:bodyPr/>
        <a:lstStyle/>
        <a:p>
          <a:endParaRPr lang="en-US" sz="1400">
            <a:latin typeface="Arial" panose="020B0604020202020204" pitchFamily="34" charset="0"/>
            <a:cs typeface="Arial" panose="020B0604020202020204" pitchFamily="34" charset="0"/>
          </a:endParaRPr>
        </a:p>
      </dgm:t>
    </dgm:pt>
    <dgm:pt modelId="{56C4901E-9AFA-49F2-A8AA-FE8D7E63B800}" type="sibTrans" cxnId="{E9E2345C-558F-4AE3-A939-CD5D474916BA}">
      <dgm:prSet/>
      <dgm:spPr/>
      <dgm:t>
        <a:bodyPr/>
        <a:lstStyle/>
        <a:p>
          <a:endParaRPr lang="en-US" sz="1400">
            <a:latin typeface="Arial" panose="020B0604020202020204" pitchFamily="34" charset="0"/>
            <a:cs typeface="Arial" panose="020B0604020202020204" pitchFamily="34" charset="0"/>
          </a:endParaRPr>
        </a:p>
      </dgm:t>
    </dgm:pt>
    <dgm:pt modelId="{8AD6A981-AD9A-4CEA-8FAF-0513BFFBC89C}">
      <dgm:prSet custT="1"/>
      <dgm:spPr/>
      <dgm:t>
        <a:bodyPr/>
        <a:lstStyle/>
        <a:p>
          <a:pPr algn="just"/>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việc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xây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dựng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môi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trường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mạnh</a:t>
          </a:r>
          <a:r>
            <a:rPr lang="en-US" sz="1400" dirty="0" smtClean="0">
              <a:latin typeface="Arial" panose="020B0604020202020204" pitchFamily="34" charset="0"/>
              <a:cs typeface="Arial" panose="020B0604020202020204" pitchFamily="34" charset="0"/>
            </a:rPr>
            <a:t>, nhân </a:t>
          </a:r>
          <a:r>
            <a:rPr lang="en-US" sz="1400" dirty="0" err="1" smtClean="0">
              <a:latin typeface="Arial" panose="020B0604020202020204" pitchFamily="34" charset="0"/>
              <a:cs typeface="Arial" panose="020B0604020202020204" pitchFamily="34" charset="0"/>
            </a:rPr>
            <a:t>đạo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tạo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sự</a:t>
          </a:r>
          <a:r>
            <a:rPr lang="en-US" sz="1400" dirty="0" smtClean="0">
              <a:latin typeface="Arial" panose="020B0604020202020204" pitchFamily="34" charset="0"/>
              <a:cs typeface="Arial" panose="020B0604020202020204" pitchFamily="34" charset="0"/>
            </a:rPr>
            <a:t> chia </a:t>
          </a:r>
          <a:r>
            <a:rPr lang="en-US" sz="1400" dirty="0" err="1" smtClean="0">
              <a:latin typeface="Arial" panose="020B0604020202020204" pitchFamily="34" charset="0"/>
              <a:cs typeface="Arial" panose="020B0604020202020204" pitchFamily="34" charset="0"/>
            </a:rPr>
            <a:t>sẻ</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quan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tâm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hỗ</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lẫn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nhau</a:t>
          </a:r>
          <a:r>
            <a:rPr lang="en-US" sz="1400" dirty="0" smtClean="0">
              <a:latin typeface="Arial" panose="020B0604020202020204" pitchFamily="34" charset="0"/>
              <a:cs typeface="Arial" panose="020B0604020202020204" pitchFamily="34" charset="0"/>
            </a:rPr>
            <a:t> ở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theo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thần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phong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trào</a:t>
          </a:r>
          <a:r>
            <a:rPr lang="en-US" sz="1400" dirty="0" smtClean="0">
              <a:latin typeface="Arial" panose="020B0604020202020204" pitchFamily="34" charset="0"/>
              <a:cs typeface="Arial" panose="020B0604020202020204" pitchFamily="34" charset="0"/>
            </a:rPr>
            <a:t>: </a:t>
          </a:r>
          <a:r>
            <a:rPr lang="en-US" sz="1400" i="1" dirty="0" smtClean="0">
              <a:latin typeface="Arial" panose="020B0604020202020204" pitchFamily="34" charset="0"/>
              <a:cs typeface="Arial" panose="020B0604020202020204" pitchFamily="34" charset="0"/>
            </a:rPr>
            <a:t>“</a:t>
          </a:r>
          <a:r>
            <a:rPr lang="en-US" sz="1400" i="1" dirty="0" err="1" smtClean="0">
              <a:latin typeface="Arial" panose="020B0604020202020204" pitchFamily="34" charset="0"/>
              <a:cs typeface="Arial" panose="020B0604020202020204" pitchFamily="34" charset="0"/>
            </a:rPr>
            <a:t>Người</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người</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làm</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việc</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thiện</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nhà</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nhà</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làm</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việc</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thiện</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ngành</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ngành</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làm</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việc</a:t>
          </a:r>
          <a:r>
            <a:rPr lang="en-US" sz="1400" i="1" dirty="0" smtClean="0">
              <a:latin typeface="Arial" panose="020B0604020202020204" pitchFamily="34" charset="0"/>
              <a:cs typeface="Arial" panose="020B0604020202020204" pitchFamily="34" charset="0"/>
            </a:rPr>
            <a:t> </a:t>
          </a:r>
          <a:r>
            <a:rPr lang="en-US" sz="1400" i="1" dirty="0" err="1" smtClean="0">
              <a:latin typeface="Arial" panose="020B0604020202020204" pitchFamily="34" charset="0"/>
              <a:cs typeface="Arial" panose="020B0604020202020204" pitchFamily="34" charset="0"/>
            </a:rPr>
            <a:t>thiện</a:t>
          </a:r>
          <a:r>
            <a:rPr lang="en-US" sz="1400" i="1" dirty="0" smtClean="0">
              <a:latin typeface="Arial" panose="020B0604020202020204" pitchFamily="34" charset="0"/>
              <a:cs typeface="Arial" panose="020B0604020202020204" pitchFamily="34" charset="0"/>
            </a:rPr>
            <a:t>”. </a:t>
          </a:r>
          <a:endParaRPr lang="en-US" sz="1400" dirty="0">
            <a:latin typeface="Arial" panose="020B0604020202020204" pitchFamily="34" charset="0"/>
            <a:cs typeface="Arial" panose="020B0604020202020204" pitchFamily="34" charset="0"/>
          </a:endParaRPr>
        </a:p>
      </dgm:t>
    </dgm:pt>
    <dgm:pt modelId="{825515A0-F9E6-470C-97E5-5B5B905EFD66}" type="parTrans" cxnId="{23866386-58E1-49D9-972D-6A49B1BD1A6C}">
      <dgm:prSet/>
      <dgm:spPr/>
      <dgm:t>
        <a:bodyPr/>
        <a:lstStyle/>
        <a:p>
          <a:endParaRPr lang="en-US" sz="1400">
            <a:latin typeface="Arial" panose="020B0604020202020204" pitchFamily="34" charset="0"/>
            <a:cs typeface="Arial" panose="020B0604020202020204" pitchFamily="34" charset="0"/>
          </a:endParaRPr>
        </a:p>
      </dgm:t>
    </dgm:pt>
    <dgm:pt modelId="{D2373BEA-C1A4-4748-8689-339A7F46698E}" type="sibTrans" cxnId="{23866386-58E1-49D9-972D-6A49B1BD1A6C}">
      <dgm:prSet/>
      <dgm:spPr/>
      <dgm:t>
        <a:bodyPr/>
        <a:lstStyle/>
        <a:p>
          <a:endParaRPr lang="en-US" sz="1400">
            <a:latin typeface="Arial" panose="020B0604020202020204" pitchFamily="34" charset="0"/>
            <a:cs typeface="Arial" panose="020B0604020202020204" pitchFamily="34" charset="0"/>
          </a:endParaRPr>
        </a:p>
      </dgm:t>
    </dgm:pt>
    <dgm:pt modelId="{4DFD6E1F-A012-4351-B981-9E334CAC49C9}">
      <dgm:prSet custT="1"/>
      <dgm:spPr/>
      <dgm:t>
        <a:bodyPr/>
        <a:lstStyle/>
        <a:p>
          <a:pPr algn="just"/>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xây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dựng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một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ứng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cầu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dân</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E0AC9111-D571-4311-A8DA-DAE081292A92}" type="parTrans" cxnId="{045E09D9-560E-4CD1-8AF4-C7EFB558B2A0}">
      <dgm:prSet/>
      <dgm:spPr/>
      <dgm:t>
        <a:bodyPr/>
        <a:lstStyle/>
        <a:p>
          <a:endParaRPr lang="en-US" sz="1400">
            <a:latin typeface="Arial" panose="020B0604020202020204" pitchFamily="34" charset="0"/>
            <a:cs typeface="Arial" panose="020B0604020202020204" pitchFamily="34" charset="0"/>
          </a:endParaRPr>
        </a:p>
      </dgm:t>
    </dgm:pt>
    <dgm:pt modelId="{B0549716-B3A1-459B-8BCE-50CA90BA22EF}" type="sibTrans" cxnId="{045E09D9-560E-4CD1-8AF4-C7EFB558B2A0}">
      <dgm:prSet/>
      <dgm:spPr/>
      <dgm:t>
        <a:bodyPr/>
        <a:lstStyle/>
        <a:p>
          <a:endParaRPr lang="en-US" sz="1400">
            <a:latin typeface="Arial" panose="020B0604020202020204" pitchFamily="34" charset="0"/>
            <a:cs typeface="Arial" panose="020B0604020202020204" pitchFamily="34" charset="0"/>
          </a:endParaRPr>
        </a:p>
      </dgm:t>
    </dgm:pt>
    <dgm:pt modelId="{C9274752-97AA-4230-8C7B-609F933EBD5A}">
      <dgm:prSet custT="1"/>
      <dgm:spPr/>
      <dgm:t>
        <a:bodyPr/>
        <a:lstStyle/>
        <a:p>
          <a:pPr algn="just"/>
          <a:r>
            <a:rPr lang="en-US" sz="1400" b="1" i="1" dirty="0" err="1" smtClean="0">
              <a:latin typeface="Arial" panose="020B0604020202020204" pitchFamily="34" charset="0"/>
              <a:cs typeface="Arial" panose="020B0604020202020204" pitchFamily="34" charset="0"/>
            </a:rPr>
            <a:t>Phục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hồi</a:t>
          </a:r>
          <a:r>
            <a:rPr lang="en-US" sz="1400" i="1" dirty="0" smtClean="0">
              <a:latin typeface="Arial" panose="020B0604020202020204" pitchFamily="34" charset="0"/>
              <a:cs typeface="Arial" panose="020B0604020202020204" pitchFamily="34" charset="0"/>
            </a:rPr>
            <a: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hoà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nhập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cuộc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sống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đỡ</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tật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cô</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đơn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nạn</a:t>
          </a:r>
          <a:r>
            <a:rPr lang="en-US" sz="1400" dirty="0" smtClean="0">
              <a:latin typeface="Arial" panose="020B0604020202020204" pitchFamily="34" charset="0"/>
              <a:cs typeface="Arial" panose="020B0604020202020204" pitchFamily="34" charset="0"/>
            </a:rPr>
            <a:t> nhân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 </a:t>
          </a:r>
          <a:r>
            <a:rPr lang="en-US" sz="1400" dirty="0" err="1" smtClean="0">
              <a:latin typeface="Arial" panose="020B0604020202020204" pitchFamily="34" charset="0"/>
              <a:cs typeface="Arial" panose="020B0604020202020204" pitchFamily="34" charset="0"/>
            </a:rPr>
            <a:t>thảm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tệ</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nạn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trở</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lại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cuộc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sống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thường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hoà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nhập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vào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một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hài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hoà</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8E0E4FAC-189E-4FA1-A954-867598C23831}" type="parTrans" cxnId="{FA22FC37-68B9-4BCF-859C-525E398A5C1B}">
      <dgm:prSet/>
      <dgm:spPr/>
      <dgm:t>
        <a:bodyPr/>
        <a:lstStyle/>
        <a:p>
          <a:endParaRPr lang="en-US" sz="1400">
            <a:latin typeface="Arial" panose="020B0604020202020204" pitchFamily="34" charset="0"/>
            <a:cs typeface="Arial" panose="020B0604020202020204" pitchFamily="34" charset="0"/>
          </a:endParaRPr>
        </a:p>
      </dgm:t>
    </dgm:pt>
    <dgm:pt modelId="{26AD59DC-78BD-4A85-9F2A-1FFA89C4AD55}" type="sibTrans" cxnId="{FA22FC37-68B9-4BCF-859C-525E398A5C1B}">
      <dgm:prSet/>
      <dgm:spPr/>
      <dgm:t>
        <a:bodyPr/>
        <a:lstStyle/>
        <a:p>
          <a:endParaRPr lang="en-US" sz="1400">
            <a:latin typeface="Arial" panose="020B0604020202020204" pitchFamily="34" charset="0"/>
            <a:cs typeface="Arial" panose="020B0604020202020204" pitchFamily="34" charset="0"/>
          </a:endParaRPr>
        </a:p>
      </dgm:t>
    </dgm:pt>
    <dgm:pt modelId="{5D86B5EC-ED10-4109-9F51-7D3308321C25}">
      <dgm:prSet custT="1"/>
      <dgm:spPr/>
      <dgm:t>
        <a:bodyPr/>
        <a:lstStyle/>
        <a:p>
          <a:pPr algn="just"/>
          <a:r>
            <a:rPr lang="en-US" sz="1400" b="1" i="1" dirty="0" err="1" smtClean="0">
              <a:latin typeface="Arial" panose="020B0604020202020204" pitchFamily="34" charset="0"/>
              <a:cs typeface="Arial" panose="020B0604020202020204" pitchFamily="34" charset="0"/>
            </a:rPr>
            <a:t>Phòng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ngừa</a:t>
          </a:r>
          <a:r>
            <a:rPr lang="en-US" sz="1400" i="1" dirty="0" smtClean="0">
              <a:latin typeface="Arial" panose="020B0604020202020204" pitchFamily="34" charset="0"/>
              <a:cs typeface="Arial" panose="020B0604020202020204" pitchFamily="34" charset="0"/>
            </a:rPr>
            <a: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chủ</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phòng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ngừa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 </a:t>
          </a:r>
          <a:r>
            <a:rPr lang="en-US" sz="1400" dirty="0" err="1" smtClean="0">
              <a:latin typeface="Arial" panose="020B0604020202020204" pitchFamily="34" charset="0"/>
              <a:cs typeface="Arial" panose="020B0604020202020204" pitchFamily="34" charset="0"/>
            </a:rPr>
            <a:t>chống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biến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đổi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khí</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hậu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nảy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sinh</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bằng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cụ</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phù</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hợp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từng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tập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huấn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hướng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dẫn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kỹ</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phòng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ngừa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 </a:t>
          </a:r>
          <a:r>
            <a:rPr lang="en-US" sz="1400" dirty="0" err="1" smtClean="0">
              <a:latin typeface="Arial" panose="020B0604020202020204" pitchFamily="34" charset="0"/>
              <a:cs typeface="Arial" panose="020B0604020202020204" pitchFamily="34" charset="0"/>
            </a:rPr>
            <a:t>trong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vùng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trọng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điểm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dân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tổ</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tốt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việc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sơ</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cấp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cứu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chăm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sóc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khỏe</a:t>
          </a:r>
          <a:r>
            <a:rPr lang="en-US" sz="1400" dirty="0" smtClean="0">
              <a:latin typeface="Arial" panose="020B0604020202020204" pitchFamily="34" charset="0"/>
              <a:cs typeface="Arial" panose="020B0604020202020204" pitchFamily="34" charset="0"/>
            </a:rPr>
            <a:t> ban </a:t>
          </a:r>
          <a:r>
            <a:rPr lang="en-US" sz="1400" dirty="0" err="1" smtClean="0">
              <a:latin typeface="Arial" panose="020B0604020202020204" pitchFamily="34" charset="0"/>
              <a:cs typeface="Arial" panose="020B0604020202020204" pitchFamily="34" charset="0"/>
            </a:rPr>
            <a:t>đầu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phòng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chống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dịch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bệnh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triển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dịch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vụ</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tránh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rạn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nứt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tạo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dịch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vụ</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vui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chơi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trí</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nhằm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ngăn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chặn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trẻ</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em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h­ư</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hỏng</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27AAA441-4C92-443E-9626-984C36299A6D}" type="parTrans" cxnId="{11A99138-2055-4D5B-91C7-42205D04A1F3}">
      <dgm:prSet/>
      <dgm:spPr/>
      <dgm:t>
        <a:bodyPr/>
        <a:lstStyle/>
        <a:p>
          <a:endParaRPr lang="en-US" sz="1400">
            <a:latin typeface="Arial" panose="020B0604020202020204" pitchFamily="34" charset="0"/>
            <a:cs typeface="Arial" panose="020B0604020202020204" pitchFamily="34" charset="0"/>
          </a:endParaRPr>
        </a:p>
      </dgm:t>
    </dgm:pt>
    <dgm:pt modelId="{85CDEFD7-BB57-4387-8DA2-1E4BEFC0250F}" type="sibTrans" cxnId="{11A99138-2055-4D5B-91C7-42205D04A1F3}">
      <dgm:prSet/>
      <dgm:spPr/>
      <dgm:t>
        <a:bodyPr/>
        <a:lstStyle/>
        <a:p>
          <a:endParaRPr lang="en-US" sz="1400">
            <a:latin typeface="Arial" panose="020B0604020202020204" pitchFamily="34" charset="0"/>
            <a:cs typeface="Arial" panose="020B0604020202020204" pitchFamily="34" charset="0"/>
          </a:endParaRPr>
        </a:p>
      </dgm:t>
    </dgm:pt>
    <dgm:pt modelId="{BB88ADB8-B4EB-4164-A08E-CD647D4E3FAC}">
      <dgm:prSet custT="1"/>
      <dgm:spPr/>
      <dgm:t>
        <a:bodyPr/>
        <a:lstStyle/>
        <a:p>
          <a:pPr algn="just"/>
          <a:r>
            <a:rPr lang="en-US" sz="1400" b="1" i="1" dirty="0" err="1" smtClean="0">
              <a:latin typeface="Arial" panose="020B0604020202020204" pitchFamily="34" charset="0"/>
              <a:cs typeface="Arial" panose="020B0604020202020204" pitchFamily="34" charset="0"/>
            </a:rPr>
            <a:t>Phát</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triển</a:t>
          </a:r>
          <a:r>
            <a:rPr lang="en-US" sz="1400" i="1" dirty="0" smtClean="0">
              <a:latin typeface="Arial" panose="020B0604020202020204" pitchFamily="34" charset="0"/>
              <a:cs typeface="Arial" panose="020B0604020202020204" pitchFamily="34" charset="0"/>
            </a:rPr>
            <a: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triển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thành</a:t>
          </a:r>
          <a:r>
            <a:rPr lang="en-US" sz="1400" dirty="0" smtClean="0">
              <a:latin typeface="Arial" panose="020B0604020202020204" pitchFamily="34" charset="0"/>
              <a:cs typeface="Arial" panose="020B0604020202020204" pitchFamily="34" charset="0"/>
            </a:rPr>
            <a:t> con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toàn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diện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đầy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đủ</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chất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thần</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sống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ích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bản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thân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đình</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dạy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học</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dạy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nghề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phù</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hợp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trẻ</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tật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nhằm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nhập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bản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thân</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gia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em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hỗ</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vay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vốn</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hư­ớng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dẫn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kỹ</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thuật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sản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xuất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thoát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khỏi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đói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nghèo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một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bền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mặt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công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nâng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cao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tăng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cường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hoặc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cường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trong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phòng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ngừa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ứng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a:t>
          </a:r>
          <a:endParaRPr lang="en-US" sz="1400" dirty="0">
            <a:latin typeface="Arial" panose="020B0604020202020204" pitchFamily="34" charset="0"/>
            <a:cs typeface="Arial" panose="020B0604020202020204" pitchFamily="34" charset="0"/>
          </a:endParaRPr>
        </a:p>
      </dgm:t>
    </dgm:pt>
    <dgm:pt modelId="{7AFC4E27-EA9C-4597-8278-CC30469360C3}" type="parTrans" cxnId="{A07B188B-5FDE-4BCC-9F16-88E5E283A42E}">
      <dgm:prSet/>
      <dgm:spPr/>
      <dgm:t>
        <a:bodyPr/>
        <a:lstStyle/>
        <a:p>
          <a:endParaRPr lang="en-US" sz="1400">
            <a:latin typeface="Arial" panose="020B0604020202020204" pitchFamily="34" charset="0"/>
            <a:cs typeface="Arial" panose="020B0604020202020204" pitchFamily="34" charset="0"/>
          </a:endParaRPr>
        </a:p>
      </dgm:t>
    </dgm:pt>
    <dgm:pt modelId="{0263EFFF-3FCE-4120-A18D-739D0402EA66}" type="sibTrans" cxnId="{A07B188B-5FDE-4BCC-9F16-88E5E283A42E}">
      <dgm:prSet/>
      <dgm:spPr/>
      <dgm:t>
        <a:bodyPr/>
        <a:lstStyle/>
        <a:p>
          <a:endParaRPr lang="en-US" sz="1400">
            <a:latin typeface="Arial" panose="020B0604020202020204" pitchFamily="34" charset="0"/>
            <a:cs typeface="Arial" panose="020B0604020202020204" pitchFamily="34" charset="0"/>
          </a:endParaRPr>
        </a:p>
      </dgm:t>
    </dgm:pt>
    <dgm:pt modelId="{5CBBA7CA-C9CE-4321-B21A-21F03B4089DA}" type="pres">
      <dgm:prSet presAssocID="{4D8C122F-B0C4-4FE3-B85B-A75D07941E5A}" presName="Name0" presStyleCnt="0">
        <dgm:presLayoutVars>
          <dgm:dir/>
          <dgm:animLvl val="lvl"/>
          <dgm:resizeHandles val="exact"/>
        </dgm:presLayoutVars>
      </dgm:prSet>
      <dgm:spPr/>
      <dgm:t>
        <a:bodyPr/>
        <a:lstStyle/>
        <a:p>
          <a:endParaRPr lang="en-US"/>
        </a:p>
      </dgm:t>
    </dgm:pt>
    <dgm:pt modelId="{2FB2C1B5-6AFB-4A95-8EE4-77E84DB99191}" type="pres">
      <dgm:prSet presAssocID="{0C154672-99FF-4C5E-8262-764EC20098D2}" presName="composite" presStyleCnt="0"/>
      <dgm:spPr/>
    </dgm:pt>
    <dgm:pt modelId="{D7B131C2-940A-40FA-877E-6909A1CA7448}" type="pres">
      <dgm:prSet presAssocID="{0C154672-99FF-4C5E-8262-764EC20098D2}" presName="parTx" presStyleLbl="alignNode1" presStyleIdx="0" presStyleCnt="2">
        <dgm:presLayoutVars>
          <dgm:chMax val="0"/>
          <dgm:chPref val="0"/>
          <dgm:bulletEnabled val="1"/>
        </dgm:presLayoutVars>
      </dgm:prSet>
      <dgm:spPr/>
      <dgm:t>
        <a:bodyPr/>
        <a:lstStyle/>
        <a:p>
          <a:endParaRPr lang="en-US"/>
        </a:p>
      </dgm:t>
    </dgm:pt>
    <dgm:pt modelId="{C7C08ACB-6A78-490C-8705-70411BFC844D}" type="pres">
      <dgm:prSet presAssocID="{0C154672-99FF-4C5E-8262-764EC20098D2}" presName="desTx" presStyleLbl="alignAccFollowNode1" presStyleIdx="0" presStyleCnt="2" custLinFactNeighborX="211" custLinFactNeighborY="826">
        <dgm:presLayoutVars>
          <dgm:bulletEnabled val="1"/>
        </dgm:presLayoutVars>
      </dgm:prSet>
      <dgm:spPr/>
      <dgm:t>
        <a:bodyPr/>
        <a:lstStyle/>
        <a:p>
          <a:endParaRPr lang="en-US"/>
        </a:p>
      </dgm:t>
    </dgm:pt>
    <dgm:pt modelId="{8CC13A35-F611-4C39-8D16-445211A4CFC9}" type="pres">
      <dgm:prSet presAssocID="{742612B9-762E-4B31-9FED-CC05B64B8B77}" presName="space" presStyleCnt="0"/>
      <dgm:spPr/>
    </dgm:pt>
    <dgm:pt modelId="{C6F45BB0-A56E-43B0-A833-F7E275236393}" type="pres">
      <dgm:prSet presAssocID="{EF5BA0B6-D31E-477E-9ED7-FF0A4B2D3E20}" presName="composite" presStyleCnt="0"/>
      <dgm:spPr/>
    </dgm:pt>
    <dgm:pt modelId="{AE6AC91D-9771-4875-B19C-FCBC9C1D44A4}" type="pres">
      <dgm:prSet presAssocID="{EF5BA0B6-D31E-477E-9ED7-FF0A4B2D3E20}" presName="parTx" presStyleLbl="alignNode1" presStyleIdx="1" presStyleCnt="2" custScaleX="119403">
        <dgm:presLayoutVars>
          <dgm:chMax val="0"/>
          <dgm:chPref val="0"/>
          <dgm:bulletEnabled val="1"/>
        </dgm:presLayoutVars>
      </dgm:prSet>
      <dgm:spPr/>
      <dgm:t>
        <a:bodyPr/>
        <a:lstStyle/>
        <a:p>
          <a:endParaRPr lang="en-US"/>
        </a:p>
      </dgm:t>
    </dgm:pt>
    <dgm:pt modelId="{F2046943-6A2B-4506-AB31-D6AD53EB3531}" type="pres">
      <dgm:prSet presAssocID="{EF5BA0B6-D31E-477E-9ED7-FF0A4B2D3E20}" presName="desTx" presStyleLbl="alignAccFollowNode1" presStyleIdx="1" presStyleCnt="2" custScaleX="119403">
        <dgm:presLayoutVars>
          <dgm:bulletEnabled val="1"/>
        </dgm:presLayoutVars>
      </dgm:prSet>
      <dgm:spPr/>
      <dgm:t>
        <a:bodyPr/>
        <a:lstStyle/>
        <a:p>
          <a:endParaRPr lang="en-US"/>
        </a:p>
      </dgm:t>
    </dgm:pt>
  </dgm:ptLst>
  <dgm:cxnLst>
    <dgm:cxn modelId="{A6059D47-B854-4ADB-BA16-602CD84631F8}" type="presOf" srcId="{5D86B5EC-ED10-4109-9F51-7D3308321C25}" destId="{F2046943-6A2B-4506-AB31-D6AD53EB3531}" srcOrd="0" destOrd="2" presId="urn:microsoft.com/office/officeart/2005/8/layout/hList1"/>
    <dgm:cxn modelId="{CED889C4-96CD-425A-9E4E-3E77EE1EDE72}" type="presOf" srcId="{BB88ADB8-B4EB-4164-A08E-CD647D4E3FAC}" destId="{F2046943-6A2B-4506-AB31-D6AD53EB3531}" srcOrd="0" destOrd="3" presId="urn:microsoft.com/office/officeart/2005/8/layout/hList1"/>
    <dgm:cxn modelId="{23866386-58E1-49D9-972D-6A49B1BD1A6C}" srcId="{0C154672-99FF-4C5E-8262-764EC20098D2}" destId="{8AD6A981-AD9A-4CEA-8FAF-0513BFFBC89C}" srcOrd="2" destOrd="0" parTransId="{825515A0-F9E6-470C-97E5-5B5B905EFD66}" sibTransId="{D2373BEA-C1A4-4748-8689-339A7F46698E}"/>
    <dgm:cxn modelId="{045E09D9-560E-4CD1-8AF4-C7EFB558B2A0}" srcId="{0C154672-99FF-4C5E-8262-764EC20098D2}" destId="{4DFD6E1F-A012-4351-B981-9E334CAC49C9}" srcOrd="3" destOrd="0" parTransId="{E0AC9111-D571-4311-A8DA-DAE081292A92}" sibTransId="{B0549716-B3A1-459B-8BCE-50CA90BA22EF}"/>
    <dgm:cxn modelId="{E9E2345C-558F-4AE3-A939-CD5D474916BA}" srcId="{0C154672-99FF-4C5E-8262-764EC20098D2}" destId="{FFFC1632-FA27-487A-96A8-D547FBF9501E}" srcOrd="1" destOrd="0" parTransId="{83435DB4-EC92-4A38-A8EF-8696911CD93B}" sibTransId="{56C4901E-9AFA-49F2-A8AA-FE8D7E63B800}"/>
    <dgm:cxn modelId="{1929A9E8-0EF1-4645-9432-7DEE947E378A}" srcId="{EF5BA0B6-D31E-477E-9ED7-FF0A4B2D3E20}" destId="{1BDA3F86-16D5-4FCC-9AA9-1ED0F3503893}" srcOrd="0" destOrd="0" parTransId="{5C3A950C-DDE3-475B-AB2A-F9B256D455AE}" sibTransId="{0BCB6875-9095-47E7-B7DD-E0C37C681E7D}"/>
    <dgm:cxn modelId="{FA22FC37-68B9-4BCF-859C-525E398A5C1B}" srcId="{EF5BA0B6-D31E-477E-9ED7-FF0A4B2D3E20}" destId="{C9274752-97AA-4230-8C7B-609F933EBD5A}" srcOrd="1" destOrd="0" parTransId="{8E0E4FAC-189E-4FA1-A954-867598C23831}" sibTransId="{26AD59DC-78BD-4A85-9F2A-1FFA89C4AD55}"/>
    <dgm:cxn modelId="{F8A6CD2C-3296-49BD-831B-C71639D8ED96}" srcId="{4D8C122F-B0C4-4FE3-B85B-A75D07941E5A}" destId="{0C154672-99FF-4C5E-8262-764EC20098D2}" srcOrd="0" destOrd="0" parTransId="{6F4C2B03-6B99-4225-BDAF-019AA2C1EB0C}" sibTransId="{742612B9-762E-4B31-9FED-CC05B64B8B77}"/>
    <dgm:cxn modelId="{4249AA59-1C27-4A5C-A988-60BB3208F506}" type="presOf" srcId="{4DFD6E1F-A012-4351-B981-9E334CAC49C9}" destId="{C7C08ACB-6A78-490C-8705-70411BFC844D}" srcOrd="0" destOrd="3" presId="urn:microsoft.com/office/officeart/2005/8/layout/hList1"/>
    <dgm:cxn modelId="{8576B15A-B6C8-4321-8C31-280DC511A48C}" srcId="{0C154672-99FF-4C5E-8262-764EC20098D2}" destId="{FB01663B-F722-4C97-A736-6278F6CFD0C3}" srcOrd="0" destOrd="0" parTransId="{E6BB7E23-438F-4DDC-85D6-C924AE9B6E35}" sibTransId="{9FDCD6D4-4280-4CBF-8183-0087B5D2EB76}"/>
    <dgm:cxn modelId="{B62D58A9-C6CA-4CD6-ADA3-886CEF376E08}" srcId="{4D8C122F-B0C4-4FE3-B85B-A75D07941E5A}" destId="{EF5BA0B6-D31E-477E-9ED7-FF0A4B2D3E20}" srcOrd="1" destOrd="0" parTransId="{8DC2EFC3-5D2E-415B-9EB0-C922B042D7EA}" sibTransId="{935DBCBF-5FD1-4D56-B314-2323FDCB5D31}"/>
    <dgm:cxn modelId="{AA371269-1A21-4C3B-ABCC-2C922FA3018E}" type="presOf" srcId="{EF5BA0B6-D31E-477E-9ED7-FF0A4B2D3E20}" destId="{AE6AC91D-9771-4875-B19C-FCBC9C1D44A4}" srcOrd="0" destOrd="0" presId="urn:microsoft.com/office/officeart/2005/8/layout/hList1"/>
    <dgm:cxn modelId="{F84F9232-1EAB-418C-8F1E-9BD89D514D74}" type="presOf" srcId="{1BDA3F86-16D5-4FCC-9AA9-1ED0F3503893}" destId="{F2046943-6A2B-4506-AB31-D6AD53EB3531}" srcOrd="0" destOrd="0" presId="urn:microsoft.com/office/officeart/2005/8/layout/hList1"/>
    <dgm:cxn modelId="{EF3D01A1-BD46-4321-90E3-52E838DCF8F2}" type="presOf" srcId="{FFFC1632-FA27-487A-96A8-D547FBF9501E}" destId="{C7C08ACB-6A78-490C-8705-70411BFC844D}" srcOrd="0" destOrd="1" presId="urn:microsoft.com/office/officeart/2005/8/layout/hList1"/>
    <dgm:cxn modelId="{A07B188B-5FDE-4BCC-9F16-88E5E283A42E}" srcId="{EF5BA0B6-D31E-477E-9ED7-FF0A4B2D3E20}" destId="{BB88ADB8-B4EB-4164-A08E-CD647D4E3FAC}" srcOrd="3" destOrd="0" parTransId="{7AFC4E27-EA9C-4597-8278-CC30469360C3}" sibTransId="{0263EFFF-3FCE-4120-A18D-739D0402EA66}"/>
    <dgm:cxn modelId="{41940F74-BD7F-4386-A275-A83D8E539985}" type="presOf" srcId="{4D8C122F-B0C4-4FE3-B85B-A75D07941E5A}" destId="{5CBBA7CA-C9CE-4321-B21A-21F03B4089DA}" srcOrd="0" destOrd="0" presId="urn:microsoft.com/office/officeart/2005/8/layout/hList1"/>
    <dgm:cxn modelId="{4BE13D99-FDCC-4178-8619-8FCA1E348126}" type="presOf" srcId="{8AD6A981-AD9A-4CEA-8FAF-0513BFFBC89C}" destId="{C7C08ACB-6A78-490C-8705-70411BFC844D}" srcOrd="0" destOrd="2" presId="urn:microsoft.com/office/officeart/2005/8/layout/hList1"/>
    <dgm:cxn modelId="{B93D491F-7541-4E39-9A73-9B0E62C8390A}" type="presOf" srcId="{C9274752-97AA-4230-8C7B-609F933EBD5A}" destId="{F2046943-6A2B-4506-AB31-D6AD53EB3531}" srcOrd="0" destOrd="1" presId="urn:microsoft.com/office/officeart/2005/8/layout/hList1"/>
    <dgm:cxn modelId="{2FF29EB0-4565-424C-9F57-6E4159B6A983}" type="presOf" srcId="{FB01663B-F722-4C97-A736-6278F6CFD0C3}" destId="{C7C08ACB-6A78-490C-8705-70411BFC844D}" srcOrd="0" destOrd="0" presId="urn:microsoft.com/office/officeart/2005/8/layout/hList1"/>
    <dgm:cxn modelId="{11A99138-2055-4D5B-91C7-42205D04A1F3}" srcId="{EF5BA0B6-D31E-477E-9ED7-FF0A4B2D3E20}" destId="{5D86B5EC-ED10-4109-9F51-7D3308321C25}" srcOrd="2" destOrd="0" parTransId="{27AAA441-4C92-443E-9626-984C36299A6D}" sibTransId="{85CDEFD7-BB57-4387-8DA2-1E4BEFC0250F}"/>
    <dgm:cxn modelId="{237826EA-D962-411A-AE5E-60B9219A6877}" type="presOf" srcId="{0C154672-99FF-4C5E-8262-764EC20098D2}" destId="{D7B131C2-940A-40FA-877E-6909A1CA7448}" srcOrd="0" destOrd="0" presId="urn:microsoft.com/office/officeart/2005/8/layout/hList1"/>
    <dgm:cxn modelId="{0918187D-DFFD-4F26-8DB3-65C49D471063}" type="presParOf" srcId="{5CBBA7CA-C9CE-4321-B21A-21F03B4089DA}" destId="{2FB2C1B5-6AFB-4A95-8EE4-77E84DB99191}" srcOrd="0" destOrd="0" presId="urn:microsoft.com/office/officeart/2005/8/layout/hList1"/>
    <dgm:cxn modelId="{C81630E4-914D-480F-9089-CB196C7B5EF1}" type="presParOf" srcId="{2FB2C1B5-6AFB-4A95-8EE4-77E84DB99191}" destId="{D7B131C2-940A-40FA-877E-6909A1CA7448}" srcOrd="0" destOrd="0" presId="urn:microsoft.com/office/officeart/2005/8/layout/hList1"/>
    <dgm:cxn modelId="{DE43A257-2E85-4BCE-91C0-7BCD4076817C}" type="presParOf" srcId="{2FB2C1B5-6AFB-4A95-8EE4-77E84DB99191}" destId="{C7C08ACB-6A78-490C-8705-70411BFC844D}" srcOrd="1" destOrd="0" presId="urn:microsoft.com/office/officeart/2005/8/layout/hList1"/>
    <dgm:cxn modelId="{52A6A4C1-8DE0-4E2D-B661-145198854AB8}" type="presParOf" srcId="{5CBBA7CA-C9CE-4321-B21A-21F03B4089DA}" destId="{8CC13A35-F611-4C39-8D16-445211A4CFC9}" srcOrd="1" destOrd="0" presId="urn:microsoft.com/office/officeart/2005/8/layout/hList1"/>
    <dgm:cxn modelId="{112F52BD-941B-448A-BEBE-7463AA403990}" type="presParOf" srcId="{5CBBA7CA-C9CE-4321-B21A-21F03B4089DA}" destId="{C6F45BB0-A56E-43B0-A833-F7E275236393}" srcOrd="2" destOrd="0" presId="urn:microsoft.com/office/officeart/2005/8/layout/hList1"/>
    <dgm:cxn modelId="{E95D29C5-A1F5-472E-99A8-DE470AC77997}" type="presParOf" srcId="{C6F45BB0-A56E-43B0-A833-F7E275236393}" destId="{AE6AC91D-9771-4875-B19C-FCBC9C1D44A4}" srcOrd="0" destOrd="0" presId="urn:microsoft.com/office/officeart/2005/8/layout/hList1"/>
    <dgm:cxn modelId="{2C19F208-2502-4FE6-95F3-B55CC8A0AEC3}" type="presParOf" srcId="{C6F45BB0-A56E-43B0-A833-F7E275236393}" destId="{F2046943-6A2B-4506-AB31-D6AD53EB3531}"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B2B548-DE84-486D-9392-1984403AA39E}" type="doc">
      <dgm:prSet loTypeId="urn:microsoft.com/office/officeart/2011/layout/InterconnectedBlockProcess" loCatId="process" qsTypeId="urn:microsoft.com/office/officeart/2005/8/quickstyle/simple2" qsCatId="simple" csTypeId="urn:microsoft.com/office/officeart/2005/8/colors/accent1_2" csCatId="accent1" phldr="1"/>
      <dgm:spPr/>
      <dgm:t>
        <a:bodyPr/>
        <a:lstStyle/>
        <a:p>
          <a:endParaRPr lang="en-US"/>
        </a:p>
      </dgm:t>
    </dgm:pt>
    <dgm:pt modelId="{24C34D6C-ABE1-47F7-875A-A142D6E032FC}">
      <dgm:prSet phldrT="[Text]" custT="1"/>
      <dgm:spPr>
        <a:solidFill>
          <a:srgbClr val="FF0000"/>
        </a:solidFill>
      </dgm:spPr>
      <dgm:t>
        <a:bodyPr/>
        <a:lstStyle/>
        <a:p>
          <a:r>
            <a:rPr lang="en-US" sz="1400" b="1" i="1" dirty="0" smtClean="0">
              <a:latin typeface="Arial" panose="020B0604020202020204" pitchFamily="34" charset="0"/>
              <a:cs typeface="Arial" panose="020B0604020202020204" pitchFamily="34" charset="0"/>
            </a:rPr>
            <a:t>4.1. </a:t>
          </a:r>
          <a:r>
            <a:rPr lang="en-US" sz="1400" b="1" i="1" dirty="0" err="1" smtClean="0">
              <a:latin typeface="Arial" panose="020B0604020202020204" pitchFamily="34" charset="0"/>
              <a:cs typeface="Arial" panose="020B0604020202020204" pitchFamily="34" charset="0"/>
            </a:rPr>
            <a:t>Công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tác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xã</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hội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tác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động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tới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cá</a:t>
          </a:r>
          <a:r>
            <a:rPr lang="en-US" sz="1400" b="1" i="1" dirty="0" smtClean="0">
              <a:latin typeface="Arial" panose="020B0604020202020204" pitchFamily="34" charset="0"/>
              <a:cs typeface="Arial" panose="020B0604020202020204" pitchFamily="34" charset="0"/>
            </a:rPr>
            <a:t> nhân </a:t>
          </a:r>
          <a:endParaRPr lang="en-US" sz="1400" dirty="0">
            <a:latin typeface="Arial" panose="020B0604020202020204" pitchFamily="34" charset="0"/>
            <a:cs typeface="Arial" panose="020B0604020202020204" pitchFamily="34" charset="0"/>
          </a:endParaRPr>
        </a:p>
      </dgm:t>
    </dgm:pt>
    <dgm:pt modelId="{156A6608-F76F-4C6E-A22F-734FD896A0DF}" type="parTrans" cxnId="{AE403ED5-88D0-4138-BB5E-3DDF4E15F035}">
      <dgm:prSet/>
      <dgm:spPr/>
      <dgm:t>
        <a:bodyPr/>
        <a:lstStyle/>
        <a:p>
          <a:endParaRPr lang="en-US" sz="1400">
            <a:latin typeface="Arial" panose="020B0604020202020204" pitchFamily="34" charset="0"/>
            <a:cs typeface="Arial" panose="020B0604020202020204" pitchFamily="34" charset="0"/>
          </a:endParaRPr>
        </a:p>
      </dgm:t>
    </dgm:pt>
    <dgm:pt modelId="{92C76BE1-78DD-490B-BD2A-A844BEAC53E4}" type="sibTrans" cxnId="{AE403ED5-88D0-4138-BB5E-3DDF4E15F035}">
      <dgm:prSet/>
      <dgm:spPr/>
      <dgm:t>
        <a:bodyPr/>
        <a:lstStyle/>
        <a:p>
          <a:endParaRPr lang="en-US" sz="1400">
            <a:latin typeface="Arial" panose="020B0604020202020204" pitchFamily="34" charset="0"/>
            <a:cs typeface="Arial" panose="020B0604020202020204" pitchFamily="34" charset="0"/>
          </a:endParaRPr>
        </a:p>
      </dgm:t>
    </dgm:pt>
    <dgm:pt modelId="{C67D09C3-46F4-4A63-B207-2ABE8E17261E}">
      <dgm:prSet phldrT="[Text]" custT="1"/>
      <dgm:spPr>
        <a:solidFill>
          <a:schemeClr val="accent5">
            <a:lumMod val="20000"/>
            <a:lumOff val="80000"/>
          </a:schemeClr>
        </a:solidFill>
      </dgm:spPr>
      <dgm:t>
        <a:bodyPr/>
        <a:lstStyle/>
        <a:p>
          <a:pPr algn="just"/>
          <a:r>
            <a:rPr lang="en-US" sz="1400" dirty="0" err="1" smtClean="0">
              <a:latin typeface="Arial" panose="020B0604020202020204" pitchFamily="34" charset="0"/>
              <a:cs typeface="Arial" panose="020B0604020202020204" pitchFamily="34" charset="0"/>
            </a:rPr>
            <a:t>Công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a:t>
          </a:r>
          <a:r>
            <a:rPr lang="en-US" sz="1400" dirty="0" smtClean="0">
              <a:latin typeface="Arial" panose="020B0604020202020204" pitchFamily="34" charset="0"/>
              <a:cs typeface="Arial" panose="020B0604020202020204" pitchFamily="34" charset="0"/>
            </a:rPr>
            <a:t> nhân</a:t>
          </a:r>
          <a:r>
            <a:rPr lang="en-US" sz="1400" b="1"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nhằm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a:t>
          </a:r>
          <a:r>
            <a:rPr lang="en-US" sz="1400" dirty="0" smtClean="0">
              <a:latin typeface="Arial" panose="020B0604020202020204" pitchFamily="34" charset="0"/>
              <a:cs typeface="Arial" panose="020B0604020202020204" pitchFamily="34" charset="0"/>
            </a:rPr>
            <a:t> nhân </a:t>
          </a:r>
          <a:r>
            <a:rPr lang="en-US" sz="1400" dirty="0" err="1" smtClean="0">
              <a:latin typeface="Arial" panose="020B0604020202020204" pitchFamily="34" charset="0"/>
              <a:cs typeface="Arial" panose="020B0604020202020204" pitchFamily="34" charset="0"/>
            </a:rPr>
            <a:t>hiểu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rõ</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mình</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hơn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từ</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vận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dụng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nguồn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vật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chất</a:t>
          </a:r>
          <a:r>
            <a:rPr lang="en-US" sz="1400" dirty="0" smtClean="0">
              <a:latin typeface="Arial" panose="020B0604020202020204" pitchFamily="34" charset="0"/>
              <a:cs typeface="Arial" panose="020B0604020202020204" pitchFamily="34" charset="0"/>
            </a:rPr>
            <a:t>, con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chính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bản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thân</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đang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gặp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thiệu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tiềm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trong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phục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hồi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biện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đào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tạo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nghề</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DD09ADE6-00CB-469D-ACAE-E12A1B26DF10}" type="parTrans" cxnId="{8D5E6CF9-609B-430B-8706-00075D49AE99}">
      <dgm:prSet/>
      <dgm:spPr/>
      <dgm:t>
        <a:bodyPr/>
        <a:lstStyle/>
        <a:p>
          <a:endParaRPr lang="en-US" sz="1400">
            <a:latin typeface="Arial" panose="020B0604020202020204" pitchFamily="34" charset="0"/>
            <a:cs typeface="Arial" panose="020B0604020202020204" pitchFamily="34" charset="0"/>
          </a:endParaRPr>
        </a:p>
      </dgm:t>
    </dgm:pt>
    <dgm:pt modelId="{190DF8C1-6261-4A4D-9183-C26B3B5914C2}" type="sibTrans" cxnId="{8D5E6CF9-609B-430B-8706-00075D49AE99}">
      <dgm:prSet/>
      <dgm:spPr/>
      <dgm:t>
        <a:bodyPr/>
        <a:lstStyle/>
        <a:p>
          <a:endParaRPr lang="en-US" sz="1400">
            <a:latin typeface="Arial" panose="020B0604020202020204" pitchFamily="34" charset="0"/>
            <a:cs typeface="Arial" panose="020B0604020202020204" pitchFamily="34" charset="0"/>
          </a:endParaRPr>
        </a:p>
      </dgm:t>
    </dgm:pt>
    <dgm:pt modelId="{BFFE426B-E2F8-4138-938D-B3A39CA753A9}">
      <dgm:prSet phldrT="[Text]" custT="1"/>
      <dgm:spPr>
        <a:solidFill>
          <a:srgbClr val="FF0000"/>
        </a:solidFill>
      </dgm:spPr>
      <dgm:t>
        <a:bodyPr/>
        <a:lstStyle/>
        <a:p>
          <a:r>
            <a:rPr lang="en-US" sz="1400" b="1" i="1" dirty="0" smtClean="0">
              <a:latin typeface="Arial" panose="020B0604020202020204" pitchFamily="34" charset="0"/>
              <a:cs typeface="Arial" panose="020B0604020202020204" pitchFamily="34" charset="0"/>
            </a:rPr>
            <a:t>4.2. </a:t>
          </a:r>
          <a:r>
            <a:rPr lang="en-US" sz="1400" b="1" i="1" dirty="0" err="1" smtClean="0">
              <a:latin typeface="Arial" panose="020B0604020202020204" pitchFamily="34" charset="0"/>
              <a:cs typeface="Arial" panose="020B0604020202020204" pitchFamily="34" charset="0"/>
            </a:rPr>
            <a:t>Công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tác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xã</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hội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tác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động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tới</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nhóm</a:t>
          </a:r>
          <a:endParaRPr lang="en-US" sz="1400" dirty="0">
            <a:latin typeface="Arial" panose="020B0604020202020204" pitchFamily="34" charset="0"/>
            <a:cs typeface="Arial" panose="020B0604020202020204" pitchFamily="34" charset="0"/>
          </a:endParaRPr>
        </a:p>
      </dgm:t>
    </dgm:pt>
    <dgm:pt modelId="{32C796E9-D02D-44DC-AFC9-E497A96A7E63}" type="parTrans" cxnId="{C244E8D5-D5E9-4A79-B70E-6E4990225F7B}">
      <dgm:prSet/>
      <dgm:spPr/>
      <dgm:t>
        <a:bodyPr/>
        <a:lstStyle/>
        <a:p>
          <a:endParaRPr lang="en-US" sz="1400">
            <a:latin typeface="Arial" panose="020B0604020202020204" pitchFamily="34" charset="0"/>
            <a:cs typeface="Arial" panose="020B0604020202020204" pitchFamily="34" charset="0"/>
          </a:endParaRPr>
        </a:p>
      </dgm:t>
    </dgm:pt>
    <dgm:pt modelId="{CA3C834B-D08D-4324-87F6-A5F363BBE03B}" type="sibTrans" cxnId="{C244E8D5-D5E9-4A79-B70E-6E4990225F7B}">
      <dgm:prSet/>
      <dgm:spPr/>
      <dgm:t>
        <a:bodyPr/>
        <a:lstStyle/>
        <a:p>
          <a:endParaRPr lang="en-US" sz="1400">
            <a:latin typeface="Arial" panose="020B0604020202020204" pitchFamily="34" charset="0"/>
            <a:cs typeface="Arial" panose="020B0604020202020204" pitchFamily="34" charset="0"/>
          </a:endParaRPr>
        </a:p>
      </dgm:t>
    </dgm:pt>
    <dgm:pt modelId="{1940C46C-ABBA-4CEA-839D-E35A3DA84678}">
      <dgm:prSet phldrT="[Text]" custT="1"/>
      <dgm:spPr>
        <a:solidFill>
          <a:schemeClr val="accent5">
            <a:lumMod val="20000"/>
            <a:lumOff val="80000"/>
          </a:schemeClr>
        </a:solidFill>
      </dgm:spPr>
      <dgm:t>
        <a:bodyPr/>
        <a:lstStyle/>
        <a:p>
          <a:pPr algn="just"/>
          <a:r>
            <a:rPr lang="en-US" sz="1400" dirty="0" err="1" smtClean="0">
              <a:latin typeface="Arial" panose="020B0604020202020204" pitchFamily="34" charset="0"/>
              <a:cs typeface="Arial" panose="020B0604020202020204" pitchFamily="34" charset="0"/>
            </a:rPr>
            <a:t>Công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xã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hội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nhóm</a:t>
          </a:r>
          <a:r>
            <a:rPr lang="en-US" sz="1400" i="1"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đến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một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nhóm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cùng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cảnh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ngộ</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thông</a:t>
          </a:r>
          <a:r>
            <a:rPr lang="en-US" sz="1400" dirty="0" smtClean="0">
              <a:latin typeface="Arial" panose="020B0604020202020204" pitchFamily="34" charset="0"/>
              <a:cs typeface="Arial" panose="020B0604020202020204" pitchFamily="34" charset="0"/>
            </a:rPr>
            <a:t> qua </a:t>
          </a:r>
          <a:r>
            <a:rPr lang="en-US" sz="1400" dirty="0" err="1" smtClean="0">
              <a:latin typeface="Arial" panose="020B0604020202020204" pitchFamily="34" charset="0"/>
              <a:cs typeface="Arial" panose="020B0604020202020204" pitchFamily="34" charset="0"/>
            </a:rPr>
            <a:t>hoạt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nhóm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Công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cụ</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chủ</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yếu</a:t>
          </a:r>
          <a:r>
            <a:rPr lang="en-US" sz="1400" dirty="0" smtClean="0">
              <a:latin typeface="Arial" panose="020B0604020202020204" pitchFamily="34" charset="0"/>
              <a:cs typeface="Arial" panose="020B0604020202020204" pitchFamily="34" charset="0"/>
            </a:rPr>
            <a:t> ở </a:t>
          </a:r>
          <a:r>
            <a:rPr lang="en-US" sz="1400" dirty="0" err="1" smtClean="0">
              <a:latin typeface="Arial" panose="020B0604020202020204" pitchFamily="34" charset="0"/>
              <a:cs typeface="Arial" panose="020B0604020202020204" pitchFamily="34" charset="0"/>
            </a:rPr>
            <a:t>đây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chính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sự</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tác</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ảnh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hưởng</a:t>
          </a:r>
          <a:r>
            <a:rPr lang="en-US" sz="1400" dirty="0" smtClean="0">
              <a:latin typeface="Arial" panose="020B0604020202020204" pitchFamily="34" charset="0"/>
              <a:cs typeface="Arial" panose="020B0604020202020204" pitchFamily="34" charset="0"/>
            </a:rPr>
            <a:t> qua </a:t>
          </a:r>
          <a:r>
            <a:rPr lang="en-US" sz="1400" dirty="0" err="1" smtClean="0">
              <a:latin typeface="Arial" panose="020B0604020202020204" pitchFamily="34" charset="0"/>
              <a:cs typeface="Arial" panose="020B0604020202020204" pitchFamily="34" charset="0"/>
            </a:rPr>
            <a:t>lại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giữa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thành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viên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giải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quyết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nhóm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hỗ</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a:t>
          </a:r>
          <a:r>
            <a:rPr lang="en-US" sz="1400" dirty="0" smtClean="0">
              <a:latin typeface="Arial" panose="020B0604020202020204" pitchFamily="34" charset="0"/>
              <a:cs typeface="Arial" panose="020B0604020202020204" pitchFamily="34" charset="0"/>
            </a:rPr>
            <a:t> nhân. </a:t>
          </a:r>
          <a:r>
            <a:rPr lang="en-US" sz="1400" dirty="0" err="1" smtClean="0">
              <a:latin typeface="Arial" panose="020B0604020202020204" pitchFamily="34" charset="0"/>
              <a:cs typeface="Arial" panose="020B0604020202020204" pitchFamily="34" charset="0"/>
            </a:rPr>
            <a:t>Phương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này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được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sử</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dụng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trong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chữa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trị</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tâm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lý</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mọi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đối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tượng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dân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vùng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vừa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trải</a:t>
          </a:r>
          <a:r>
            <a:rPr lang="en-US" sz="1400" dirty="0" smtClean="0">
              <a:latin typeface="Arial" panose="020B0604020202020204" pitchFamily="34" charset="0"/>
              <a:cs typeface="Arial" panose="020B0604020202020204" pitchFamily="34" charset="0"/>
            </a:rPr>
            <a:t> qua </a:t>
          </a:r>
          <a:r>
            <a:rPr lang="en-US" sz="1400" dirty="0" err="1" smtClean="0">
              <a:latin typeface="Arial" panose="020B0604020202020204" pitchFamily="34" charset="0"/>
              <a:cs typeface="Arial" panose="020B0604020202020204" pitchFamily="34" charset="0"/>
            </a:rPr>
            <a:t>thảm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trẻ</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lang</a:t>
          </a:r>
          <a:r>
            <a:rPr lang="en-US" sz="1400" dirty="0" smtClean="0">
              <a:latin typeface="Arial" panose="020B0604020202020204" pitchFamily="34" charset="0"/>
              <a:cs typeface="Arial" panose="020B0604020202020204" pitchFamily="34" charset="0"/>
            </a:rPr>
            <a:t> thang, </a:t>
          </a:r>
          <a:r>
            <a:rPr lang="en-US" sz="1400" dirty="0" err="1" smtClean="0">
              <a:latin typeface="Arial" panose="020B0604020202020204" pitchFamily="34" charset="0"/>
              <a:cs typeface="Arial" panose="020B0604020202020204" pitchFamily="34" charset="0"/>
            </a:rPr>
            <a:t>phạm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những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người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nghiện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ngập</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02BCDD62-BE27-4F35-AA8D-EE751FB05CC9}" type="parTrans" cxnId="{DEDC97FA-0C8F-434A-9B06-EE8AC384D934}">
      <dgm:prSet/>
      <dgm:spPr/>
      <dgm:t>
        <a:bodyPr/>
        <a:lstStyle/>
        <a:p>
          <a:endParaRPr lang="en-US" sz="1400">
            <a:latin typeface="Arial" panose="020B0604020202020204" pitchFamily="34" charset="0"/>
            <a:cs typeface="Arial" panose="020B0604020202020204" pitchFamily="34" charset="0"/>
          </a:endParaRPr>
        </a:p>
      </dgm:t>
    </dgm:pt>
    <dgm:pt modelId="{6F4AE093-C307-474C-AE73-D90AE48A61A4}" type="sibTrans" cxnId="{DEDC97FA-0C8F-434A-9B06-EE8AC384D934}">
      <dgm:prSet/>
      <dgm:spPr/>
      <dgm:t>
        <a:bodyPr/>
        <a:lstStyle/>
        <a:p>
          <a:endParaRPr lang="en-US" sz="1400">
            <a:latin typeface="Arial" panose="020B0604020202020204" pitchFamily="34" charset="0"/>
            <a:cs typeface="Arial" panose="020B0604020202020204" pitchFamily="34" charset="0"/>
          </a:endParaRPr>
        </a:p>
      </dgm:t>
    </dgm:pt>
    <dgm:pt modelId="{69298923-FFE9-4019-931E-02580BBA0F0E}">
      <dgm:prSet phldrT="[Text]" custT="1"/>
      <dgm:spPr>
        <a:solidFill>
          <a:srgbClr val="FF0000"/>
        </a:solidFill>
      </dgm:spPr>
      <dgm:t>
        <a:bodyPr/>
        <a:lstStyle/>
        <a:p>
          <a:r>
            <a:rPr lang="en-US" sz="1400" b="1" i="1" dirty="0" smtClean="0">
              <a:latin typeface="Arial" panose="020B0604020202020204" pitchFamily="34" charset="0"/>
              <a:cs typeface="Arial" panose="020B0604020202020204" pitchFamily="34" charset="0"/>
            </a:rPr>
            <a:t>4.3. </a:t>
          </a:r>
          <a:r>
            <a:rPr lang="en-US" sz="1400" b="1" i="1" dirty="0" err="1" smtClean="0">
              <a:latin typeface="Arial" panose="020B0604020202020204" pitchFamily="34" charset="0"/>
              <a:cs typeface="Arial" panose="020B0604020202020204" pitchFamily="34" charset="0"/>
            </a:rPr>
            <a:t>Phát</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triển</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cộng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đồng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tổ</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chức</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cộng</a:t>
          </a:r>
          <a:r>
            <a:rPr lang="en-US" sz="1400" b="1" i="1" dirty="0" smtClean="0">
              <a:latin typeface="Arial" panose="020B0604020202020204" pitchFamily="34" charset="0"/>
              <a:cs typeface="Arial" panose="020B0604020202020204" pitchFamily="34" charset="0"/>
            </a:rPr>
            <a:t> </a:t>
          </a:r>
          <a:r>
            <a:rPr lang="en-US" sz="1400" b="1" i="1" dirty="0" err="1" smtClean="0">
              <a:latin typeface="Arial" panose="020B0604020202020204" pitchFamily="34" charset="0"/>
              <a:cs typeface="Arial" panose="020B0604020202020204" pitchFamily="34" charset="0"/>
            </a:rPr>
            <a:t>đồng</a:t>
          </a:r>
          <a:r>
            <a:rPr lang="en-US" sz="1400" b="1" i="1"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47EADD79-145B-49B8-B062-A62E975BA2C9}" type="parTrans" cxnId="{1537BE84-9762-449B-8957-1C350A99A3EA}">
      <dgm:prSet/>
      <dgm:spPr/>
      <dgm:t>
        <a:bodyPr/>
        <a:lstStyle/>
        <a:p>
          <a:endParaRPr lang="en-US" sz="1400">
            <a:latin typeface="Arial" panose="020B0604020202020204" pitchFamily="34" charset="0"/>
            <a:cs typeface="Arial" panose="020B0604020202020204" pitchFamily="34" charset="0"/>
          </a:endParaRPr>
        </a:p>
      </dgm:t>
    </dgm:pt>
    <dgm:pt modelId="{6861D47F-C611-4C40-8D06-C46EE4C3A479}" type="sibTrans" cxnId="{1537BE84-9762-449B-8957-1C350A99A3EA}">
      <dgm:prSet/>
      <dgm:spPr/>
      <dgm:t>
        <a:bodyPr/>
        <a:lstStyle/>
        <a:p>
          <a:endParaRPr lang="en-US" sz="1400">
            <a:latin typeface="Arial" panose="020B0604020202020204" pitchFamily="34" charset="0"/>
            <a:cs typeface="Arial" panose="020B0604020202020204" pitchFamily="34" charset="0"/>
          </a:endParaRPr>
        </a:p>
      </dgm:t>
    </dgm:pt>
    <dgm:pt modelId="{B0776A19-2F6D-4B54-A4DC-BC4CB38D4E32}">
      <dgm:prSet phldrT="[Text]" custT="1"/>
      <dgm:spPr>
        <a:solidFill>
          <a:schemeClr val="accent5">
            <a:lumMod val="20000"/>
            <a:lumOff val="80000"/>
          </a:schemeClr>
        </a:solidFill>
      </dgm:spPr>
      <dgm:t>
        <a:bodyPr/>
        <a:lstStyle/>
        <a:p>
          <a:pPr algn="just"/>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triển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quá</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làm</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chuyển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biến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một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nghèo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thiếu</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tự</a:t>
          </a:r>
          <a:r>
            <a:rPr lang="en-US" sz="1400" dirty="0" smtClean="0">
              <a:latin typeface="Arial" panose="020B0604020202020204" pitchFamily="34" charset="0"/>
              <a:cs typeface="Arial" panose="020B0604020202020204" pitchFamily="34" charset="0"/>
            </a:rPr>
            <a:t> tin,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vừa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trải</a:t>
          </a:r>
          <a:r>
            <a:rPr lang="en-US" sz="1400" dirty="0" smtClean="0">
              <a:latin typeface="Arial" panose="020B0604020202020204" pitchFamily="34" charset="0"/>
              <a:cs typeface="Arial" panose="020B0604020202020204" pitchFamily="34" charset="0"/>
            </a:rPr>
            <a:t> qua </a:t>
          </a:r>
          <a:r>
            <a:rPr lang="en-US" sz="1400" dirty="0" err="1" smtClean="0">
              <a:latin typeface="Arial" panose="020B0604020202020204" pitchFamily="34" charset="0"/>
              <a:cs typeface="Arial" panose="020B0604020202020204" pitchFamily="34" charset="0"/>
            </a:rPr>
            <a:t>thiên</a:t>
          </a:r>
          <a:r>
            <a:rPr lang="en-US" sz="1400" dirty="0" smtClean="0">
              <a:latin typeface="Arial" panose="020B0604020202020204" pitchFamily="34" charset="0"/>
              <a:cs typeface="Arial" panose="020B0604020202020204" pitchFamily="34" charset="0"/>
            </a:rPr>
            <a:t> tai, </a:t>
          </a:r>
          <a:r>
            <a:rPr lang="en-US" sz="1400" dirty="0" err="1" smtClean="0">
              <a:latin typeface="Arial" panose="020B0604020202020204" pitchFamily="34" charset="0"/>
              <a:cs typeface="Arial" panose="020B0604020202020204" pitchFamily="34" charset="0"/>
            </a:rPr>
            <a:t>lụt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bão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thành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đồng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tự</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thông</a:t>
          </a:r>
          <a:r>
            <a:rPr lang="en-US" sz="1400" dirty="0" smtClean="0">
              <a:latin typeface="Arial" panose="020B0604020202020204" pitchFamily="34" charset="0"/>
              <a:cs typeface="Arial" panose="020B0604020202020204" pitchFamily="34" charset="0"/>
            </a:rPr>
            <a:t> qua </a:t>
          </a:r>
          <a:r>
            <a:rPr lang="en-US" sz="1400" dirty="0" err="1" smtClean="0">
              <a:latin typeface="Arial" panose="020B0604020202020204" pitchFamily="34" charset="0"/>
              <a:cs typeface="Arial" panose="020B0604020202020204" pitchFamily="34" charset="0"/>
            </a:rPr>
            <a:t>hoạt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nâng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cao</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nhận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hình</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vấn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đề</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hiện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tại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của</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họ</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huy</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khả</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năng</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nguồn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sẵn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có</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tổ</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các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hoạt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động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tự</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giúp</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bồi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dưỡng</a:t>
          </a:r>
          <a:r>
            <a:rPr lang="en-US" sz="1400" dirty="0" smtClean="0">
              <a:latin typeface="Arial" panose="020B0604020202020204" pitchFamily="34" charset="0"/>
              <a:cs typeface="Arial" panose="020B0604020202020204" pitchFamily="34" charset="0"/>
            </a:rPr>
            <a:t> và </a:t>
          </a:r>
          <a:r>
            <a:rPr lang="en-US" sz="1400" dirty="0" err="1" smtClean="0">
              <a:latin typeface="Arial" panose="020B0604020202020204" pitchFamily="34" charset="0"/>
              <a:cs typeface="Arial" panose="020B0604020202020204" pitchFamily="34" charset="0"/>
            </a:rPr>
            <a:t>củng</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cố</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tổ</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chức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để</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tiến</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tới</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tự</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lực</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phát</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triển</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dgm:t>
    </dgm:pt>
    <dgm:pt modelId="{EFFDE9FB-3EE4-411E-B709-E5800C3DFBEA}" type="parTrans" cxnId="{9E87A2E1-2ACF-4E97-811B-46B718E27C64}">
      <dgm:prSet/>
      <dgm:spPr/>
      <dgm:t>
        <a:bodyPr/>
        <a:lstStyle/>
        <a:p>
          <a:endParaRPr lang="en-US" sz="1400">
            <a:latin typeface="Arial" panose="020B0604020202020204" pitchFamily="34" charset="0"/>
            <a:cs typeface="Arial" panose="020B0604020202020204" pitchFamily="34" charset="0"/>
          </a:endParaRPr>
        </a:p>
      </dgm:t>
    </dgm:pt>
    <dgm:pt modelId="{F75AF67C-98F6-42DE-8AAF-2EFA3C3A8DAA}" type="sibTrans" cxnId="{9E87A2E1-2ACF-4E97-811B-46B718E27C64}">
      <dgm:prSet/>
      <dgm:spPr/>
      <dgm:t>
        <a:bodyPr/>
        <a:lstStyle/>
        <a:p>
          <a:endParaRPr lang="en-US" sz="1400">
            <a:latin typeface="Arial" panose="020B0604020202020204" pitchFamily="34" charset="0"/>
            <a:cs typeface="Arial" panose="020B0604020202020204" pitchFamily="34" charset="0"/>
          </a:endParaRPr>
        </a:p>
      </dgm:t>
    </dgm:pt>
    <dgm:pt modelId="{E94D3287-89ED-4D4A-8CF9-398A577EEA3D}" type="pres">
      <dgm:prSet presAssocID="{C2B2B548-DE84-486D-9392-1984403AA39E}" presName="Name0" presStyleCnt="0">
        <dgm:presLayoutVars>
          <dgm:chMax val="7"/>
          <dgm:chPref val="5"/>
          <dgm:dir/>
          <dgm:animOne val="branch"/>
          <dgm:animLvl val="lvl"/>
        </dgm:presLayoutVars>
      </dgm:prSet>
      <dgm:spPr/>
      <dgm:t>
        <a:bodyPr/>
        <a:lstStyle/>
        <a:p>
          <a:endParaRPr lang="en-US"/>
        </a:p>
      </dgm:t>
    </dgm:pt>
    <dgm:pt modelId="{AD12F0B2-BF03-47AD-B90C-EF8B444D1303}" type="pres">
      <dgm:prSet presAssocID="{69298923-FFE9-4019-931E-02580BBA0F0E}" presName="ChildAccent3" presStyleCnt="0"/>
      <dgm:spPr/>
    </dgm:pt>
    <dgm:pt modelId="{5F746645-10FC-4658-B7E8-BA42BB0B5F8D}" type="pres">
      <dgm:prSet presAssocID="{69298923-FFE9-4019-931E-02580BBA0F0E}" presName="ChildAccent" presStyleLbl="alignImgPlace1" presStyleIdx="0" presStyleCnt="3" custScaleX="113214" custLinFactNeighborX="6907"/>
      <dgm:spPr/>
      <dgm:t>
        <a:bodyPr/>
        <a:lstStyle/>
        <a:p>
          <a:endParaRPr lang="en-US"/>
        </a:p>
      </dgm:t>
    </dgm:pt>
    <dgm:pt modelId="{90D53AAC-35C2-4B4E-96AC-C8A5073ADCEE}" type="pres">
      <dgm:prSet presAssocID="{69298923-FFE9-4019-931E-02580BBA0F0E}" presName="Child3" presStyleLbl="revTx" presStyleIdx="0" presStyleCnt="0">
        <dgm:presLayoutVars>
          <dgm:chMax val="0"/>
          <dgm:chPref val="0"/>
          <dgm:bulletEnabled val="1"/>
        </dgm:presLayoutVars>
      </dgm:prSet>
      <dgm:spPr/>
      <dgm:t>
        <a:bodyPr/>
        <a:lstStyle/>
        <a:p>
          <a:endParaRPr lang="en-US"/>
        </a:p>
      </dgm:t>
    </dgm:pt>
    <dgm:pt modelId="{96D78B99-EB24-4055-BBD3-9B41FFB5139B}" type="pres">
      <dgm:prSet presAssocID="{69298923-FFE9-4019-931E-02580BBA0F0E}" presName="Parent3" presStyleLbl="node1" presStyleIdx="0" presStyleCnt="3" custScaleX="113214" custLinFactNeighborX="6907">
        <dgm:presLayoutVars>
          <dgm:chMax val="2"/>
          <dgm:chPref val="1"/>
          <dgm:bulletEnabled val="1"/>
        </dgm:presLayoutVars>
      </dgm:prSet>
      <dgm:spPr/>
      <dgm:t>
        <a:bodyPr/>
        <a:lstStyle/>
        <a:p>
          <a:endParaRPr lang="en-US"/>
        </a:p>
      </dgm:t>
    </dgm:pt>
    <dgm:pt modelId="{112647FC-939B-4605-933A-2B56DF11358E}" type="pres">
      <dgm:prSet presAssocID="{BFFE426B-E2F8-4138-938D-B3A39CA753A9}" presName="ChildAccent2" presStyleCnt="0"/>
      <dgm:spPr/>
    </dgm:pt>
    <dgm:pt modelId="{6DB767E4-1816-4351-AA33-F3E384951FB1}" type="pres">
      <dgm:prSet presAssocID="{BFFE426B-E2F8-4138-938D-B3A39CA753A9}" presName="ChildAccent" presStyleLbl="alignImgPlace1" presStyleIdx="1" presStyleCnt="3" custScaleX="117496" custLinFactNeighborX="-7582"/>
      <dgm:spPr/>
      <dgm:t>
        <a:bodyPr/>
        <a:lstStyle/>
        <a:p>
          <a:endParaRPr lang="en-US"/>
        </a:p>
      </dgm:t>
    </dgm:pt>
    <dgm:pt modelId="{E2777CE4-49FE-468B-8F4A-A1A8B341C228}" type="pres">
      <dgm:prSet presAssocID="{BFFE426B-E2F8-4138-938D-B3A39CA753A9}" presName="Child2" presStyleLbl="revTx" presStyleIdx="0" presStyleCnt="0">
        <dgm:presLayoutVars>
          <dgm:chMax val="0"/>
          <dgm:chPref val="0"/>
          <dgm:bulletEnabled val="1"/>
        </dgm:presLayoutVars>
      </dgm:prSet>
      <dgm:spPr/>
      <dgm:t>
        <a:bodyPr/>
        <a:lstStyle/>
        <a:p>
          <a:endParaRPr lang="en-US"/>
        </a:p>
      </dgm:t>
    </dgm:pt>
    <dgm:pt modelId="{F541633C-D316-4259-8518-4A1D311A3831}" type="pres">
      <dgm:prSet presAssocID="{BFFE426B-E2F8-4138-938D-B3A39CA753A9}" presName="Parent2" presStyleLbl="node1" presStyleIdx="1" presStyleCnt="3" custScaleX="117496" custLinFactNeighborX="-7582">
        <dgm:presLayoutVars>
          <dgm:chMax val="2"/>
          <dgm:chPref val="1"/>
          <dgm:bulletEnabled val="1"/>
        </dgm:presLayoutVars>
      </dgm:prSet>
      <dgm:spPr/>
      <dgm:t>
        <a:bodyPr/>
        <a:lstStyle/>
        <a:p>
          <a:endParaRPr lang="en-US"/>
        </a:p>
      </dgm:t>
    </dgm:pt>
    <dgm:pt modelId="{11803FF2-1E22-4D76-94F1-7863E220F518}" type="pres">
      <dgm:prSet presAssocID="{24C34D6C-ABE1-47F7-875A-A142D6E032FC}" presName="ChildAccent1" presStyleCnt="0"/>
      <dgm:spPr/>
    </dgm:pt>
    <dgm:pt modelId="{22AA100F-99F5-4731-946B-1332CD810171}" type="pres">
      <dgm:prSet presAssocID="{24C34D6C-ABE1-47F7-875A-A142D6E032FC}" presName="ChildAccent" presStyleLbl="alignImgPlace1" presStyleIdx="2" presStyleCnt="3" custScaleX="114277" custLinFactNeighborX="-22323"/>
      <dgm:spPr/>
      <dgm:t>
        <a:bodyPr/>
        <a:lstStyle/>
        <a:p>
          <a:endParaRPr lang="en-US"/>
        </a:p>
      </dgm:t>
    </dgm:pt>
    <dgm:pt modelId="{79629E3F-482D-4D93-97AB-6D47716B16D2}" type="pres">
      <dgm:prSet presAssocID="{24C34D6C-ABE1-47F7-875A-A142D6E032FC}" presName="Child1" presStyleLbl="revTx" presStyleIdx="0" presStyleCnt="0">
        <dgm:presLayoutVars>
          <dgm:chMax val="0"/>
          <dgm:chPref val="0"/>
          <dgm:bulletEnabled val="1"/>
        </dgm:presLayoutVars>
      </dgm:prSet>
      <dgm:spPr/>
      <dgm:t>
        <a:bodyPr/>
        <a:lstStyle/>
        <a:p>
          <a:endParaRPr lang="en-US"/>
        </a:p>
      </dgm:t>
    </dgm:pt>
    <dgm:pt modelId="{2B679B71-1AD1-4352-8D71-2BAC19285B04}" type="pres">
      <dgm:prSet presAssocID="{24C34D6C-ABE1-47F7-875A-A142D6E032FC}" presName="Parent1" presStyleLbl="node1" presStyleIdx="2" presStyleCnt="3" custScaleX="114277" custLinFactNeighborX="-22323">
        <dgm:presLayoutVars>
          <dgm:chMax val="2"/>
          <dgm:chPref val="1"/>
          <dgm:bulletEnabled val="1"/>
        </dgm:presLayoutVars>
      </dgm:prSet>
      <dgm:spPr/>
      <dgm:t>
        <a:bodyPr/>
        <a:lstStyle/>
        <a:p>
          <a:endParaRPr lang="en-US"/>
        </a:p>
      </dgm:t>
    </dgm:pt>
  </dgm:ptLst>
  <dgm:cxnLst>
    <dgm:cxn modelId="{9E87A2E1-2ACF-4E97-811B-46B718E27C64}" srcId="{69298923-FFE9-4019-931E-02580BBA0F0E}" destId="{B0776A19-2F6D-4B54-A4DC-BC4CB38D4E32}" srcOrd="0" destOrd="0" parTransId="{EFFDE9FB-3EE4-411E-B709-E5800C3DFBEA}" sibTransId="{F75AF67C-98F6-42DE-8AAF-2EFA3C3A8DAA}"/>
    <dgm:cxn modelId="{5D8403C5-B71B-4F69-A01D-1D4A53AB321A}" type="presOf" srcId="{B0776A19-2F6D-4B54-A4DC-BC4CB38D4E32}" destId="{5F746645-10FC-4658-B7E8-BA42BB0B5F8D}" srcOrd="0" destOrd="0" presId="urn:microsoft.com/office/officeart/2011/layout/InterconnectedBlockProcess"/>
    <dgm:cxn modelId="{8D5E6CF9-609B-430B-8706-00075D49AE99}" srcId="{24C34D6C-ABE1-47F7-875A-A142D6E032FC}" destId="{C67D09C3-46F4-4A63-B207-2ABE8E17261E}" srcOrd="0" destOrd="0" parTransId="{DD09ADE6-00CB-469D-ACAE-E12A1B26DF10}" sibTransId="{190DF8C1-6261-4A4D-9183-C26B3B5914C2}"/>
    <dgm:cxn modelId="{F8AAD5BB-71B8-4D10-BF62-AD87369F3C5F}" type="presOf" srcId="{69298923-FFE9-4019-931E-02580BBA0F0E}" destId="{96D78B99-EB24-4055-BBD3-9B41FFB5139B}" srcOrd="0" destOrd="0" presId="urn:microsoft.com/office/officeart/2011/layout/InterconnectedBlockProcess"/>
    <dgm:cxn modelId="{115FC1E7-C83F-4C3C-A870-2990A592DD24}" type="presOf" srcId="{1940C46C-ABBA-4CEA-839D-E35A3DA84678}" destId="{6DB767E4-1816-4351-AA33-F3E384951FB1}" srcOrd="0" destOrd="0" presId="urn:microsoft.com/office/officeart/2011/layout/InterconnectedBlockProcess"/>
    <dgm:cxn modelId="{DEDC97FA-0C8F-434A-9B06-EE8AC384D934}" srcId="{BFFE426B-E2F8-4138-938D-B3A39CA753A9}" destId="{1940C46C-ABBA-4CEA-839D-E35A3DA84678}" srcOrd="0" destOrd="0" parTransId="{02BCDD62-BE27-4F35-AA8D-EE751FB05CC9}" sibTransId="{6F4AE093-C307-474C-AE73-D90AE48A61A4}"/>
    <dgm:cxn modelId="{3E576EDF-D7EA-4DBC-A117-2973901D3CDE}" type="presOf" srcId="{C67D09C3-46F4-4A63-B207-2ABE8E17261E}" destId="{79629E3F-482D-4D93-97AB-6D47716B16D2}" srcOrd="1" destOrd="0" presId="urn:microsoft.com/office/officeart/2011/layout/InterconnectedBlockProcess"/>
    <dgm:cxn modelId="{925C6CD0-B3D8-4073-B740-E9F9E777826E}" type="presOf" srcId="{BFFE426B-E2F8-4138-938D-B3A39CA753A9}" destId="{F541633C-D316-4259-8518-4A1D311A3831}" srcOrd="0" destOrd="0" presId="urn:microsoft.com/office/officeart/2011/layout/InterconnectedBlockProcess"/>
    <dgm:cxn modelId="{0A55948E-CDE5-4131-BFC7-F7E717149B7A}" type="presOf" srcId="{C2B2B548-DE84-486D-9392-1984403AA39E}" destId="{E94D3287-89ED-4D4A-8CF9-398A577EEA3D}" srcOrd="0" destOrd="0" presId="urn:microsoft.com/office/officeart/2011/layout/InterconnectedBlockProcess"/>
    <dgm:cxn modelId="{1537BE84-9762-449B-8957-1C350A99A3EA}" srcId="{C2B2B548-DE84-486D-9392-1984403AA39E}" destId="{69298923-FFE9-4019-931E-02580BBA0F0E}" srcOrd="2" destOrd="0" parTransId="{47EADD79-145B-49B8-B062-A62E975BA2C9}" sibTransId="{6861D47F-C611-4C40-8D06-C46EE4C3A479}"/>
    <dgm:cxn modelId="{DA70CA86-0730-4DC9-801F-AE85A8FC5D6A}" type="presOf" srcId="{C67D09C3-46F4-4A63-B207-2ABE8E17261E}" destId="{22AA100F-99F5-4731-946B-1332CD810171}" srcOrd="0" destOrd="0" presId="urn:microsoft.com/office/officeart/2011/layout/InterconnectedBlockProcess"/>
    <dgm:cxn modelId="{72F4052F-5ADC-4C7C-87C8-9D6854BD5759}" type="presOf" srcId="{24C34D6C-ABE1-47F7-875A-A142D6E032FC}" destId="{2B679B71-1AD1-4352-8D71-2BAC19285B04}" srcOrd="0" destOrd="0" presId="urn:microsoft.com/office/officeart/2011/layout/InterconnectedBlockProcess"/>
    <dgm:cxn modelId="{C244E8D5-D5E9-4A79-B70E-6E4990225F7B}" srcId="{C2B2B548-DE84-486D-9392-1984403AA39E}" destId="{BFFE426B-E2F8-4138-938D-B3A39CA753A9}" srcOrd="1" destOrd="0" parTransId="{32C796E9-D02D-44DC-AFC9-E497A96A7E63}" sibTransId="{CA3C834B-D08D-4324-87F6-A5F363BBE03B}"/>
    <dgm:cxn modelId="{AE403ED5-88D0-4138-BB5E-3DDF4E15F035}" srcId="{C2B2B548-DE84-486D-9392-1984403AA39E}" destId="{24C34D6C-ABE1-47F7-875A-A142D6E032FC}" srcOrd="0" destOrd="0" parTransId="{156A6608-F76F-4C6E-A22F-734FD896A0DF}" sibTransId="{92C76BE1-78DD-490B-BD2A-A844BEAC53E4}"/>
    <dgm:cxn modelId="{2A2F2534-E2C3-4634-8FB2-9070399FEA1C}" type="presOf" srcId="{1940C46C-ABBA-4CEA-839D-E35A3DA84678}" destId="{E2777CE4-49FE-468B-8F4A-A1A8B341C228}" srcOrd="1" destOrd="0" presId="urn:microsoft.com/office/officeart/2011/layout/InterconnectedBlockProcess"/>
    <dgm:cxn modelId="{8DF07C3F-EC6F-4924-8387-6E6162726E3A}" type="presOf" srcId="{B0776A19-2F6D-4B54-A4DC-BC4CB38D4E32}" destId="{90D53AAC-35C2-4B4E-96AC-C8A5073ADCEE}" srcOrd="1" destOrd="0" presId="urn:microsoft.com/office/officeart/2011/layout/InterconnectedBlockProcess"/>
    <dgm:cxn modelId="{20010F6A-10CB-4E39-AE54-4C1A38ADF02F}" type="presParOf" srcId="{E94D3287-89ED-4D4A-8CF9-398A577EEA3D}" destId="{AD12F0B2-BF03-47AD-B90C-EF8B444D1303}" srcOrd="0" destOrd="0" presId="urn:microsoft.com/office/officeart/2011/layout/InterconnectedBlockProcess"/>
    <dgm:cxn modelId="{D200963A-0FD2-4F19-94DE-A90A17798289}" type="presParOf" srcId="{AD12F0B2-BF03-47AD-B90C-EF8B444D1303}" destId="{5F746645-10FC-4658-B7E8-BA42BB0B5F8D}" srcOrd="0" destOrd="0" presId="urn:microsoft.com/office/officeart/2011/layout/InterconnectedBlockProcess"/>
    <dgm:cxn modelId="{D03E3BB6-3333-4D03-A1FC-CE32E0B8CCFB}" type="presParOf" srcId="{E94D3287-89ED-4D4A-8CF9-398A577EEA3D}" destId="{90D53AAC-35C2-4B4E-96AC-C8A5073ADCEE}" srcOrd="1" destOrd="0" presId="urn:microsoft.com/office/officeart/2011/layout/InterconnectedBlockProcess"/>
    <dgm:cxn modelId="{7E3F8154-42AF-46CF-9887-08F34E3AC9CD}" type="presParOf" srcId="{E94D3287-89ED-4D4A-8CF9-398A577EEA3D}" destId="{96D78B99-EB24-4055-BBD3-9B41FFB5139B}" srcOrd="2" destOrd="0" presId="urn:microsoft.com/office/officeart/2011/layout/InterconnectedBlockProcess"/>
    <dgm:cxn modelId="{676099C7-AE69-4A5D-854A-6D5538086C24}" type="presParOf" srcId="{E94D3287-89ED-4D4A-8CF9-398A577EEA3D}" destId="{112647FC-939B-4605-933A-2B56DF11358E}" srcOrd="3" destOrd="0" presId="urn:microsoft.com/office/officeart/2011/layout/InterconnectedBlockProcess"/>
    <dgm:cxn modelId="{E695AEEF-339C-4A95-B329-17530B02F293}" type="presParOf" srcId="{112647FC-939B-4605-933A-2B56DF11358E}" destId="{6DB767E4-1816-4351-AA33-F3E384951FB1}" srcOrd="0" destOrd="0" presId="urn:microsoft.com/office/officeart/2011/layout/InterconnectedBlockProcess"/>
    <dgm:cxn modelId="{FD0E47F8-97CA-4CE2-9BA1-183BD37C03E0}" type="presParOf" srcId="{E94D3287-89ED-4D4A-8CF9-398A577EEA3D}" destId="{E2777CE4-49FE-468B-8F4A-A1A8B341C228}" srcOrd="4" destOrd="0" presId="urn:microsoft.com/office/officeart/2011/layout/InterconnectedBlockProcess"/>
    <dgm:cxn modelId="{CD00C2CE-569A-4B88-AF2F-CDBBEFFDDB60}" type="presParOf" srcId="{E94D3287-89ED-4D4A-8CF9-398A577EEA3D}" destId="{F541633C-D316-4259-8518-4A1D311A3831}" srcOrd="5" destOrd="0" presId="urn:microsoft.com/office/officeart/2011/layout/InterconnectedBlockProcess"/>
    <dgm:cxn modelId="{2C99E448-859D-4130-A1A0-E786735E9DAE}" type="presParOf" srcId="{E94D3287-89ED-4D4A-8CF9-398A577EEA3D}" destId="{11803FF2-1E22-4D76-94F1-7863E220F518}" srcOrd="6" destOrd="0" presId="urn:microsoft.com/office/officeart/2011/layout/InterconnectedBlockProcess"/>
    <dgm:cxn modelId="{8310F894-CF72-4AFB-BF46-FD0DAED4900B}" type="presParOf" srcId="{11803FF2-1E22-4D76-94F1-7863E220F518}" destId="{22AA100F-99F5-4731-946B-1332CD810171}" srcOrd="0" destOrd="0" presId="urn:microsoft.com/office/officeart/2011/layout/InterconnectedBlockProcess"/>
    <dgm:cxn modelId="{0037BA22-CC35-4651-8365-99A92F805FFA}" type="presParOf" srcId="{E94D3287-89ED-4D4A-8CF9-398A577EEA3D}" destId="{79629E3F-482D-4D93-97AB-6D47716B16D2}" srcOrd="7" destOrd="0" presId="urn:microsoft.com/office/officeart/2011/layout/InterconnectedBlockProcess"/>
    <dgm:cxn modelId="{F7253005-05A5-46E7-9C00-47C1AF71141E}" type="presParOf" srcId="{E94D3287-89ED-4D4A-8CF9-398A577EEA3D}" destId="{2B679B71-1AD1-4352-8D71-2BAC19285B04}" srcOrd="8" destOrd="0" presId="urn:microsoft.com/office/officeart/2011/layout/InterconnectedBlock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131C2-940A-40FA-877E-6909A1CA7448}">
      <dsp:nvSpPr>
        <dsp:cNvPr id="0" name=""/>
        <dsp:cNvSpPr/>
      </dsp:nvSpPr>
      <dsp:spPr>
        <a:xfrm>
          <a:off x="46" y="4907"/>
          <a:ext cx="4428363" cy="633600"/>
        </a:xfrm>
        <a:prstGeom prst="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kern="1200" dirty="0" err="1" smtClean="0">
              <a:solidFill>
                <a:schemeClr val="bg1"/>
              </a:solidFill>
              <a:latin typeface="Arial" panose="020B0604020202020204" pitchFamily="34" charset="0"/>
              <a:cs typeface="Arial" panose="020B0604020202020204" pitchFamily="34" charset="0"/>
            </a:rPr>
            <a:t>Khái</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niệm</a:t>
          </a:r>
          <a:endParaRPr lang="en-US" sz="1700" b="1" kern="1200" dirty="0">
            <a:solidFill>
              <a:schemeClr val="bg1"/>
            </a:solidFill>
            <a:latin typeface="Arial" panose="020B0604020202020204" pitchFamily="34" charset="0"/>
            <a:cs typeface="Arial" panose="020B0604020202020204" pitchFamily="34" charset="0"/>
          </a:endParaRPr>
        </a:p>
      </dsp:txBody>
      <dsp:txXfrm>
        <a:off x="46" y="4907"/>
        <a:ext cx="4428363" cy="633600"/>
      </dsp:txXfrm>
    </dsp:sp>
    <dsp:sp modelId="{C7C08ACB-6A78-490C-8705-70411BFC844D}">
      <dsp:nvSpPr>
        <dsp:cNvPr id="0" name=""/>
        <dsp:cNvSpPr/>
      </dsp:nvSpPr>
      <dsp:spPr>
        <a:xfrm>
          <a:off x="46" y="638507"/>
          <a:ext cx="4428363" cy="3328998"/>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nl-NL" sz="1600" kern="1200" dirty="0" smtClean="0">
              <a:latin typeface="Arial" panose="020B0604020202020204" pitchFamily="34" charset="0"/>
              <a:cs typeface="Arial" panose="020B0604020202020204" pitchFamily="34" charset="0"/>
            </a:rPr>
            <a:t>Công tác xã hội là hoạt động trợ giúp có tính chuyên nghiệp nhằm giúp đỡ những cá nhân, các nhóm hoặc cộng đồng tăng cường hoặc khôi phục năng lực xã hội của họ và tạo ra những điều kiện thích hợp nhằm đạt được những mục tiêu ấy.</a:t>
          </a:r>
          <a:endParaRPr lang="en-US" sz="1600" kern="1200" dirty="0">
            <a:latin typeface="Arial" panose="020B0604020202020204" pitchFamily="34" charset="0"/>
            <a:cs typeface="Arial" panose="020B0604020202020204" pitchFamily="34" charset="0"/>
          </a:endParaRPr>
        </a:p>
      </dsp:txBody>
      <dsp:txXfrm>
        <a:off x="46" y="638507"/>
        <a:ext cx="4428363" cy="3328998"/>
      </dsp:txXfrm>
    </dsp:sp>
    <dsp:sp modelId="{AE6AC91D-9771-4875-B19C-FCBC9C1D44A4}">
      <dsp:nvSpPr>
        <dsp:cNvPr id="0" name=""/>
        <dsp:cNvSpPr/>
      </dsp:nvSpPr>
      <dsp:spPr>
        <a:xfrm>
          <a:off x="5048380" y="4907"/>
          <a:ext cx="4428363" cy="633600"/>
        </a:xfrm>
        <a:prstGeom prst="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904" tIns="69088" rIns="120904" bIns="69088" numCol="1" spcCol="1270" anchor="ctr" anchorCtr="0">
          <a:noAutofit/>
        </a:bodyPr>
        <a:lstStyle/>
        <a:p>
          <a:pPr lvl="0" algn="ctr" defTabSz="755650">
            <a:lnSpc>
              <a:spcPct val="90000"/>
            </a:lnSpc>
            <a:spcBef>
              <a:spcPct val="0"/>
            </a:spcBef>
            <a:spcAft>
              <a:spcPct val="35000"/>
            </a:spcAft>
          </a:pPr>
          <a:r>
            <a:rPr lang="en-US" sz="1700" b="1" kern="1200" dirty="0" err="1" smtClean="0">
              <a:solidFill>
                <a:schemeClr val="bg1"/>
              </a:solidFill>
              <a:latin typeface="Arial" panose="020B0604020202020204" pitchFamily="34" charset="0"/>
              <a:cs typeface="Arial" panose="020B0604020202020204" pitchFamily="34" charset="0"/>
            </a:rPr>
            <a:t>Đặc</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điểm</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của</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công</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tác</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xã</a:t>
          </a:r>
          <a:r>
            <a:rPr lang="en-US" sz="1700" b="1" kern="1200" dirty="0" smtClean="0">
              <a:solidFill>
                <a:schemeClr val="bg1"/>
              </a:solidFill>
              <a:latin typeface="Arial" panose="020B0604020202020204" pitchFamily="34" charset="0"/>
              <a:cs typeface="Arial" panose="020B0604020202020204" pitchFamily="34" charset="0"/>
            </a:rPr>
            <a:t> </a:t>
          </a:r>
          <a:r>
            <a:rPr lang="en-US" sz="1700" b="1" kern="1200" dirty="0" err="1" smtClean="0">
              <a:solidFill>
                <a:schemeClr val="bg1"/>
              </a:solidFill>
              <a:latin typeface="Arial" panose="020B0604020202020204" pitchFamily="34" charset="0"/>
              <a:cs typeface="Arial" panose="020B0604020202020204" pitchFamily="34" charset="0"/>
            </a:rPr>
            <a:t>hội</a:t>
          </a:r>
          <a:endParaRPr lang="en-US" sz="1700" b="1" kern="1200" dirty="0">
            <a:solidFill>
              <a:schemeClr val="bg1"/>
            </a:solidFill>
            <a:latin typeface="Arial" panose="020B0604020202020204" pitchFamily="34" charset="0"/>
            <a:cs typeface="Arial" panose="020B0604020202020204" pitchFamily="34" charset="0"/>
          </a:endParaRPr>
        </a:p>
      </dsp:txBody>
      <dsp:txXfrm>
        <a:off x="5048380" y="4907"/>
        <a:ext cx="4428363" cy="633600"/>
      </dsp:txXfrm>
    </dsp:sp>
    <dsp:sp modelId="{F2046943-6A2B-4506-AB31-D6AD53EB3531}">
      <dsp:nvSpPr>
        <dsp:cNvPr id="0" name=""/>
        <dsp:cNvSpPr/>
      </dsp:nvSpPr>
      <dsp:spPr>
        <a:xfrm>
          <a:off x="5048380" y="638507"/>
          <a:ext cx="4428363" cy="3328998"/>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just" defTabSz="711200">
            <a:lnSpc>
              <a:spcPct val="90000"/>
            </a:lnSpc>
            <a:spcBef>
              <a:spcPct val="0"/>
            </a:spcBef>
            <a:spcAft>
              <a:spcPct val="15000"/>
            </a:spcAft>
            <a:buChar char="••"/>
          </a:pPr>
          <a:r>
            <a:rPr lang="nl-NL" sz="1600" kern="1200" dirty="0" smtClean="0">
              <a:latin typeface="Arial" panose="020B0604020202020204" pitchFamily="34" charset="0"/>
              <a:cs typeface="Arial" panose="020B0604020202020204" pitchFamily="34" charset="0"/>
            </a:rPr>
            <a:t>Là hoạt động thực tiễn, vì những người làm công tác xã hội luôn luôn làm việc với những đối tượng hoặc nhóm người cụ thể. </a:t>
          </a:r>
          <a:endParaRPr lang="en-US" sz="1600" kern="1200" dirty="0">
            <a:latin typeface="Arial" panose="020B0604020202020204" pitchFamily="34" charset="0"/>
            <a:cs typeface="Arial" panose="020B0604020202020204" pitchFamily="34" charset="0"/>
          </a:endParaRPr>
        </a:p>
        <a:p>
          <a:pPr marL="171450" lvl="1" indent="-171450" algn="just" defTabSz="711200">
            <a:lnSpc>
              <a:spcPct val="90000"/>
            </a:lnSpc>
            <a:spcBef>
              <a:spcPct val="0"/>
            </a:spcBef>
            <a:spcAft>
              <a:spcPct val="15000"/>
            </a:spcAft>
            <a:buChar char="••"/>
          </a:pPr>
          <a:r>
            <a:rPr lang="nl-NL" sz="1600" kern="1200" dirty="0" smtClean="0">
              <a:latin typeface="Arial" panose="020B0604020202020204" pitchFamily="34" charset="0"/>
              <a:cs typeface="Arial" panose="020B0604020202020204" pitchFamily="34" charset="0"/>
            </a:rPr>
            <a:t>Mang tính tổng hợp cao, vì người làm công tác xã hội phải có kiến thức, hiểu biết nhiều vấn đề xã hội khác nhau.</a:t>
          </a:r>
          <a:endParaRPr lang="en-US" sz="1600" kern="1200" dirty="0">
            <a:latin typeface="Arial" panose="020B0604020202020204" pitchFamily="34" charset="0"/>
            <a:cs typeface="Arial" panose="020B0604020202020204" pitchFamily="34" charset="0"/>
          </a:endParaRPr>
        </a:p>
        <a:p>
          <a:pPr marL="171450" lvl="1" indent="-171450" algn="just" defTabSz="711200">
            <a:lnSpc>
              <a:spcPct val="90000"/>
            </a:lnSpc>
            <a:spcBef>
              <a:spcPct val="0"/>
            </a:spcBef>
            <a:spcAft>
              <a:spcPct val="15000"/>
            </a:spcAft>
            <a:buChar char="••"/>
          </a:pPr>
          <a:r>
            <a:rPr lang="nl-NL" sz="1600" kern="1200" dirty="0" smtClean="0">
              <a:latin typeface="Arial" panose="020B0604020202020204" pitchFamily="34" charset="0"/>
              <a:cs typeface="Arial" panose="020B0604020202020204" pitchFamily="34" charset="0"/>
            </a:rPr>
            <a:t>Tác động trực tiếp vào cá nhân, nhóm, cộng đồng như­ng không phải làm thay cho họ mà chỉ hỗ trợ bằng những cách khác nhau để họ tự giải quyết các vấn đề của chính  mình.</a:t>
          </a:r>
          <a:endParaRPr lang="en-US" sz="1600" kern="1200" dirty="0">
            <a:latin typeface="Arial" panose="020B0604020202020204" pitchFamily="34" charset="0"/>
            <a:cs typeface="Arial" panose="020B0604020202020204" pitchFamily="34" charset="0"/>
          </a:endParaRPr>
        </a:p>
        <a:p>
          <a:pPr marL="171450" lvl="1" indent="-171450" algn="just" defTabSz="711200">
            <a:lnSpc>
              <a:spcPct val="90000"/>
            </a:lnSpc>
            <a:spcBef>
              <a:spcPct val="0"/>
            </a:spcBef>
            <a:spcAft>
              <a:spcPct val="15000"/>
            </a:spcAft>
            <a:buChar char="••"/>
          </a:pPr>
          <a:r>
            <a:rPr lang="nl-NL" sz="1600" kern="1200" dirty="0" smtClean="0">
              <a:latin typeface="Arial" panose="020B0604020202020204" pitchFamily="34" charset="0"/>
              <a:cs typeface="Arial" panose="020B0604020202020204" pitchFamily="34" charset="0"/>
            </a:rPr>
            <a:t>Không có tham vọng giải quyết mọi vấn đề của xã hội mà chỉ nhằm vào những vấn đề thiết yếu trong cuộc sống hàng ngày của con người, góp phần đảm bảo an sinh xã hội.</a:t>
          </a:r>
          <a:endParaRPr lang="en-US" sz="1600" kern="1200" dirty="0">
            <a:latin typeface="Arial" panose="020B0604020202020204" pitchFamily="34" charset="0"/>
            <a:cs typeface="Arial" panose="020B0604020202020204" pitchFamily="34" charset="0"/>
          </a:endParaRPr>
        </a:p>
      </dsp:txBody>
      <dsp:txXfrm>
        <a:off x="5048380" y="638507"/>
        <a:ext cx="4428363" cy="33289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977318-81E7-48BB-A7D7-BEB86B491371}">
      <dsp:nvSpPr>
        <dsp:cNvPr id="0" name=""/>
        <dsp:cNvSpPr/>
      </dsp:nvSpPr>
      <dsp:spPr>
        <a:xfrm>
          <a:off x="3080" y="765626"/>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Chấp</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nhận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tượng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thân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chủ</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dsp:txBody>
      <dsp:txXfrm>
        <a:off x="74665" y="837211"/>
        <a:ext cx="2300885" cy="1323263"/>
      </dsp:txXfrm>
    </dsp:sp>
    <dsp:sp modelId="{93CAF230-F677-4C23-9E23-705F6B7BB4C5}">
      <dsp:nvSpPr>
        <dsp:cNvPr id="0" name=""/>
        <dsp:cNvSpPr/>
      </dsp:nvSpPr>
      <dsp:spPr>
        <a:xfrm>
          <a:off x="2691541" y="765626"/>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Đối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tượng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cùng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tham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gia</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giải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quyết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vấn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đề</a:t>
          </a:r>
          <a:endParaRPr lang="en-US" sz="1600" kern="1200" dirty="0">
            <a:latin typeface="Arial" panose="020B0604020202020204" pitchFamily="34" charset="0"/>
            <a:cs typeface="Arial" panose="020B0604020202020204" pitchFamily="34" charset="0"/>
          </a:endParaRPr>
        </a:p>
      </dsp:txBody>
      <dsp:txXfrm>
        <a:off x="2763126" y="837211"/>
        <a:ext cx="2300885" cy="1323263"/>
      </dsp:txXfrm>
    </dsp:sp>
    <dsp:sp modelId="{481461BC-AA20-4EF7-BAA1-D0C7D241B84B}">
      <dsp:nvSpPr>
        <dsp:cNvPr id="0" name=""/>
        <dsp:cNvSpPr/>
      </dsp:nvSpPr>
      <dsp:spPr>
        <a:xfrm>
          <a:off x="5380002" y="765626"/>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Tôn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trọng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quyền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tự</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quyết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trong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giới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hạn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luật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pháp</a:t>
          </a:r>
          <a:r>
            <a:rPr lang="en-US" sz="1600" kern="1200" dirty="0" smtClean="0">
              <a:latin typeface="Arial" panose="020B0604020202020204" pitchFamily="34" charset="0"/>
              <a:cs typeface="Arial" panose="020B0604020202020204" pitchFamily="34" charset="0"/>
            </a:rPr>
            <a:t> và </a:t>
          </a:r>
          <a:r>
            <a:rPr lang="en-US" sz="1600" kern="1200" dirty="0" err="1" smtClean="0">
              <a:latin typeface="Arial" panose="020B0604020202020204" pitchFamily="34" charset="0"/>
              <a:cs typeface="Arial" panose="020B0604020202020204" pitchFamily="34" charset="0"/>
            </a:rPr>
            <a:t>sự</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tr­ưởng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thành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của</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tượng</a:t>
          </a:r>
          <a:endParaRPr lang="en-US" sz="1600" kern="1200" dirty="0">
            <a:latin typeface="Arial" panose="020B0604020202020204" pitchFamily="34" charset="0"/>
            <a:cs typeface="Arial" panose="020B0604020202020204" pitchFamily="34" charset="0"/>
          </a:endParaRPr>
        </a:p>
      </dsp:txBody>
      <dsp:txXfrm>
        <a:off x="5451587" y="837211"/>
        <a:ext cx="2300885" cy="1323263"/>
      </dsp:txXfrm>
    </dsp:sp>
    <dsp:sp modelId="{E761DBC5-81EA-499F-B12E-E801B3C7EE5E}">
      <dsp:nvSpPr>
        <dsp:cNvPr id="0" name=""/>
        <dsp:cNvSpPr/>
      </dsp:nvSpPr>
      <dsp:spPr>
        <a:xfrm>
          <a:off x="8068463" y="765626"/>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Tôn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trọng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tính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cách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riêng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biệt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của</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từng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cá</a:t>
          </a:r>
          <a:r>
            <a:rPr lang="en-US" sz="1600" kern="1200" dirty="0" smtClean="0">
              <a:latin typeface="Arial" panose="020B0604020202020204" pitchFamily="34" charset="0"/>
              <a:cs typeface="Arial" panose="020B0604020202020204" pitchFamily="34" charset="0"/>
            </a:rPr>
            <a:t> nhân</a:t>
          </a:r>
          <a:endParaRPr lang="en-US" sz="1600" kern="1200" dirty="0">
            <a:latin typeface="Arial" panose="020B0604020202020204" pitchFamily="34" charset="0"/>
            <a:cs typeface="Arial" panose="020B0604020202020204" pitchFamily="34" charset="0"/>
          </a:endParaRPr>
        </a:p>
      </dsp:txBody>
      <dsp:txXfrm>
        <a:off x="8140048" y="837211"/>
        <a:ext cx="2300885" cy="1323263"/>
      </dsp:txXfrm>
    </dsp:sp>
    <dsp:sp modelId="{0721D9B6-7DF7-44D1-9C49-2ACD7D3CDC35}">
      <dsp:nvSpPr>
        <dsp:cNvPr id="0" name=""/>
        <dsp:cNvSpPr/>
      </dsp:nvSpPr>
      <dsp:spPr>
        <a:xfrm>
          <a:off x="1347311" y="2476465"/>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Giữ</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bí</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mật</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cho</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tượng</a:t>
          </a:r>
          <a:endParaRPr lang="en-US" sz="1600" kern="1200" dirty="0">
            <a:latin typeface="Arial" panose="020B0604020202020204" pitchFamily="34" charset="0"/>
            <a:cs typeface="Arial" panose="020B0604020202020204" pitchFamily="34" charset="0"/>
          </a:endParaRPr>
        </a:p>
      </dsp:txBody>
      <dsp:txXfrm>
        <a:off x="1418896" y="2548050"/>
        <a:ext cx="2300885" cy="1323263"/>
      </dsp:txXfrm>
    </dsp:sp>
    <dsp:sp modelId="{8951D83F-7C3C-45F1-B81A-8A33097DE1EF}">
      <dsp:nvSpPr>
        <dsp:cNvPr id="0" name=""/>
        <dsp:cNvSpPr/>
      </dsp:nvSpPr>
      <dsp:spPr>
        <a:xfrm>
          <a:off x="4035772" y="2476465"/>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Người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làm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công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tác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xã</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phải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luôn</a:t>
          </a:r>
          <a:r>
            <a:rPr lang="en-US" sz="1600" kern="1200" dirty="0" smtClean="0">
              <a:latin typeface="Arial" panose="020B0604020202020204" pitchFamily="34" charset="0"/>
              <a:cs typeface="Arial" panose="020B0604020202020204" pitchFamily="34" charset="0"/>
            </a:rPr>
            <a:t> ý </a:t>
          </a:r>
          <a:r>
            <a:rPr lang="en-US" sz="1600" kern="1200" dirty="0" err="1" smtClean="0">
              <a:latin typeface="Arial" panose="020B0604020202020204" pitchFamily="34" charset="0"/>
              <a:cs typeface="Arial" panose="020B0604020202020204" pitchFamily="34" charset="0"/>
            </a:rPr>
            <a:t>thức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về</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mình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tự</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đánh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giá</a:t>
          </a:r>
          <a:r>
            <a:rPr lang="en-US" sz="1600" kern="1200" dirty="0" smtClean="0">
              <a:latin typeface="Arial" panose="020B0604020202020204" pitchFamily="34" charset="0"/>
              <a:cs typeface="Arial" panose="020B0604020202020204" pitchFamily="34" charset="0"/>
            </a:rPr>
            <a:t>)</a:t>
          </a:r>
          <a:endParaRPr lang="en-US" sz="1600" kern="1200" dirty="0">
            <a:latin typeface="Arial" panose="020B0604020202020204" pitchFamily="34" charset="0"/>
            <a:cs typeface="Arial" panose="020B0604020202020204" pitchFamily="34" charset="0"/>
          </a:endParaRPr>
        </a:p>
      </dsp:txBody>
      <dsp:txXfrm>
        <a:off x="4107357" y="2548050"/>
        <a:ext cx="2300885" cy="1323263"/>
      </dsp:txXfrm>
    </dsp:sp>
    <dsp:sp modelId="{BC70A7F9-BDF3-4294-A3C2-4BE0D8A0A34D}">
      <dsp:nvSpPr>
        <dsp:cNvPr id="0" name=""/>
        <dsp:cNvSpPr/>
      </dsp:nvSpPr>
      <dsp:spPr>
        <a:xfrm>
          <a:off x="6724233" y="2476465"/>
          <a:ext cx="2444055" cy="1466433"/>
        </a:xfrm>
        <a:prstGeom prst="round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latin typeface="Arial" panose="020B0604020202020204" pitchFamily="34" charset="0"/>
              <a:cs typeface="Arial" panose="020B0604020202020204" pitchFamily="34" charset="0"/>
            </a:rPr>
            <a:t>Xây</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dựng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mối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quan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hệ</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nghề</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nghiệp</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giữa</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người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tình</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nguyện</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làm</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công</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tác</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xã</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hội</a:t>
          </a:r>
          <a:r>
            <a:rPr lang="en-US" sz="1600" kern="1200" dirty="0" smtClean="0">
              <a:latin typeface="Arial" panose="020B0604020202020204" pitchFamily="34" charset="0"/>
              <a:cs typeface="Arial" panose="020B0604020202020204" pitchFamily="34" charset="0"/>
            </a:rPr>
            <a:t> và </a:t>
          </a:r>
          <a:r>
            <a:rPr lang="en-US" sz="1600" kern="1200" dirty="0" err="1" smtClean="0">
              <a:latin typeface="Arial" panose="020B0604020202020204" pitchFamily="34" charset="0"/>
              <a:cs typeface="Arial" panose="020B0604020202020204" pitchFamily="34" charset="0"/>
            </a:rPr>
            <a:t>đối</a:t>
          </a:r>
          <a:r>
            <a:rPr lang="en-US" sz="1600" kern="1200" dirty="0" smtClean="0">
              <a:latin typeface="Arial" panose="020B0604020202020204" pitchFamily="34" charset="0"/>
              <a:cs typeface="Arial" panose="020B0604020202020204" pitchFamily="34" charset="0"/>
            </a:rPr>
            <a:t> </a:t>
          </a:r>
          <a:r>
            <a:rPr lang="en-US" sz="1600" kern="1200" dirty="0" err="1" smtClean="0">
              <a:latin typeface="Arial" panose="020B0604020202020204" pitchFamily="34" charset="0"/>
              <a:cs typeface="Arial" panose="020B0604020202020204" pitchFamily="34" charset="0"/>
            </a:rPr>
            <a:t>tượng</a:t>
          </a:r>
          <a:endParaRPr lang="en-US" sz="1600" kern="1200" dirty="0">
            <a:latin typeface="Arial" panose="020B0604020202020204" pitchFamily="34" charset="0"/>
            <a:cs typeface="Arial" panose="020B0604020202020204" pitchFamily="34" charset="0"/>
          </a:endParaRPr>
        </a:p>
      </dsp:txBody>
      <dsp:txXfrm>
        <a:off x="6795818" y="2548050"/>
        <a:ext cx="2300885" cy="13232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6725AD-DB51-49D4-B8F5-ADC88A19C0D3}">
      <dsp:nvSpPr>
        <dsp:cNvPr id="0" name=""/>
        <dsp:cNvSpPr/>
      </dsp:nvSpPr>
      <dsp:spPr>
        <a:xfrm>
          <a:off x="8259" y="73428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Nhận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diện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vấn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đề</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51644" y="777670"/>
        <a:ext cx="2382040" cy="1394516"/>
      </dsp:txXfrm>
    </dsp:sp>
    <dsp:sp modelId="{553FF4ED-38BB-463E-847F-779E8ABF6477}">
      <dsp:nvSpPr>
        <dsp:cNvPr id="0" name=""/>
        <dsp:cNvSpPr/>
      </dsp:nvSpPr>
      <dsp:spPr>
        <a:xfrm>
          <a:off x="2694325" y="1168795"/>
          <a:ext cx="523387" cy="612265"/>
        </a:xfrm>
        <a:prstGeom prst="rightArrow">
          <a:avLst>
            <a:gd name="adj1" fmla="val 60000"/>
            <a:gd name="adj2" fmla="val 50000"/>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a:off x="2694325" y="1291248"/>
        <a:ext cx="366371" cy="367359"/>
      </dsp:txXfrm>
    </dsp:sp>
    <dsp:sp modelId="{EC4C77A3-C300-4C4B-81FC-458D6B68329D}">
      <dsp:nvSpPr>
        <dsp:cNvPr id="0" name=""/>
        <dsp:cNvSpPr/>
      </dsp:nvSpPr>
      <dsp:spPr>
        <a:xfrm>
          <a:off x="3464594" y="73428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solidFill>
                <a:schemeClr val="bg2">
                  <a:lumMod val="10000"/>
                </a:schemeClr>
              </a:solidFill>
              <a:latin typeface="Arial" panose="020B0604020202020204" pitchFamily="34" charset="0"/>
              <a:cs typeface="Arial" panose="020B0604020202020204" pitchFamily="34" charset="0"/>
            </a:rPr>
            <a:t>Thu </a:t>
          </a:r>
          <a:r>
            <a:rPr lang="en-US" sz="1700" kern="1200" dirty="0" err="1" smtClean="0">
              <a:solidFill>
                <a:schemeClr val="bg2">
                  <a:lumMod val="10000"/>
                </a:schemeClr>
              </a:solidFill>
              <a:latin typeface="Arial" panose="020B0604020202020204" pitchFamily="34" charset="0"/>
              <a:cs typeface="Arial" panose="020B0604020202020204" pitchFamily="34" charset="0"/>
            </a:rPr>
            <a:t>thập</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thông</a:t>
          </a:r>
          <a:r>
            <a:rPr lang="en-US" sz="1700" kern="1200" dirty="0" smtClean="0">
              <a:solidFill>
                <a:schemeClr val="bg2">
                  <a:lumMod val="10000"/>
                </a:schemeClr>
              </a:solidFill>
              <a:latin typeface="Arial" panose="020B0604020202020204" pitchFamily="34" charset="0"/>
              <a:cs typeface="Arial" panose="020B0604020202020204" pitchFamily="34" charset="0"/>
            </a:rPr>
            <a:t> tin</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3507979" y="777670"/>
        <a:ext cx="2382040" cy="1394516"/>
      </dsp:txXfrm>
    </dsp:sp>
    <dsp:sp modelId="{94EF2A09-1018-4BED-B735-BE05C9173708}">
      <dsp:nvSpPr>
        <dsp:cNvPr id="0" name=""/>
        <dsp:cNvSpPr/>
      </dsp:nvSpPr>
      <dsp:spPr>
        <a:xfrm>
          <a:off x="6150660" y="1168795"/>
          <a:ext cx="523387" cy="612265"/>
        </a:xfrm>
        <a:prstGeom prst="rightArrow">
          <a:avLst>
            <a:gd name="adj1" fmla="val 60000"/>
            <a:gd name="adj2" fmla="val 50000"/>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a:off x="6150660" y="1291248"/>
        <a:ext cx="366371" cy="367359"/>
      </dsp:txXfrm>
    </dsp:sp>
    <dsp:sp modelId="{C3C0D0A8-33E2-480A-A30A-0F2151AFAC99}">
      <dsp:nvSpPr>
        <dsp:cNvPr id="0" name=""/>
        <dsp:cNvSpPr/>
      </dsp:nvSpPr>
      <dsp:spPr>
        <a:xfrm>
          <a:off x="6920929" y="73428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Xác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định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vấn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đề</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6964314" y="777670"/>
        <a:ext cx="2382040" cy="1394516"/>
      </dsp:txXfrm>
    </dsp:sp>
    <dsp:sp modelId="{3D221005-3928-4D60-80DB-AE22797BE4C1}">
      <dsp:nvSpPr>
        <dsp:cNvPr id="0" name=""/>
        <dsp:cNvSpPr/>
      </dsp:nvSpPr>
      <dsp:spPr>
        <a:xfrm rot="5400000">
          <a:off x="7893640" y="2388388"/>
          <a:ext cx="523387" cy="612265"/>
        </a:xfrm>
        <a:prstGeom prst="rightArrow">
          <a:avLst>
            <a:gd name="adj1" fmla="val 60000"/>
            <a:gd name="adj2" fmla="val 50000"/>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rot="-5400000">
        <a:off x="7971654" y="2432827"/>
        <a:ext cx="367359" cy="366371"/>
      </dsp:txXfrm>
    </dsp:sp>
    <dsp:sp modelId="{95757253-A014-4196-A3B5-47E3895BD18C}">
      <dsp:nvSpPr>
        <dsp:cNvPr id="0" name=""/>
        <dsp:cNvSpPr/>
      </dsp:nvSpPr>
      <dsp:spPr>
        <a:xfrm>
          <a:off x="6920929" y="320309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Lập</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kế</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hoạch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giải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quyết</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vấn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đề</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6964314" y="3246480"/>
        <a:ext cx="2382040" cy="1394516"/>
      </dsp:txXfrm>
    </dsp:sp>
    <dsp:sp modelId="{E49AA9CD-0339-4CF0-8399-77DC11A740B5}">
      <dsp:nvSpPr>
        <dsp:cNvPr id="0" name=""/>
        <dsp:cNvSpPr/>
      </dsp:nvSpPr>
      <dsp:spPr>
        <a:xfrm rot="10800000">
          <a:off x="6180286" y="3637606"/>
          <a:ext cx="523387" cy="612265"/>
        </a:xfrm>
        <a:prstGeom prst="rightArrow">
          <a:avLst>
            <a:gd name="adj1" fmla="val 60000"/>
            <a:gd name="adj2" fmla="val 50000"/>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rot="10800000">
        <a:off x="6337302" y="3760059"/>
        <a:ext cx="366371" cy="367359"/>
      </dsp:txXfrm>
    </dsp:sp>
    <dsp:sp modelId="{CD891FFA-F409-4C65-97FD-AB2020FAF3B2}">
      <dsp:nvSpPr>
        <dsp:cNvPr id="0" name=""/>
        <dsp:cNvSpPr/>
      </dsp:nvSpPr>
      <dsp:spPr>
        <a:xfrm>
          <a:off x="3464594" y="320309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Thực</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hiện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kế</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hoạch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hành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động</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để</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giải</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quyết</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vấn</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đề</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3507979" y="3246480"/>
        <a:ext cx="2382040" cy="1394516"/>
      </dsp:txXfrm>
    </dsp:sp>
    <dsp:sp modelId="{E200FD59-4765-43A3-9C7F-2B07607F3B0A}">
      <dsp:nvSpPr>
        <dsp:cNvPr id="0" name=""/>
        <dsp:cNvSpPr/>
      </dsp:nvSpPr>
      <dsp:spPr>
        <a:xfrm rot="10800000">
          <a:off x="2723951" y="3637606"/>
          <a:ext cx="523387" cy="612265"/>
        </a:xfrm>
        <a:prstGeom prst="rightArrow">
          <a:avLst>
            <a:gd name="adj1" fmla="val 60000"/>
            <a:gd name="adj2" fmla="val 50000"/>
          </a:avLst>
        </a:prstGeom>
        <a:solidFill>
          <a:srgbClr val="FF0000"/>
        </a:solidFill>
        <a:ln>
          <a:noFill/>
        </a:ln>
        <a:effectLst>
          <a:outerShdw blurRad="40000" dist="230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latin typeface="Arial" panose="020B0604020202020204" pitchFamily="34" charset="0"/>
            <a:cs typeface="Arial" panose="020B0604020202020204" pitchFamily="34" charset="0"/>
          </a:endParaRPr>
        </a:p>
      </dsp:txBody>
      <dsp:txXfrm rot="10800000">
        <a:off x="2880967" y="3760059"/>
        <a:ext cx="366371" cy="367359"/>
      </dsp:txXfrm>
    </dsp:sp>
    <dsp:sp modelId="{D9A5290F-099F-4578-B890-65D25FBFCB5F}">
      <dsp:nvSpPr>
        <dsp:cNvPr id="0" name=""/>
        <dsp:cNvSpPr/>
      </dsp:nvSpPr>
      <dsp:spPr>
        <a:xfrm>
          <a:off x="8259" y="3203095"/>
          <a:ext cx="2468810" cy="1481286"/>
        </a:xfrm>
        <a:prstGeom prst="roundRect">
          <a:avLst>
            <a:gd name="adj" fmla="val 10000"/>
          </a:avLst>
        </a:prstGeom>
        <a:solidFill>
          <a:schemeClr val="bg1">
            <a:lumMod val="85000"/>
          </a:schemeClr>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err="1" smtClean="0">
              <a:solidFill>
                <a:schemeClr val="bg2">
                  <a:lumMod val="10000"/>
                </a:schemeClr>
              </a:solidFill>
              <a:latin typeface="Arial" panose="020B0604020202020204" pitchFamily="34" charset="0"/>
              <a:cs typeface="Arial" panose="020B0604020202020204" pitchFamily="34" charset="0"/>
            </a:rPr>
            <a:t>Đánh</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giá</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l­ượng</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giá</a:t>
          </a:r>
          <a:r>
            <a:rPr lang="en-US" sz="1700" kern="1200" dirty="0" smtClean="0">
              <a:solidFill>
                <a:schemeClr val="bg2">
                  <a:lumMod val="10000"/>
                </a:schemeClr>
              </a:solidFill>
              <a:latin typeface="Arial" panose="020B0604020202020204" pitchFamily="34" charset="0"/>
              <a:cs typeface="Arial" panose="020B0604020202020204" pitchFamily="34" charset="0"/>
            </a:rPr>
            <a:t>) và </a:t>
          </a:r>
          <a:r>
            <a:rPr lang="en-US" sz="1700" kern="1200" dirty="0" err="1" smtClean="0">
              <a:solidFill>
                <a:schemeClr val="bg2">
                  <a:lumMod val="10000"/>
                </a:schemeClr>
              </a:solidFill>
              <a:latin typeface="Arial" panose="020B0604020202020204" pitchFamily="34" charset="0"/>
              <a:cs typeface="Arial" panose="020B0604020202020204" pitchFamily="34" charset="0"/>
            </a:rPr>
            <a:t>kết</a:t>
          </a:r>
          <a:r>
            <a:rPr lang="en-US" sz="1700" kern="1200" dirty="0" smtClean="0">
              <a:solidFill>
                <a:schemeClr val="bg2">
                  <a:lumMod val="10000"/>
                </a:schemeClr>
              </a:solidFill>
              <a:latin typeface="Arial" panose="020B0604020202020204" pitchFamily="34" charset="0"/>
              <a:cs typeface="Arial" panose="020B0604020202020204" pitchFamily="34" charset="0"/>
            </a:rPr>
            <a:t> </a:t>
          </a:r>
          <a:r>
            <a:rPr lang="en-US" sz="1700" kern="1200" dirty="0" err="1" smtClean="0">
              <a:solidFill>
                <a:schemeClr val="bg2">
                  <a:lumMod val="10000"/>
                </a:schemeClr>
              </a:solidFill>
              <a:latin typeface="Arial" panose="020B0604020202020204" pitchFamily="34" charset="0"/>
              <a:cs typeface="Arial" panose="020B0604020202020204" pitchFamily="34" charset="0"/>
            </a:rPr>
            <a:t>thúc</a:t>
          </a:r>
          <a:endParaRPr lang="en-US" sz="1700" kern="1200" dirty="0">
            <a:solidFill>
              <a:schemeClr val="bg2">
                <a:lumMod val="10000"/>
              </a:schemeClr>
            </a:solidFill>
            <a:latin typeface="Arial" panose="020B0604020202020204" pitchFamily="34" charset="0"/>
            <a:cs typeface="Arial" panose="020B0604020202020204" pitchFamily="34" charset="0"/>
          </a:endParaRPr>
        </a:p>
      </dsp:txBody>
      <dsp:txXfrm>
        <a:off x="51644" y="3246480"/>
        <a:ext cx="2382040" cy="13945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A9337F-0393-42EB-B80C-C63E5F91B341}">
      <dsp:nvSpPr>
        <dsp:cNvPr id="0" name=""/>
        <dsp:cNvSpPr/>
      </dsp:nvSpPr>
      <dsp:spPr>
        <a:xfrm>
          <a:off x="702724" y="2429765"/>
          <a:ext cx="314168" cy="2202757"/>
        </a:xfrm>
        <a:custGeom>
          <a:avLst/>
          <a:gdLst/>
          <a:ahLst/>
          <a:cxnLst/>
          <a:rect l="0" t="0" r="0" b="0"/>
          <a:pathLst>
            <a:path>
              <a:moveTo>
                <a:pt x="0" y="0"/>
              </a:moveTo>
              <a:lnTo>
                <a:pt x="157084" y="0"/>
              </a:lnTo>
              <a:lnTo>
                <a:pt x="157084" y="2202757"/>
              </a:lnTo>
              <a:lnTo>
                <a:pt x="314168" y="220275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04182" y="3475517"/>
        <a:ext cx="111252" cy="111252"/>
      </dsp:txXfrm>
    </dsp:sp>
    <dsp:sp modelId="{1A729914-6B73-4A9E-8857-E4B7E509BE50}">
      <dsp:nvSpPr>
        <dsp:cNvPr id="0" name=""/>
        <dsp:cNvSpPr/>
      </dsp:nvSpPr>
      <dsp:spPr>
        <a:xfrm>
          <a:off x="702724" y="2429765"/>
          <a:ext cx="314168" cy="1395249"/>
        </a:xfrm>
        <a:custGeom>
          <a:avLst/>
          <a:gdLst/>
          <a:ahLst/>
          <a:cxnLst/>
          <a:rect l="0" t="0" r="0" b="0"/>
          <a:pathLst>
            <a:path>
              <a:moveTo>
                <a:pt x="0" y="0"/>
              </a:moveTo>
              <a:lnTo>
                <a:pt x="157084" y="0"/>
              </a:lnTo>
              <a:lnTo>
                <a:pt x="157084" y="1395249"/>
              </a:lnTo>
              <a:lnTo>
                <a:pt x="314168" y="139524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24054" y="3091635"/>
        <a:ext cx="71509" cy="71509"/>
      </dsp:txXfrm>
    </dsp:sp>
    <dsp:sp modelId="{73FBE5BE-092A-4B42-84D9-62C37EBE334F}">
      <dsp:nvSpPr>
        <dsp:cNvPr id="0" name=""/>
        <dsp:cNvSpPr/>
      </dsp:nvSpPr>
      <dsp:spPr>
        <a:xfrm>
          <a:off x="702724" y="2429765"/>
          <a:ext cx="314168" cy="535768"/>
        </a:xfrm>
        <a:custGeom>
          <a:avLst/>
          <a:gdLst/>
          <a:ahLst/>
          <a:cxnLst/>
          <a:rect l="0" t="0" r="0" b="0"/>
          <a:pathLst>
            <a:path>
              <a:moveTo>
                <a:pt x="0" y="0"/>
              </a:moveTo>
              <a:lnTo>
                <a:pt x="157084" y="0"/>
              </a:lnTo>
              <a:lnTo>
                <a:pt x="157084" y="535768"/>
              </a:lnTo>
              <a:lnTo>
                <a:pt x="314168" y="5357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44281" y="2682122"/>
        <a:ext cx="31054" cy="31054"/>
      </dsp:txXfrm>
    </dsp:sp>
    <dsp:sp modelId="{10ECBB66-7DC6-41BF-988F-3778172E5FD2}">
      <dsp:nvSpPr>
        <dsp:cNvPr id="0" name=""/>
        <dsp:cNvSpPr/>
      </dsp:nvSpPr>
      <dsp:spPr>
        <a:xfrm>
          <a:off x="702724" y="2087127"/>
          <a:ext cx="314168" cy="342637"/>
        </a:xfrm>
        <a:custGeom>
          <a:avLst/>
          <a:gdLst/>
          <a:ahLst/>
          <a:cxnLst/>
          <a:rect l="0" t="0" r="0" b="0"/>
          <a:pathLst>
            <a:path>
              <a:moveTo>
                <a:pt x="0" y="342637"/>
              </a:moveTo>
              <a:lnTo>
                <a:pt x="157084" y="342637"/>
              </a:lnTo>
              <a:lnTo>
                <a:pt x="157084" y="0"/>
              </a:lnTo>
              <a:lnTo>
                <a:pt x="31416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48187" y="2246824"/>
        <a:ext cx="23243" cy="23243"/>
      </dsp:txXfrm>
    </dsp:sp>
    <dsp:sp modelId="{143AD400-FE8C-4749-AC9F-7F8205BA82B7}">
      <dsp:nvSpPr>
        <dsp:cNvPr id="0" name=""/>
        <dsp:cNvSpPr/>
      </dsp:nvSpPr>
      <dsp:spPr>
        <a:xfrm>
          <a:off x="702724" y="1208722"/>
          <a:ext cx="314168" cy="1221043"/>
        </a:xfrm>
        <a:custGeom>
          <a:avLst/>
          <a:gdLst/>
          <a:ahLst/>
          <a:cxnLst/>
          <a:rect l="0" t="0" r="0" b="0"/>
          <a:pathLst>
            <a:path>
              <a:moveTo>
                <a:pt x="0" y="1221043"/>
              </a:moveTo>
              <a:lnTo>
                <a:pt x="157084" y="1221043"/>
              </a:lnTo>
              <a:lnTo>
                <a:pt x="157084" y="0"/>
              </a:lnTo>
              <a:lnTo>
                <a:pt x="31416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28288" y="1787723"/>
        <a:ext cx="63040" cy="63040"/>
      </dsp:txXfrm>
    </dsp:sp>
    <dsp:sp modelId="{067C65B8-1C8E-4CCF-B4E4-ADDB9BE1295F}">
      <dsp:nvSpPr>
        <dsp:cNvPr id="0" name=""/>
        <dsp:cNvSpPr/>
      </dsp:nvSpPr>
      <dsp:spPr>
        <a:xfrm>
          <a:off x="702724" y="459905"/>
          <a:ext cx="314168" cy="1969859"/>
        </a:xfrm>
        <a:custGeom>
          <a:avLst/>
          <a:gdLst/>
          <a:ahLst/>
          <a:cxnLst/>
          <a:rect l="0" t="0" r="0" b="0"/>
          <a:pathLst>
            <a:path>
              <a:moveTo>
                <a:pt x="0" y="1969859"/>
              </a:moveTo>
              <a:lnTo>
                <a:pt x="157084" y="1969859"/>
              </a:lnTo>
              <a:lnTo>
                <a:pt x="157084" y="0"/>
              </a:lnTo>
              <a:lnTo>
                <a:pt x="31416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666750">
            <a:lnSpc>
              <a:spcPct val="90000"/>
            </a:lnSpc>
            <a:spcBef>
              <a:spcPct val="0"/>
            </a:spcBef>
            <a:spcAft>
              <a:spcPct val="35000"/>
            </a:spcAft>
          </a:pPr>
          <a:endParaRPr lang="en-US" sz="1500" kern="1200">
            <a:latin typeface="Arial" panose="020B0604020202020204" pitchFamily="34" charset="0"/>
            <a:cs typeface="Arial" panose="020B0604020202020204" pitchFamily="34" charset="0"/>
          </a:endParaRPr>
        </a:p>
      </dsp:txBody>
      <dsp:txXfrm>
        <a:off x="809940" y="1394966"/>
        <a:ext cx="99737" cy="99737"/>
      </dsp:txXfrm>
    </dsp:sp>
    <dsp:sp modelId="{BCE5C7D1-88E2-442B-BDFC-D341C918FFDF}">
      <dsp:nvSpPr>
        <dsp:cNvPr id="0" name=""/>
        <dsp:cNvSpPr/>
      </dsp:nvSpPr>
      <dsp:spPr>
        <a:xfrm rot="16200000">
          <a:off x="-1497912" y="2078403"/>
          <a:ext cx="3698550" cy="702724"/>
        </a:xfrm>
        <a:prstGeom prst="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err="1" smtClean="0">
              <a:latin typeface="Arial" panose="020B0604020202020204" pitchFamily="34" charset="0"/>
              <a:cs typeface="Arial" panose="020B0604020202020204" pitchFamily="34" charset="0"/>
            </a:rPr>
            <a:t>Các</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đối</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tượng</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dễ</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bị</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tổn</a:t>
          </a:r>
          <a:r>
            <a:rPr lang="en-US" sz="1500" kern="1200" dirty="0" smtClean="0">
              <a:latin typeface="Arial" panose="020B0604020202020204" pitchFamily="34" charset="0"/>
              <a:cs typeface="Arial" panose="020B0604020202020204" pitchFamily="34" charset="0"/>
            </a:rPr>
            <a:t> </a:t>
          </a:r>
          <a:r>
            <a:rPr lang="en-US" sz="1500" kern="1200" dirty="0" err="1" smtClean="0">
              <a:latin typeface="Arial" panose="020B0604020202020204" pitchFamily="34" charset="0"/>
              <a:cs typeface="Arial" panose="020B0604020202020204" pitchFamily="34" charset="0"/>
            </a:rPr>
            <a:t>thương</a:t>
          </a:r>
          <a:endParaRPr lang="en-US" sz="1500" kern="1200" dirty="0">
            <a:latin typeface="Arial" panose="020B0604020202020204" pitchFamily="34" charset="0"/>
            <a:cs typeface="Arial" panose="020B0604020202020204" pitchFamily="34" charset="0"/>
          </a:endParaRPr>
        </a:p>
      </dsp:txBody>
      <dsp:txXfrm>
        <a:off x="-1497912" y="2078403"/>
        <a:ext cx="3698550" cy="702724"/>
      </dsp:txXfrm>
    </dsp:sp>
    <dsp:sp modelId="{3554E1D7-9670-4259-ACCA-44A942018012}">
      <dsp:nvSpPr>
        <dsp:cNvPr id="0" name=""/>
        <dsp:cNvSpPr/>
      </dsp:nvSpPr>
      <dsp:spPr>
        <a:xfrm>
          <a:off x="1016893" y="164403"/>
          <a:ext cx="7077723" cy="591005"/>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Những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bị</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ảnh</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hưởng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bởi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thiên</a:t>
          </a:r>
          <a:r>
            <a:rPr lang="en-US" sz="1500" kern="1200" dirty="0" smtClean="0">
              <a:solidFill>
                <a:schemeClr val="bg2">
                  <a:lumMod val="25000"/>
                </a:schemeClr>
              </a:solidFill>
              <a:latin typeface="Arial" panose="020B0604020202020204" pitchFamily="34" charset="0"/>
              <a:cs typeface="Arial" panose="020B0604020202020204" pitchFamily="34" charset="0"/>
            </a:rPr>
            <a:t> tai,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thảm</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hoạ</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164403"/>
        <a:ext cx="7077723" cy="591005"/>
      </dsp:txXfrm>
    </dsp:sp>
    <dsp:sp modelId="{CE22ABBC-B064-42D1-9A60-6C61152ECE71}">
      <dsp:nvSpPr>
        <dsp:cNvPr id="0" name=""/>
        <dsp:cNvSpPr/>
      </dsp:nvSpPr>
      <dsp:spPr>
        <a:xfrm>
          <a:off x="1016893" y="857359"/>
          <a:ext cx="7077723" cy="702724"/>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Những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người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nghèo</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khu</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vực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nông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thôn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miền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núi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vùng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sâu</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vùng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đồng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bào</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dân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tộc</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857359"/>
        <a:ext cx="7077723" cy="702724"/>
      </dsp:txXfrm>
    </dsp:sp>
    <dsp:sp modelId="{1B4E51FB-8CDC-4329-AA6B-DA501145C418}">
      <dsp:nvSpPr>
        <dsp:cNvPr id="0" name=""/>
        <dsp:cNvSpPr/>
      </dsp:nvSpPr>
      <dsp:spPr>
        <a:xfrm>
          <a:off x="1016893" y="1735765"/>
          <a:ext cx="7077723" cy="702724"/>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Trong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hoạt</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Chữ</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thập</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đỏ</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về</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Chăm</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sóc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sức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khỏe</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đối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tượng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của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công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xã</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hội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là</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những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chiến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tranh</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chất</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độc</a:t>
          </a:r>
          <a:r>
            <a:rPr lang="en-US" sz="1500" kern="1200" dirty="0" smtClean="0">
              <a:solidFill>
                <a:schemeClr val="bg2">
                  <a:lumMod val="25000"/>
                </a:schemeClr>
              </a:solidFill>
              <a:latin typeface="Arial" panose="020B0604020202020204" pitchFamily="34" charset="0"/>
              <a:cs typeface="Arial" panose="020B0604020202020204" pitchFamily="34" charset="0"/>
            </a:rPr>
            <a:t> da cam,…</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1735765"/>
        <a:ext cx="7077723" cy="702724"/>
      </dsp:txXfrm>
    </dsp:sp>
    <dsp:sp modelId="{C87C8B3E-28CF-4D92-8511-F053210D856C}">
      <dsp:nvSpPr>
        <dsp:cNvPr id="0" name=""/>
        <dsp:cNvSpPr/>
      </dsp:nvSpPr>
      <dsp:spPr>
        <a:xfrm>
          <a:off x="1016893" y="2614171"/>
          <a:ext cx="7077723" cy="702724"/>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Trong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hoạt</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Chữ</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thập</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đỏ</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về</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sơ</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cấp</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cứu</a:t>
          </a:r>
          <a:r>
            <a:rPr lang="en-US" sz="1500" kern="1200" dirty="0" smtClean="0">
              <a:solidFill>
                <a:schemeClr val="bg2">
                  <a:lumMod val="25000"/>
                </a:schemeClr>
              </a:solidFill>
              <a:latin typeface="Arial" panose="020B0604020202020204" pitchFamily="34" charset="0"/>
              <a:cs typeface="Arial" panose="020B0604020202020204" pitchFamily="34" charset="0"/>
            </a:rPr>
            <a:t> ban </a:t>
          </a:r>
          <a:r>
            <a:rPr lang="en-US" sz="1500" kern="1200" dirty="0" err="1" smtClean="0">
              <a:solidFill>
                <a:schemeClr val="bg2">
                  <a:lumMod val="25000"/>
                </a:schemeClr>
              </a:solidFill>
              <a:latin typeface="Arial" panose="020B0604020202020204" pitchFamily="34" charset="0"/>
              <a:cs typeface="Arial" panose="020B0604020202020204" pitchFamily="34" charset="0"/>
            </a:rPr>
            <a:t>đầu</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đối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tượng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của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công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xã</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hội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là</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những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nhân tai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giao</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thông</a:t>
          </a:r>
          <a:r>
            <a:rPr lang="en-US" sz="1500" kern="1200" dirty="0" smtClean="0">
              <a:solidFill>
                <a:schemeClr val="bg2">
                  <a:lumMod val="25000"/>
                </a:schemeClr>
              </a:solidFill>
              <a:latin typeface="Arial" panose="020B0604020202020204" pitchFamily="34" charset="0"/>
              <a:cs typeface="Arial" panose="020B0604020202020204" pitchFamily="34" charset="0"/>
            </a:rPr>
            <a:t>, tai </a:t>
          </a:r>
          <a:r>
            <a:rPr lang="en-US" sz="1500" kern="1200" dirty="0" err="1" smtClean="0">
              <a:solidFill>
                <a:schemeClr val="bg2">
                  <a:lumMod val="25000"/>
                </a:schemeClr>
              </a:solidFill>
              <a:latin typeface="Arial" panose="020B0604020202020204" pitchFamily="34" charset="0"/>
              <a:cs typeface="Arial" panose="020B0604020202020204" pitchFamily="34" charset="0"/>
            </a:rPr>
            <a:t>nạn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lao</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động</a:t>
          </a:r>
          <a:r>
            <a:rPr lang="en-US" sz="1500" kern="1200" dirty="0" smtClean="0">
              <a:solidFill>
                <a:schemeClr val="bg2">
                  <a:lumMod val="25000"/>
                </a:schemeClr>
              </a:solidFill>
              <a:latin typeface="Arial" panose="020B0604020202020204" pitchFamily="34" charset="0"/>
              <a:cs typeface="Arial" panose="020B0604020202020204" pitchFamily="34" charset="0"/>
            </a:rPr>
            <a:t>,…</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2614171"/>
        <a:ext cx="7077723" cy="702724"/>
      </dsp:txXfrm>
    </dsp:sp>
    <dsp:sp modelId="{7A20F23D-C69A-4C85-845C-D7C15E3460CA}">
      <dsp:nvSpPr>
        <dsp:cNvPr id="0" name=""/>
        <dsp:cNvSpPr/>
      </dsp:nvSpPr>
      <dsp:spPr>
        <a:xfrm>
          <a:off x="1016893" y="3473652"/>
          <a:ext cx="7077723" cy="702724"/>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Trong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hoạt</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Chữ</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thập</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đỏ</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về</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máu</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đạo</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mô</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bộ</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phận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cơ</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thể</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người</a:t>
          </a:r>
          <a:r>
            <a:rPr lang="en-US" sz="1500" kern="1200" dirty="0" smtClean="0">
              <a:solidFill>
                <a:schemeClr val="bg2">
                  <a:lumMod val="25000"/>
                </a:schemeClr>
              </a:solidFill>
              <a:latin typeface="Arial" panose="020B0604020202020204" pitchFamily="34" charset="0"/>
              <a:cs typeface="Arial" panose="020B0604020202020204" pitchFamily="34" charset="0"/>
            </a:rPr>
            <a:t> và </a:t>
          </a:r>
          <a:r>
            <a:rPr lang="en-US" sz="1500" kern="1200" dirty="0" err="1" smtClean="0">
              <a:solidFill>
                <a:schemeClr val="bg2">
                  <a:lumMod val="25000"/>
                </a:schemeClr>
              </a:solidFill>
              <a:latin typeface="Arial" panose="020B0604020202020204" pitchFamily="34" charset="0"/>
              <a:cs typeface="Arial" panose="020B0604020202020204" pitchFamily="34" charset="0"/>
            </a:rPr>
            <a:t>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đối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tượng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của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công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xã</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hội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là</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tầng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lớp</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dân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Hội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tuyên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truyền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vận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động</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dân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tham</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gia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máu</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hiến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mô</a:t>
          </a:r>
          <a:r>
            <a:rPr lang="en-US" sz="1500" kern="1200" dirty="0" smtClean="0">
              <a:solidFill>
                <a:schemeClr val="bg2">
                  <a:lumMod val="25000"/>
                </a:schemeClr>
              </a:solidFill>
              <a:latin typeface="Arial" panose="020B0604020202020204" pitchFamily="34" charset="0"/>
              <a:cs typeface="Arial" panose="020B0604020202020204" pitchFamily="34" charset="0"/>
            </a:rPr>
            <a:t>,…</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3473652"/>
        <a:ext cx="7077723" cy="702724"/>
      </dsp:txXfrm>
    </dsp:sp>
    <dsp:sp modelId="{04CEA4AB-3B0A-491F-A898-1C46FC3CEEB9}">
      <dsp:nvSpPr>
        <dsp:cNvPr id="0" name=""/>
        <dsp:cNvSpPr/>
      </dsp:nvSpPr>
      <dsp:spPr>
        <a:xfrm>
          <a:off x="1016893" y="4281160"/>
          <a:ext cx="7077723" cy="702724"/>
        </a:xfrm>
        <a:prstGeom prst="rect">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l" defTabSz="666750">
            <a:lnSpc>
              <a:spcPct val="90000"/>
            </a:lnSpc>
            <a:spcBef>
              <a:spcPct val="0"/>
            </a:spcBef>
            <a:spcAft>
              <a:spcPct val="35000"/>
            </a:spcAft>
          </a:pPr>
          <a:r>
            <a:rPr lang="en-US" sz="1500" kern="1200" dirty="0" err="1" smtClean="0">
              <a:solidFill>
                <a:schemeClr val="bg2">
                  <a:lumMod val="25000"/>
                </a:schemeClr>
              </a:solidFill>
              <a:latin typeface="Arial" panose="020B0604020202020204" pitchFamily="34" charset="0"/>
              <a:cs typeface="Arial" panose="020B0604020202020204" pitchFamily="34" charset="0"/>
            </a:rPr>
            <a:t>Trong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quan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hệ</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quốc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tế</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Chữ</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thập</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đỏ</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đối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tượng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của</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công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xã</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hội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là</a:t>
          </a:r>
          <a:r>
            <a:rPr lang="en-US" sz="1500" kern="1200" dirty="0" smtClean="0">
              <a:solidFill>
                <a:schemeClr val="bg2">
                  <a:lumMod val="25000"/>
                </a:schemeClr>
              </a:solidFill>
              <a:latin typeface="Arial" panose="020B0604020202020204" pitchFamily="34" charset="0"/>
              <a:cs typeface="Arial" panose="020B0604020202020204" pitchFamily="34" charset="0"/>
            </a:rPr>
            <a:t> nhân </a:t>
          </a:r>
          <a:r>
            <a:rPr lang="en-US" sz="1500" kern="1200" dirty="0" err="1" smtClean="0">
              <a:solidFill>
                <a:schemeClr val="bg2">
                  <a:lumMod val="25000"/>
                </a:schemeClr>
              </a:solidFill>
              <a:latin typeface="Arial" panose="020B0604020202020204" pitchFamily="34" charset="0"/>
              <a:cs typeface="Arial" panose="020B0604020202020204" pitchFamily="34" charset="0"/>
            </a:rPr>
            <a:t>dân</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các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nước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khác</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bị</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ảnh</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hưởng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nặng</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nề</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bởi</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thiên</a:t>
          </a:r>
          <a:r>
            <a:rPr lang="en-US" sz="1500" kern="1200" dirty="0" smtClean="0">
              <a:solidFill>
                <a:schemeClr val="bg2">
                  <a:lumMod val="25000"/>
                </a:schemeClr>
              </a:solidFill>
              <a:latin typeface="Arial" panose="020B0604020202020204" pitchFamily="34" charset="0"/>
              <a:cs typeface="Arial" panose="020B0604020202020204" pitchFamily="34" charset="0"/>
            </a:rPr>
            <a:t> tai, </a:t>
          </a:r>
          <a:r>
            <a:rPr lang="en-US" sz="1500" kern="1200" dirty="0" err="1" smtClean="0">
              <a:solidFill>
                <a:schemeClr val="bg2">
                  <a:lumMod val="25000"/>
                </a:schemeClr>
              </a:solidFill>
              <a:latin typeface="Arial" panose="020B0604020202020204" pitchFamily="34" charset="0"/>
              <a:cs typeface="Arial" panose="020B0604020202020204" pitchFamily="34" charset="0"/>
            </a:rPr>
            <a:t>thảm</a:t>
          </a:r>
          <a:r>
            <a:rPr lang="en-US" sz="1500" kern="1200" dirty="0" smtClean="0">
              <a:solidFill>
                <a:schemeClr val="bg2">
                  <a:lumMod val="25000"/>
                </a:schemeClr>
              </a:solidFill>
              <a:latin typeface="Arial" panose="020B0604020202020204" pitchFamily="34" charset="0"/>
              <a:cs typeface="Arial" panose="020B0604020202020204" pitchFamily="34" charset="0"/>
            </a:rPr>
            <a:t> </a:t>
          </a:r>
          <a:r>
            <a:rPr lang="en-US" sz="1500" kern="1200" dirty="0" err="1" smtClean="0">
              <a:solidFill>
                <a:schemeClr val="bg2">
                  <a:lumMod val="25000"/>
                </a:schemeClr>
              </a:solidFill>
              <a:latin typeface="Arial" panose="020B0604020202020204" pitchFamily="34" charset="0"/>
              <a:cs typeface="Arial" panose="020B0604020202020204" pitchFamily="34" charset="0"/>
            </a:rPr>
            <a:t>hoạ</a:t>
          </a:r>
          <a:endParaRPr lang="en-US" sz="1500" kern="1200" dirty="0">
            <a:solidFill>
              <a:schemeClr val="bg2">
                <a:lumMod val="25000"/>
              </a:schemeClr>
            </a:solidFill>
            <a:latin typeface="Arial" panose="020B0604020202020204" pitchFamily="34" charset="0"/>
            <a:cs typeface="Arial" panose="020B0604020202020204" pitchFamily="34" charset="0"/>
          </a:endParaRPr>
        </a:p>
      </dsp:txBody>
      <dsp:txXfrm>
        <a:off x="1016893" y="4281160"/>
        <a:ext cx="7077723" cy="7027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B131C2-940A-40FA-877E-6909A1CA7448}">
      <dsp:nvSpPr>
        <dsp:cNvPr id="0" name=""/>
        <dsp:cNvSpPr/>
      </dsp:nvSpPr>
      <dsp:spPr>
        <a:xfrm>
          <a:off x="10683" y="0"/>
          <a:ext cx="4640778" cy="304869"/>
        </a:xfrm>
        <a:prstGeom prst="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2.1. </a:t>
          </a:r>
          <a:r>
            <a:rPr lang="en-US" sz="1400" b="1" i="1" kern="1200" dirty="0" err="1" smtClean="0">
              <a:latin typeface="Arial" panose="020B0604020202020204" pitchFamily="34" charset="0"/>
              <a:cs typeface="Arial" panose="020B0604020202020204" pitchFamily="34" charset="0"/>
            </a:rPr>
            <a:t>Mục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đích</a:t>
          </a:r>
          <a:endParaRPr lang="en-US" sz="1400" b="1" kern="1200" dirty="0">
            <a:solidFill>
              <a:schemeClr val="bg1"/>
            </a:solidFill>
            <a:latin typeface="Arial" panose="020B0604020202020204" pitchFamily="34" charset="0"/>
            <a:cs typeface="Arial" panose="020B0604020202020204" pitchFamily="34" charset="0"/>
          </a:endParaRPr>
        </a:p>
      </dsp:txBody>
      <dsp:txXfrm>
        <a:off x="10683" y="0"/>
        <a:ext cx="4640778" cy="304869"/>
      </dsp:txXfrm>
    </dsp:sp>
    <dsp:sp modelId="{C7C08ACB-6A78-490C-8705-70411BFC844D}">
      <dsp:nvSpPr>
        <dsp:cNvPr id="0" name=""/>
        <dsp:cNvSpPr/>
      </dsp:nvSpPr>
      <dsp:spPr>
        <a:xfrm>
          <a:off x="20475" y="304869"/>
          <a:ext cx="4640778" cy="4517693"/>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dễ</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bị</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vật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chất</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tinh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góp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thoả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cuộc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sống</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nâng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cuộc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dễ</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bị</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huy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tiềm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nội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vốn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xây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môi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mạnh</a:t>
          </a:r>
          <a:r>
            <a:rPr lang="en-US" sz="1400" kern="1200" dirty="0" smtClean="0">
              <a:latin typeface="Arial" panose="020B0604020202020204" pitchFamily="34" charset="0"/>
              <a:cs typeface="Arial" panose="020B0604020202020204" pitchFamily="34" charset="0"/>
            </a:rPr>
            <a:t>, nhân </a:t>
          </a:r>
          <a:r>
            <a:rPr lang="en-US" sz="1400" kern="1200" dirty="0" err="1" smtClean="0">
              <a:latin typeface="Arial" panose="020B0604020202020204" pitchFamily="34" charset="0"/>
              <a:cs typeface="Arial" panose="020B0604020202020204" pitchFamily="34" charset="0"/>
            </a:rPr>
            <a:t>đạo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chia </a:t>
          </a:r>
          <a:r>
            <a:rPr lang="en-US" sz="1400" kern="1200" dirty="0" err="1" smtClean="0">
              <a:latin typeface="Arial" panose="020B0604020202020204" pitchFamily="34" charset="0"/>
              <a:cs typeface="Arial" panose="020B0604020202020204" pitchFamily="34" charset="0"/>
            </a:rPr>
            <a:t>sẻ</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tâm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hỗ</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lẫn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nhau</a:t>
          </a:r>
          <a:r>
            <a:rPr lang="en-US" sz="1400" kern="1200" dirty="0" smtClean="0">
              <a:latin typeface="Arial" panose="020B0604020202020204" pitchFamily="34" charset="0"/>
              <a:cs typeface="Arial" panose="020B0604020202020204" pitchFamily="34" charset="0"/>
            </a:rPr>
            <a:t> ở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theo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trào</a:t>
          </a:r>
          <a:r>
            <a:rPr lang="en-US" sz="1400" kern="1200" dirty="0" smtClean="0">
              <a:latin typeface="Arial" panose="020B0604020202020204" pitchFamily="34" charset="0"/>
              <a:cs typeface="Arial" panose="020B0604020202020204" pitchFamily="34" charset="0"/>
            </a:rPr>
            <a:t>: </a:t>
          </a:r>
          <a:r>
            <a:rPr lang="en-US" sz="1400" i="1" kern="1200" dirty="0" smtClean="0">
              <a:latin typeface="Arial" panose="020B0604020202020204" pitchFamily="34" charset="0"/>
              <a:cs typeface="Arial" panose="020B0604020202020204" pitchFamily="34" charset="0"/>
            </a:rPr>
            <a:t>“</a:t>
          </a:r>
          <a:r>
            <a:rPr lang="en-US" sz="1400" i="1" kern="1200" dirty="0" err="1" smtClean="0">
              <a:latin typeface="Arial" panose="020B0604020202020204" pitchFamily="34" charset="0"/>
              <a:cs typeface="Arial" panose="020B0604020202020204" pitchFamily="34" charset="0"/>
            </a:rPr>
            <a:t>Người</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người</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làm</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việc</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thiện</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nhà</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nhà</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làm</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việc</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thiện</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ngành</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ngành</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làm</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việc</a:t>
          </a:r>
          <a:r>
            <a:rPr lang="en-US" sz="1400" i="1" kern="1200" dirty="0" smtClean="0">
              <a:latin typeface="Arial" panose="020B0604020202020204" pitchFamily="34" charset="0"/>
              <a:cs typeface="Arial" panose="020B0604020202020204" pitchFamily="34" charset="0"/>
            </a:rPr>
            <a:t> </a:t>
          </a:r>
          <a:r>
            <a:rPr lang="en-US" sz="1400" i="1" kern="1200" dirty="0" err="1" smtClean="0">
              <a:latin typeface="Arial" panose="020B0604020202020204" pitchFamily="34" charset="0"/>
              <a:cs typeface="Arial" panose="020B0604020202020204" pitchFamily="34" charset="0"/>
            </a:rPr>
            <a:t>thiện</a:t>
          </a:r>
          <a:r>
            <a:rPr lang="en-US" sz="1400" i="1" kern="1200" dirty="0" smtClean="0">
              <a:latin typeface="Arial" panose="020B0604020202020204" pitchFamily="34" charset="0"/>
              <a:cs typeface="Arial" panose="020B0604020202020204" pitchFamily="34" charset="0"/>
            </a:rPr>
            <a:t>”. </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xây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ứng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20475" y="304869"/>
        <a:ext cx="4640778" cy="4517693"/>
      </dsp:txXfrm>
    </dsp:sp>
    <dsp:sp modelId="{AE6AC91D-9771-4875-B19C-FCBC9C1D44A4}">
      <dsp:nvSpPr>
        <dsp:cNvPr id="0" name=""/>
        <dsp:cNvSpPr/>
      </dsp:nvSpPr>
      <dsp:spPr>
        <a:xfrm>
          <a:off x="5301171" y="-152434"/>
          <a:ext cx="5546645" cy="304869"/>
        </a:xfrm>
        <a:prstGeom prst="rect">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2.2. </a:t>
          </a:r>
          <a:r>
            <a:rPr lang="en-US" sz="1400" b="1" i="1" kern="1200" dirty="0" err="1" smtClean="0">
              <a:latin typeface="Arial" panose="020B0604020202020204" pitchFamily="34" charset="0"/>
              <a:cs typeface="Arial" panose="020B0604020202020204" pitchFamily="34" charset="0"/>
            </a:rPr>
            <a:t>Chức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năng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của</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xã</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Chữ</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thập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đỏ</a:t>
          </a:r>
          <a:endParaRPr lang="en-US" sz="1400" b="1" kern="1200" dirty="0">
            <a:solidFill>
              <a:schemeClr val="bg1"/>
            </a:solidFill>
            <a:latin typeface="Arial" panose="020B0604020202020204" pitchFamily="34" charset="0"/>
            <a:cs typeface="Arial" panose="020B0604020202020204" pitchFamily="34" charset="0"/>
          </a:endParaRPr>
        </a:p>
      </dsp:txBody>
      <dsp:txXfrm>
        <a:off x="5301171" y="-152434"/>
        <a:ext cx="5546645" cy="304869"/>
      </dsp:txXfrm>
    </dsp:sp>
    <dsp:sp modelId="{F2046943-6A2B-4506-AB31-D6AD53EB3531}">
      <dsp:nvSpPr>
        <dsp:cNvPr id="0" name=""/>
        <dsp:cNvSpPr/>
      </dsp:nvSpPr>
      <dsp:spPr>
        <a:xfrm>
          <a:off x="5301171" y="152434"/>
          <a:ext cx="5546645" cy="4822563"/>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en-US" sz="1400" b="1" i="1" kern="1200" dirty="0" err="1" smtClean="0">
              <a:latin typeface="Arial" panose="020B0604020202020204" pitchFamily="34" charset="0"/>
              <a:cs typeface="Arial" panose="020B0604020202020204" pitchFamily="34" charset="0"/>
            </a:rPr>
            <a:t>Giải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quyết</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vấn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đề</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của</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đối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tượng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dễ</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bị</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tổn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thương</a:t>
          </a:r>
          <a:r>
            <a:rPr lang="en-US" sz="1400" b="1" i="1" kern="1200" dirty="0" smtClean="0">
              <a:latin typeface="Arial" panose="020B0604020202020204" pitchFamily="34" charset="0"/>
              <a:cs typeface="Arial" panose="020B0604020202020204" pitchFamily="34" charset="0"/>
            </a:rPr>
            <a:t> </a:t>
          </a:r>
          <a:r>
            <a:rPr lang="en-US" sz="1400" i="1" kern="1200" dirty="0" smtClean="0">
              <a:latin typeface="Arial" panose="020B0604020202020204" pitchFamily="34" charset="0"/>
              <a:cs typeface="Arial" panose="020B0604020202020204" pitchFamily="34" charset="0"/>
            </a:rPr>
            <a:t>(</a:t>
          </a:r>
          <a:r>
            <a:rPr lang="en-US" sz="1400" kern="1200" dirty="0" err="1" smtClean="0">
              <a:latin typeface="Arial" panose="020B0604020202020204" pitchFamily="34" charset="0"/>
              <a:cs typeface="Arial" panose="020B0604020202020204" pitchFamily="34" charset="0"/>
            </a:rPr>
            <a:t>chức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trị</a:t>
          </a:r>
          <a:r>
            <a:rPr lang="en-US" sz="1400" i="1" kern="1200" dirty="0" smtClean="0">
              <a:latin typeface="Arial" panose="020B0604020202020204" pitchFamily="34" charset="0"/>
              <a:cs typeface="Arial" panose="020B0604020202020204" pitchFamily="34" charset="0"/>
            </a:rPr>
            <a: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theo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trên</a:t>
          </a:r>
          <a:r>
            <a:rPr lang="en-US" sz="1400" kern="1200" dirty="0" smtClean="0">
              <a:latin typeface="Arial" panose="020B0604020202020204" pitchFamily="34" charset="0"/>
              <a:cs typeface="Arial" panose="020B0604020202020204" pitchFamily="34" charset="0"/>
            </a:rPr>
            <a:t>. </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b="1" i="1" kern="1200" dirty="0" err="1" smtClean="0">
              <a:latin typeface="Arial" panose="020B0604020202020204" pitchFamily="34" charset="0"/>
              <a:cs typeface="Arial" panose="020B0604020202020204" pitchFamily="34" charset="0"/>
            </a:rPr>
            <a:t>Phục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hồi</a:t>
          </a:r>
          <a:r>
            <a:rPr lang="en-US" sz="1400" i="1" kern="1200" dirty="0" smtClean="0">
              <a:latin typeface="Arial" panose="020B0604020202020204" pitchFamily="34" charset="0"/>
              <a:cs typeface="Arial" panose="020B0604020202020204" pitchFamily="34" charset="0"/>
            </a:rPr>
            <a: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cuộc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tật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nạn</a:t>
          </a:r>
          <a:r>
            <a:rPr lang="en-US" sz="1400" kern="1200" dirty="0" smtClean="0">
              <a:latin typeface="Arial" panose="020B0604020202020204" pitchFamily="34" charset="0"/>
              <a:cs typeface="Arial" panose="020B0604020202020204" pitchFamily="34" charset="0"/>
            </a:rPr>
            <a:t> nhân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 </a:t>
          </a:r>
          <a:r>
            <a:rPr lang="en-US" sz="1400" kern="1200" dirty="0" err="1" smtClean="0">
              <a:latin typeface="Arial" panose="020B0604020202020204" pitchFamily="34" charset="0"/>
              <a:cs typeface="Arial" panose="020B0604020202020204" pitchFamily="34" charset="0"/>
            </a:rPr>
            <a:t>thảm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tệ</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trở</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cuộc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sống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hoà</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b="1" i="1" kern="1200" dirty="0" err="1" smtClean="0">
              <a:latin typeface="Arial" panose="020B0604020202020204" pitchFamily="34" charset="0"/>
              <a:cs typeface="Arial" panose="020B0604020202020204" pitchFamily="34" charset="0"/>
            </a:rPr>
            <a:t>Phòng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ngừa</a:t>
          </a:r>
          <a:r>
            <a:rPr lang="en-US" sz="1400" i="1" kern="1200" dirty="0" smtClean="0">
              <a:latin typeface="Arial" panose="020B0604020202020204" pitchFamily="34" charset="0"/>
              <a:cs typeface="Arial" panose="020B0604020202020204" pitchFamily="34" charset="0"/>
            </a:rPr>
            <a: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chủ</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phòng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ngừa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 </a:t>
          </a:r>
          <a:r>
            <a:rPr lang="en-US" sz="1400" kern="1200" dirty="0" err="1" smtClean="0">
              <a:latin typeface="Arial" panose="020B0604020202020204" pitchFamily="34" charset="0"/>
              <a:cs typeface="Arial" panose="020B0604020202020204" pitchFamily="34" charset="0"/>
            </a:rPr>
            <a:t>chống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đổi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khí</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hậu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nảy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sinh</a:t>
          </a:r>
          <a:r>
            <a:rPr lang="en-US" sz="1400" kern="1200" dirty="0" smtClean="0">
              <a:latin typeface="Arial" panose="020B0604020202020204" pitchFamily="34" charset="0"/>
              <a:cs typeface="Arial" panose="020B0604020202020204" pitchFamily="34" charset="0"/>
            </a:rPr>
            <a:t>...</a:t>
          </a:r>
          <a:r>
            <a:rPr lang="en-US" sz="1400" kern="1200" dirty="0" err="1" smtClean="0">
              <a:latin typeface="Arial" panose="020B0604020202020204" pitchFamily="34" charset="0"/>
              <a:cs typeface="Arial" panose="020B0604020202020204" pitchFamily="34" charset="0"/>
            </a:rPr>
            <a:t>bằng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phù</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từng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huấn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hướng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dẫn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kỹ</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phòng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ngừa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trọng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điểm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tốt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cấp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cứu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chăm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sóc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khỏe</a:t>
          </a:r>
          <a:r>
            <a:rPr lang="en-US" sz="1400" kern="1200" dirty="0" smtClean="0">
              <a:latin typeface="Arial" panose="020B0604020202020204" pitchFamily="34" charset="0"/>
              <a:cs typeface="Arial" panose="020B0604020202020204" pitchFamily="34" charset="0"/>
            </a:rPr>
            <a:t> ban </a:t>
          </a:r>
          <a:r>
            <a:rPr lang="en-US" sz="1400" kern="1200" dirty="0" err="1" smtClean="0">
              <a:latin typeface="Arial" panose="020B0604020202020204" pitchFamily="34" charset="0"/>
              <a:cs typeface="Arial" panose="020B0604020202020204" pitchFamily="34" charset="0"/>
            </a:rPr>
            <a:t>đầu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phòng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chống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dịch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bệnh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triển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dịch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tránh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nứt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dịch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vui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trí</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nhằm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chặn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trẻ</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em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hỏng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b="1" i="1" kern="1200" dirty="0" err="1" smtClean="0">
              <a:latin typeface="Arial" panose="020B0604020202020204" pitchFamily="34" charset="0"/>
              <a:cs typeface="Arial" panose="020B0604020202020204" pitchFamily="34" charset="0"/>
            </a:rPr>
            <a:t>Phát</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triển</a:t>
          </a:r>
          <a:r>
            <a:rPr lang="en-US" sz="1400" i="1" kern="1200" dirty="0" smtClean="0">
              <a:latin typeface="Arial" panose="020B0604020202020204" pitchFamily="34" charset="0"/>
              <a:cs typeface="Arial" panose="020B0604020202020204" pitchFamily="34" charset="0"/>
            </a:rPr>
            <a: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triển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con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toàn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đầy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đủ</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thần</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sống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ích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đình</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dạy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dạy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phù</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trẻ</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tật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nhằm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thân</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em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hỗ</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vay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vốn</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hư­ớng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dẫn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kỹ</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thuật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xuất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thoát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khỏi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đói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nghèo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bền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mặt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nâng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phòng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ngừa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ứng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a:t>
          </a:r>
          <a:endParaRPr lang="en-US" sz="1400" kern="1200" dirty="0">
            <a:latin typeface="Arial" panose="020B0604020202020204" pitchFamily="34" charset="0"/>
            <a:cs typeface="Arial" panose="020B0604020202020204" pitchFamily="34" charset="0"/>
          </a:endParaRPr>
        </a:p>
      </dsp:txBody>
      <dsp:txXfrm>
        <a:off x="5301171" y="152434"/>
        <a:ext cx="5546645" cy="48225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746645-10FC-4658-B7E8-BA42BB0B5F8D}">
      <dsp:nvSpPr>
        <dsp:cNvPr id="0" name=""/>
        <dsp:cNvSpPr/>
      </dsp:nvSpPr>
      <dsp:spPr>
        <a:xfrm>
          <a:off x="6023383" y="895345"/>
          <a:ext cx="2139984" cy="4200531"/>
        </a:xfrm>
        <a:prstGeom prst="wedgeRectCallout">
          <a:avLst>
            <a:gd name="adj1" fmla="val 0"/>
            <a:gd name="adj2" fmla="val 0"/>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44450" tIns="44450" rIns="44450" bIns="44450" numCol="1" spcCol="1270" anchor="t" anchorCtr="0">
          <a:noAutofit/>
        </a:bodyPr>
        <a:lstStyle/>
        <a:p>
          <a:pPr lvl="0" algn="just" defTabSz="622300">
            <a:lnSpc>
              <a:spcPct val="90000"/>
            </a:lnSpc>
            <a:spcBef>
              <a:spcPct val="0"/>
            </a:spcBef>
            <a:spcAft>
              <a:spcPct val="35000"/>
            </a:spcAft>
          </a:pP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triển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chuyển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nghèo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vừa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trải</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thiên</a:t>
          </a:r>
          <a:r>
            <a:rPr lang="en-US" sz="1400" kern="1200" dirty="0" smtClean="0">
              <a:latin typeface="Arial" panose="020B0604020202020204" pitchFamily="34" charset="0"/>
              <a:cs typeface="Arial" panose="020B0604020202020204" pitchFamily="34" charset="0"/>
            </a:rPr>
            <a:t> tai, </a:t>
          </a:r>
          <a:r>
            <a:rPr lang="en-US" sz="1400" kern="1200" dirty="0" err="1" smtClean="0">
              <a:latin typeface="Arial" panose="020B0604020202020204" pitchFamily="34" charset="0"/>
              <a:cs typeface="Arial" panose="020B0604020202020204" pitchFamily="34" charset="0"/>
            </a:rPr>
            <a:t>lụt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bão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nâng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huy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nguồn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sẵn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bồi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dưỡng</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củng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cố</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triển</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6294974" y="895345"/>
        <a:ext cx="1868392" cy="4200531"/>
      </dsp:txXfrm>
    </dsp:sp>
    <dsp:sp modelId="{96D78B99-EB24-4055-BBD3-9B41FFB5139B}">
      <dsp:nvSpPr>
        <dsp:cNvPr id="0" name=""/>
        <dsp:cNvSpPr/>
      </dsp:nvSpPr>
      <dsp:spPr>
        <a:xfrm>
          <a:off x="6023383" y="0"/>
          <a:ext cx="2139984" cy="896874"/>
        </a:xfrm>
        <a:prstGeom prst="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4.3. </a:t>
          </a:r>
          <a:r>
            <a:rPr lang="en-US" sz="1400" b="1" i="1" kern="1200" dirty="0" err="1" smtClean="0">
              <a:latin typeface="Arial" panose="020B0604020202020204" pitchFamily="34" charset="0"/>
              <a:cs typeface="Arial" panose="020B0604020202020204" pitchFamily="34" charset="0"/>
            </a:rPr>
            <a:t>Phát</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triển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cộng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đồng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tổ</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chức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cộng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đồng</a:t>
          </a:r>
          <a:r>
            <a:rPr lang="en-US" sz="1400" b="1" i="1"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6023383" y="0"/>
        <a:ext cx="2139984" cy="896874"/>
      </dsp:txXfrm>
    </dsp:sp>
    <dsp:sp modelId="{6DB767E4-1816-4351-AA33-F3E384951FB1}">
      <dsp:nvSpPr>
        <dsp:cNvPr id="0" name=""/>
        <dsp:cNvSpPr/>
      </dsp:nvSpPr>
      <dsp:spPr>
        <a:xfrm>
          <a:off x="3818262" y="895345"/>
          <a:ext cx="2220922" cy="3900893"/>
        </a:xfrm>
        <a:prstGeom prst="wedgeRectCallout">
          <a:avLst>
            <a:gd name="adj1" fmla="val 62500"/>
            <a:gd name="adj2" fmla="val 20830"/>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44450" tIns="44450" rIns="44450" bIns="44450" numCol="1" spcCol="1270" anchor="t" anchorCtr="0">
          <a:noAutofit/>
        </a:bodyPr>
        <a:lstStyle/>
        <a:p>
          <a:pPr lvl="0" algn="just" defTabSz="622300">
            <a:lnSpc>
              <a:spcPct val="90000"/>
            </a:lnSpc>
            <a:spcBef>
              <a:spcPct val="0"/>
            </a:spcBef>
            <a:spcAft>
              <a:spcPct val="35000"/>
            </a:spcAft>
          </a:pP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i="1"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ngộ</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thông</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chủ</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yếu</a:t>
          </a:r>
          <a:r>
            <a:rPr lang="en-US" sz="1400" kern="1200" dirty="0" smtClean="0">
              <a:latin typeface="Arial" panose="020B0604020202020204" pitchFamily="34" charset="0"/>
              <a:cs typeface="Arial" panose="020B0604020202020204" pitchFamily="34" charset="0"/>
            </a:rPr>
            <a:t> ở </a:t>
          </a:r>
          <a:r>
            <a:rPr lang="en-US" sz="1400" kern="1200" dirty="0" err="1" smtClean="0">
              <a:latin typeface="Arial" panose="020B0604020202020204" pitchFamily="34" charset="0"/>
              <a:cs typeface="Arial" panose="020B0604020202020204" pitchFamily="34" charset="0"/>
            </a:rPr>
            <a:t>đây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chính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ảnh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hưởng</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lại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giữa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hỗ</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a:t>
          </a:r>
          <a:r>
            <a:rPr lang="en-US" sz="1400" kern="1200" dirty="0" smtClean="0">
              <a:latin typeface="Arial" panose="020B0604020202020204" pitchFamily="34" charset="0"/>
              <a:cs typeface="Arial" panose="020B0604020202020204" pitchFamily="34" charset="0"/>
            </a:rPr>
            <a:t> nhân. </a:t>
          </a:r>
          <a:r>
            <a:rPr lang="en-US" sz="1400" kern="1200" dirty="0" err="1" smtClean="0">
              <a:latin typeface="Arial" panose="020B0604020202020204" pitchFamily="34" charset="0"/>
              <a:cs typeface="Arial" panose="020B0604020202020204" pitchFamily="34" charset="0"/>
            </a:rPr>
            <a:t>Phương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này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sử</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dụng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chữa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trị</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tâm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lý</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vừa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trải</a:t>
          </a:r>
          <a:r>
            <a:rPr lang="en-US" sz="1400" kern="1200" dirty="0" smtClean="0">
              <a:latin typeface="Arial" panose="020B0604020202020204" pitchFamily="34" charset="0"/>
              <a:cs typeface="Arial" panose="020B0604020202020204" pitchFamily="34" charset="0"/>
            </a:rPr>
            <a:t> qua </a:t>
          </a:r>
          <a:r>
            <a:rPr lang="en-US" sz="1400" kern="1200" dirty="0" err="1" smtClean="0">
              <a:latin typeface="Arial" panose="020B0604020202020204" pitchFamily="34" charset="0"/>
              <a:cs typeface="Arial" panose="020B0604020202020204" pitchFamily="34" charset="0"/>
            </a:rPr>
            <a:t>thảm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trẻ</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lang</a:t>
          </a:r>
          <a:r>
            <a:rPr lang="en-US" sz="1400" kern="1200" dirty="0" smtClean="0">
              <a:latin typeface="Arial" panose="020B0604020202020204" pitchFamily="34" charset="0"/>
              <a:cs typeface="Arial" panose="020B0604020202020204" pitchFamily="34" charset="0"/>
            </a:rPr>
            <a:t> thang, </a:t>
          </a:r>
          <a:r>
            <a:rPr lang="en-US" sz="1400" kern="1200" dirty="0" err="1" smtClean="0">
              <a:latin typeface="Arial" panose="020B0604020202020204" pitchFamily="34" charset="0"/>
              <a:cs typeface="Arial" panose="020B0604020202020204" pitchFamily="34" charset="0"/>
            </a:rPr>
            <a:t>phạm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ngập</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4100125" y="895345"/>
        <a:ext cx="1939059" cy="3900893"/>
      </dsp:txXfrm>
    </dsp:sp>
    <dsp:sp modelId="{F541633C-D316-4259-8518-4A1D311A3831}">
      <dsp:nvSpPr>
        <dsp:cNvPr id="0" name=""/>
        <dsp:cNvSpPr/>
      </dsp:nvSpPr>
      <dsp:spPr>
        <a:xfrm>
          <a:off x="3818262" y="145232"/>
          <a:ext cx="2220922" cy="750113"/>
        </a:xfrm>
        <a:prstGeom prst="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4.2. </a:t>
          </a:r>
          <a:r>
            <a:rPr lang="en-US" sz="1400" b="1" i="1" kern="1200" dirty="0" err="1" smtClean="0">
              <a:latin typeface="Arial" panose="020B0604020202020204" pitchFamily="34" charset="0"/>
              <a:cs typeface="Arial" panose="020B0604020202020204" pitchFamily="34" charset="0"/>
            </a:rPr>
            <a:t>Công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xã</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động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tới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nhóm</a:t>
          </a:r>
          <a:endParaRPr lang="en-US" sz="1400" kern="1200" dirty="0">
            <a:latin typeface="Arial" panose="020B0604020202020204" pitchFamily="34" charset="0"/>
            <a:cs typeface="Arial" panose="020B0604020202020204" pitchFamily="34" charset="0"/>
          </a:endParaRPr>
        </a:p>
      </dsp:txBody>
      <dsp:txXfrm>
        <a:off x="3818262" y="145232"/>
        <a:ext cx="2220922" cy="750113"/>
      </dsp:txXfrm>
    </dsp:sp>
    <dsp:sp modelId="{22AA100F-99F5-4731-946B-1332CD810171}">
      <dsp:nvSpPr>
        <dsp:cNvPr id="0" name=""/>
        <dsp:cNvSpPr/>
      </dsp:nvSpPr>
      <dsp:spPr>
        <a:xfrm>
          <a:off x="1679837" y="895345"/>
          <a:ext cx="2160076" cy="3600746"/>
        </a:xfrm>
        <a:prstGeom prst="wedgeRectCallout">
          <a:avLst>
            <a:gd name="adj1" fmla="val 62500"/>
            <a:gd name="adj2" fmla="val 20830"/>
          </a:avLst>
        </a:prstGeom>
        <a:solidFill>
          <a:schemeClr val="accent5">
            <a:lumMod val="20000"/>
            <a:lumOff val="8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txBody>
        <a:bodyPr spcFirstLastPara="0" vert="horz" wrap="square" lIns="44450" tIns="44450" rIns="44450" bIns="44450" numCol="1" spcCol="1270" anchor="t" anchorCtr="0">
          <a:noAutofit/>
        </a:bodyPr>
        <a:lstStyle/>
        <a:p>
          <a:pPr lvl="0" algn="just" defTabSz="622300">
            <a:lnSpc>
              <a:spcPct val="90000"/>
            </a:lnSpc>
            <a:spcBef>
              <a:spcPct val="0"/>
            </a:spcBef>
            <a:spcAft>
              <a:spcPct val="35000"/>
            </a:spcAft>
          </a:pP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a:t>
          </a:r>
          <a:r>
            <a:rPr lang="en-US" sz="1400" kern="1200" dirty="0" smtClean="0">
              <a:latin typeface="Arial" panose="020B0604020202020204" pitchFamily="34" charset="0"/>
              <a:cs typeface="Arial" panose="020B0604020202020204" pitchFamily="34" charset="0"/>
            </a:rPr>
            <a:t> nhân</a:t>
          </a:r>
          <a:r>
            <a:rPr lang="en-US" sz="1400" b="1"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nhằm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a:t>
          </a:r>
          <a:r>
            <a:rPr lang="en-US" sz="1400" kern="1200" dirty="0" smtClean="0">
              <a:latin typeface="Arial" panose="020B0604020202020204" pitchFamily="34" charset="0"/>
              <a:cs typeface="Arial" panose="020B0604020202020204" pitchFamily="34" charset="0"/>
            </a:rPr>
            <a:t> nhân </a:t>
          </a:r>
          <a:r>
            <a:rPr lang="en-US" sz="1400" kern="1200" dirty="0" err="1" smtClean="0">
              <a:latin typeface="Arial" panose="020B0604020202020204" pitchFamily="34" charset="0"/>
              <a:cs typeface="Arial" panose="020B0604020202020204" pitchFamily="34" charset="0"/>
            </a:rPr>
            <a:t>hiểu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rõ</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mình</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từ</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dụng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nguồn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vật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chất</a:t>
          </a:r>
          <a:r>
            <a:rPr lang="en-US" sz="1400" kern="1200" dirty="0" smtClean="0">
              <a:latin typeface="Arial" panose="020B0604020202020204" pitchFamily="34" charset="0"/>
              <a:cs typeface="Arial" panose="020B0604020202020204" pitchFamily="34" charset="0"/>
            </a:rPr>
            <a:t>, con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chính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thân</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xã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quyết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đang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gặp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thiệu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tiềm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phục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hồi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hộ</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nghề</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dsp:txBody>
      <dsp:txXfrm>
        <a:off x="1953979" y="895345"/>
        <a:ext cx="1885935" cy="3600746"/>
      </dsp:txXfrm>
    </dsp:sp>
    <dsp:sp modelId="{2B679B71-1AD1-4352-8D71-2BAC19285B04}">
      <dsp:nvSpPr>
        <dsp:cNvPr id="0" name=""/>
        <dsp:cNvSpPr/>
      </dsp:nvSpPr>
      <dsp:spPr>
        <a:xfrm>
          <a:off x="1679837" y="295051"/>
          <a:ext cx="2160076" cy="600294"/>
        </a:xfrm>
        <a:prstGeom prst="rect">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450" tIns="44450" rIns="44450" bIns="44450"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4.1. </a:t>
          </a:r>
          <a:r>
            <a:rPr lang="en-US" sz="1400" b="1" i="1" kern="1200" dirty="0" err="1" smtClean="0">
              <a:latin typeface="Arial" panose="020B0604020202020204" pitchFamily="34" charset="0"/>
              <a:cs typeface="Arial" panose="020B0604020202020204" pitchFamily="34" charset="0"/>
            </a:rPr>
            <a:t>Công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xã</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động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tới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cá</a:t>
          </a:r>
          <a:r>
            <a:rPr lang="en-US" sz="1400" b="1" i="1" kern="1200" dirty="0" smtClean="0">
              <a:latin typeface="Arial" panose="020B0604020202020204" pitchFamily="34" charset="0"/>
              <a:cs typeface="Arial" panose="020B0604020202020204" pitchFamily="34" charset="0"/>
            </a:rPr>
            <a:t> nhân </a:t>
          </a:r>
          <a:endParaRPr lang="en-US" sz="1400" kern="1200" dirty="0">
            <a:latin typeface="Arial" panose="020B0604020202020204" pitchFamily="34" charset="0"/>
            <a:cs typeface="Arial" panose="020B0604020202020204" pitchFamily="34" charset="0"/>
          </a:endParaRPr>
        </a:p>
      </dsp:txBody>
      <dsp:txXfrm>
        <a:off x="1679837" y="295051"/>
        <a:ext cx="2160076" cy="600294"/>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InterconnectedBlockProcess">
  <dgm:title val="Interconnected Block Process"/>
  <dgm:desc val="Use to show sequential steps in a process. Works best with small amounts of Level 1 text and medium amounts of Level 2 text."/>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07018-67AF-4B75-B179-A7A231D50CDF}" type="datetimeFigureOut">
              <a:rPr lang="en-US" smtClean="0"/>
              <a:t>5/17/2024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071CD5-26BD-4AC3-8DE8-C81BBC10180F}" type="slidenum">
              <a:rPr lang="en-US" smtClean="0"/>
              <a:t>‹#›</a:t>
            </a:fld>
            <a:endParaRPr lang="en-US"/>
          </a:p>
        </p:txBody>
      </p:sp>
    </p:spTree>
    <p:extLst>
      <p:ext uri="{BB962C8B-B14F-4D97-AF65-F5344CB8AC3E}">
        <p14:creationId xmlns:p14="http://schemas.microsoft.com/office/powerpoint/2010/main" val="1781299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A322982-3465-4E24-8C9A-36805B3DE099}"/>
              </a:ext>
            </a:extLst>
          </p:cNvPr>
          <p:cNvSpPr>
            <a:spLocks noGrp="1"/>
          </p:cNvSpPr>
          <p:nvPr>
            <p:ph type="dt" sz="half" idx="10"/>
          </p:nvPr>
        </p:nvSpPr>
        <p:spPr/>
        <p:txBody>
          <a:bodyPr/>
          <a:lstStyle>
            <a:lvl1pPr>
              <a:defRPr/>
            </a:lvl1pPr>
          </a:lstStyle>
          <a:p>
            <a:pPr>
              <a:defRPr/>
            </a:pPr>
            <a:fld id="{0EC0C337-47D3-4570-B714-266E6F78AD08}" type="datetimeFigureOut">
              <a:rPr lang="en-US"/>
              <a:pPr>
                <a:defRPr/>
              </a:pPr>
              <a:t>5/17/2024</a:t>
            </a:fld>
            <a:endParaRPr lang="en-US"/>
          </a:p>
        </p:txBody>
      </p:sp>
      <p:sp>
        <p:nvSpPr>
          <p:cNvPr id="5" name="Footer Placeholder 4">
            <a:extLst>
              <a:ext uri="{FF2B5EF4-FFF2-40B4-BE49-F238E27FC236}">
                <a16:creationId xmlns:a16="http://schemas.microsoft.com/office/drawing/2014/main" id="{EAD7A7D8-6B09-4762-9D2C-4BE88E29002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5F7F69-7730-4272-96E5-4959569C26E8}"/>
              </a:ext>
            </a:extLst>
          </p:cNvPr>
          <p:cNvSpPr>
            <a:spLocks noGrp="1"/>
          </p:cNvSpPr>
          <p:nvPr>
            <p:ph type="sldNum" sz="quarter" idx="12"/>
          </p:nvPr>
        </p:nvSpPr>
        <p:spPr/>
        <p:txBody>
          <a:bodyPr/>
          <a:lstStyle>
            <a:lvl1pPr>
              <a:defRPr/>
            </a:lvl1pPr>
          </a:lstStyle>
          <a:p>
            <a:fld id="{BE5F3707-D84A-4059-8D3E-44C1B96028B4}" type="slidenum">
              <a:rPr lang="en-US" altLang="en-US"/>
              <a:pPr/>
              <a:t>‹#›</a:t>
            </a:fld>
            <a:endParaRPr lang="en-US" altLang="en-US"/>
          </a:p>
        </p:txBody>
      </p:sp>
    </p:spTree>
    <p:extLst>
      <p:ext uri="{BB962C8B-B14F-4D97-AF65-F5344CB8AC3E}">
        <p14:creationId xmlns:p14="http://schemas.microsoft.com/office/powerpoint/2010/main" val="260391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25CA5D-CF2C-48B1-BC3C-D9AD7075284E}"/>
              </a:ext>
            </a:extLst>
          </p:cNvPr>
          <p:cNvSpPr>
            <a:spLocks noGrp="1"/>
          </p:cNvSpPr>
          <p:nvPr>
            <p:ph type="dt" sz="half" idx="10"/>
          </p:nvPr>
        </p:nvSpPr>
        <p:spPr/>
        <p:txBody>
          <a:bodyPr/>
          <a:lstStyle>
            <a:lvl1pPr>
              <a:defRPr/>
            </a:lvl1pPr>
          </a:lstStyle>
          <a:p>
            <a:pPr>
              <a:defRPr/>
            </a:pPr>
            <a:fld id="{27289871-0276-480C-9CB6-F83E9D258863}" type="datetimeFigureOut">
              <a:rPr lang="en-US"/>
              <a:pPr>
                <a:defRPr/>
              </a:pPr>
              <a:t>5/17/2024</a:t>
            </a:fld>
            <a:endParaRPr lang="en-US"/>
          </a:p>
        </p:txBody>
      </p:sp>
      <p:sp>
        <p:nvSpPr>
          <p:cNvPr id="5" name="Footer Placeholder 4">
            <a:extLst>
              <a:ext uri="{FF2B5EF4-FFF2-40B4-BE49-F238E27FC236}">
                <a16:creationId xmlns:a16="http://schemas.microsoft.com/office/drawing/2014/main" id="{7990DF3F-9E59-4106-91B5-0F65606162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EEF98B-E0B5-4577-8F90-F275F7FC4E38}"/>
              </a:ext>
            </a:extLst>
          </p:cNvPr>
          <p:cNvSpPr>
            <a:spLocks noGrp="1"/>
          </p:cNvSpPr>
          <p:nvPr>
            <p:ph type="sldNum" sz="quarter" idx="12"/>
          </p:nvPr>
        </p:nvSpPr>
        <p:spPr/>
        <p:txBody>
          <a:bodyPr/>
          <a:lstStyle>
            <a:lvl1pPr>
              <a:defRPr/>
            </a:lvl1pPr>
          </a:lstStyle>
          <a:p>
            <a:fld id="{9081E4DC-7DCF-4B89-B898-6556086E452B}" type="slidenum">
              <a:rPr lang="en-US" altLang="en-US"/>
              <a:pPr/>
              <a:t>‹#›</a:t>
            </a:fld>
            <a:endParaRPr lang="en-US" altLang="en-US"/>
          </a:p>
        </p:txBody>
      </p:sp>
    </p:spTree>
    <p:extLst>
      <p:ext uri="{BB962C8B-B14F-4D97-AF65-F5344CB8AC3E}">
        <p14:creationId xmlns:p14="http://schemas.microsoft.com/office/powerpoint/2010/main" val="2719641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2F349-3DCA-4071-B5D6-3AE53E778215}"/>
              </a:ext>
            </a:extLst>
          </p:cNvPr>
          <p:cNvSpPr>
            <a:spLocks noGrp="1"/>
          </p:cNvSpPr>
          <p:nvPr>
            <p:ph type="dt" sz="half" idx="10"/>
          </p:nvPr>
        </p:nvSpPr>
        <p:spPr/>
        <p:txBody>
          <a:bodyPr/>
          <a:lstStyle>
            <a:lvl1pPr>
              <a:defRPr/>
            </a:lvl1pPr>
          </a:lstStyle>
          <a:p>
            <a:pPr>
              <a:defRPr/>
            </a:pPr>
            <a:fld id="{8FA8969D-A7BC-40A9-80E3-C9502320E36B}" type="datetimeFigureOut">
              <a:rPr lang="en-US"/>
              <a:pPr>
                <a:defRPr/>
              </a:pPr>
              <a:t>5/17/2024</a:t>
            </a:fld>
            <a:endParaRPr lang="en-US"/>
          </a:p>
        </p:txBody>
      </p:sp>
      <p:sp>
        <p:nvSpPr>
          <p:cNvPr id="5" name="Footer Placeholder 4">
            <a:extLst>
              <a:ext uri="{FF2B5EF4-FFF2-40B4-BE49-F238E27FC236}">
                <a16:creationId xmlns:a16="http://schemas.microsoft.com/office/drawing/2014/main" id="{AA2AF2A1-63EA-4A37-93CA-5F41A615873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5BF057-4FA7-40ED-949F-7B406E36955D}"/>
              </a:ext>
            </a:extLst>
          </p:cNvPr>
          <p:cNvSpPr>
            <a:spLocks noGrp="1"/>
          </p:cNvSpPr>
          <p:nvPr>
            <p:ph type="sldNum" sz="quarter" idx="12"/>
          </p:nvPr>
        </p:nvSpPr>
        <p:spPr/>
        <p:txBody>
          <a:bodyPr/>
          <a:lstStyle>
            <a:lvl1pPr>
              <a:defRPr/>
            </a:lvl1pPr>
          </a:lstStyle>
          <a:p>
            <a:fld id="{C64F2B4B-20AC-43BD-A273-129F590B7DA6}" type="slidenum">
              <a:rPr lang="en-US" altLang="en-US"/>
              <a:pPr/>
              <a:t>‹#›</a:t>
            </a:fld>
            <a:endParaRPr lang="en-US" altLang="en-US"/>
          </a:p>
        </p:txBody>
      </p:sp>
    </p:spTree>
    <p:extLst>
      <p:ext uri="{BB962C8B-B14F-4D97-AF65-F5344CB8AC3E}">
        <p14:creationId xmlns:p14="http://schemas.microsoft.com/office/powerpoint/2010/main" val="31555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2E0B75-E3D0-42B5-9CDA-2D8ADB4536D9}"/>
              </a:ext>
            </a:extLst>
          </p:cNvPr>
          <p:cNvSpPr>
            <a:spLocks noGrp="1"/>
          </p:cNvSpPr>
          <p:nvPr>
            <p:ph type="dt" sz="half" idx="10"/>
          </p:nvPr>
        </p:nvSpPr>
        <p:spPr/>
        <p:txBody>
          <a:bodyPr/>
          <a:lstStyle>
            <a:lvl1pPr>
              <a:defRPr/>
            </a:lvl1pPr>
          </a:lstStyle>
          <a:p>
            <a:pPr>
              <a:defRPr/>
            </a:pPr>
            <a:fld id="{FC9A3491-F257-432A-8BB5-05510B7EAF27}" type="datetimeFigureOut">
              <a:rPr lang="en-US"/>
              <a:pPr>
                <a:defRPr/>
              </a:pPr>
              <a:t>5/17/2024</a:t>
            </a:fld>
            <a:endParaRPr lang="en-US"/>
          </a:p>
        </p:txBody>
      </p:sp>
      <p:sp>
        <p:nvSpPr>
          <p:cNvPr id="5" name="Footer Placeholder 4">
            <a:extLst>
              <a:ext uri="{FF2B5EF4-FFF2-40B4-BE49-F238E27FC236}">
                <a16:creationId xmlns:a16="http://schemas.microsoft.com/office/drawing/2014/main" id="{057AF700-FD47-49AA-BB86-55E294EAF13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7633E30-EFE4-4251-A728-DDC73DAF9ED6}"/>
              </a:ext>
            </a:extLst>
          </p:cNvPr>
          <p:cNvSpPr>
            <a:spLocks noGrp="1"/>
          </p:cNvSpPr>
          <p:nvPr>
            <p:ph type="sldNum" sz="quarter" idx="12"/>
          </p:nvPr>
        </p:nvSpPr>
        <p:spPr/>
        <p:txBody>
          <a:bodyPr/>
          <a:lstStyle>
            <a:lvl1pPr>
              <a:defRPr/>
            </a:lvl1pPr>
          </a:lstStyle>
          <a:p>
            <a:fld id="{C5FEC8E9-2759-41C2-8860-3C4A6E40CE97}" type="slidenum">
              <a:rPr lang="en-US" altLang="en-US"/>
              <a:pPr/>
              <a:t>‹#›</a:t>
            </a:fld>
            <a:endParaRPr lang="en-US" altLang="en-US"/>
          </a:p>
        </p:txBody>
      </p:sp>
    </p:spTree>
    <p:extLst>
      <p:ext uri="{BB962C8B-B14F-4D97-AF65-F5344CB8AC3E}">
        <p14:creationId xmlns:p14="http://schemas.microsoft.com/office/powerpoint/2010/main" val="40257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37183-10CB-455E-948B-25C6E06CDAE3}"/>
              </a:ext>
            </a:extLst>
          </p:cNvPr>
          <p:cNvSpPr>
            <a:spLocks noGrp="1"/>
          </p:cNvSpPr>
          <p:nvPr>
            <p:ph type="dt" sz="half" idx="10"/>
          </p:nvPr>
        </p:nvSpPr>
        <p:spPr/>
        <p:txBody>
          <a:bodyPr/>
          <a:lstStyle>
            <a:lvl1pPr>
              <a:defRPr/>
            </a:lvl1pPr>
          </a:lstStyle>
          <a:p>
            <a:pPr>
              <a:defRPr/>
            </a:pPr>
            <a:fld id="{2698649A-5DC5-4CED-89A3-71E2A0E219F6}" type="datetimeFigureOut">
              <a:rPr lang="en-US"/>
              <a:pPr>
                <a:defRPr/>
              </a:pPr>
              <a:t>5/17/2024</a:t>
            </a:fld>
            <a:endParaRPr lang="en-US"/>
          </a:p>
        </p:txBody>
      </p:sp>
      <p:sp>
        <p:nvSpPr>
          <p:cNvPr id="5" name="Footer Placeholder 4">
            <a:extLst>
              <a:ext uri="{FF2B5EF4-FFF2-40B4-BE49-F238E27FC236}">
                <a16:creationId xmlns:a16="http://schemas.microsoft.com/office/drawing/2014/main" id="{3909F0EE-C7AA-4DD9-9780-2B5BE744024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D05B83-9482-463A-9AED-A1A09EBE1038}"/>
              </a:ext>
            </a:extLst>
          </p:cNvPr>
          <p:cNvSpPr>
            <a:spLocks noGrp="1"/>
          </p:cNvSpPr>
          <p:nvPr>
            <p:ph type="sldNum" sz="quarter" idx="12"/>
          </p:nvPr>
        </p:nvSpPr>
        <p:spPr/>
        <p:txBody>
          <a:bodyPr/>
          <a:lstStyle>
            <a:lvl1pPr>
              <a:defRPr/>
            </a:lvl1pPr>
          </a:lstStyle>
          <a:p>
            <a:fld id="{0A435E99-3DEA-48E8-9D88-96C159F7EC2D}" type="slidenum">
              <a:rPr lang="en-US" altLang="en-US"/>
              <a:pPr/>
              <a:t>‹#›</a:t>
            </a:fld>
            <a:endParaRPr lang="en-US" altLang="en-US"/>
          </a:p>
        </p:txBody>
      </p:sp>
    </p:spTree>
    <p:extLst>
      <p:ext uri="{BB962C8B-B14F-4D97-AF65-F5344CB8AC3E}">
        <p14:creationId xmlns:p14="http://schemas.microsoft.com/office/powerpoint/2010/main" val="244614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0198AC0-3D0E-42F9-A455-8765F5CD7B0C}"/>
              </a:ext>
            </a:extLst>
          </p:cNvPr>
          <p:cNvSpPr>
            <a:spLocks noGrp="1"/>
          </p:cNvSpPr>
          <p:nvPr>
            <p:ph type="dt" sz="half" idx="10"/>
          </p:nvPr>
        </p:nvSpPr>
        <p:spPr/>
        <p:txBody>
          <a:bodyPr/>
          <a:lstStyle>
            <a:lvl1pPr>
              <a:defRPr/>
            </a:lvl1pPr>
          </a:lstStyle>
          <a:p>
            <a:pPr>
              <a:defRPr/>
            </a:pPr>
            <a:fld id="{D5181C5A-7D2E-43FC-9B43-21F9A44D8175}" type="datetimeFigureOut">
              <a:rPr lang="en-US"/>
              <a:pPr>
                <a:defRPr/>
              </a:pPr>
              <a:t>5/17/2024</a:t>
            </a:fld>
            <a:endParaRPr lang="en-US"/>
          </a:p>
        </p:txBody>
      </p:sp>
      <p:sp>
        <p:nvSpPr>
          <p:cNvPr id="6" name="Footer Placeholder 4">
            <a:extLst>
              <a:ext uri="{FF2B5EF4-FFF2-40B4-BE49-F238E27FC236}">
                <a16:creationId xmlns:a16="http://schemas.microsoft.com/office/drawing/2014/main" id="{33DFF2BC-1FA0-436A-8A8B-1FE81E6748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B30F43-3705-4863-935E-E86A8FAB3053}"/>
              </a:ext>
            </a:extLst>
          </p:cNvPr>
          <p:cNvSpPr>
            <a:spLocks noGrp="1"/>
          </p:cNvSpPr>
          <p:nvPr>
            <p:ph type="sldNum" sz="quarter" idx="12"/>
          </p:nvPr>
        </p:nvSpPr>
        <p:spPr/>
        <p:txBody>
          <a:bodyPr/>
          <a:lstStyle>
            <a:lvl1pPr>
              <a:defRPr/>
            </a:lvl1pPr>
          </a:lstStyle>
          <a:p>
            <a:fld id="{7D1D17D2-1234-4B52-8059-D1A48615D275}" type="slidenum">
              <a:rPr lang="en-US" altLang="en-US"/>
              <a:pPr/>
              <a:t>‹#›</a:t>
            </a:fld>
            <a:endParaRPr lang="en-US" altLang="en-US"/>
          </a:p>
        </p:txBody>
      </p:sp>
    </p:spTree>
    <p:extLst>
      <p:ext uri="{BB962C8B-B14F-4D97-AF65-F5344CB8AC3E}">
        <p14:creationId xmlns:p14="http://schemas.microsoft.com/office/powerpoint/2010/main" val="92761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1C6ACDF-0F1A-4E6F-AA45-834BDAABFAB7}"/>
              </a:ext>
            </a:extLst>
          </p:cNvPr>
          <p:cNvSpPr>
            <a:spLocks noGrp="1"/>
          </p:cNvSpPr>
          <p:nvPr>
            <p:ph type="dt" sz="half" idx="10"/>
          </p:nvPr>
        </p:nvSpPr>
        <p:spPr/>
        <p:txBody>
          <a:bodyPr/>
          <a:lstStyle>
            <a:lvl1pPr>
              <a:defRPr/>
            </a:lvl1pPr>
          </a:lstStyle>
          <a:p>
            <a:pPr>
              <a:defRPr/>
            </a:pPr>
            <a:fld id="{58EBCF91-73B3-47FE-A794-14B353564ADA}" type="datetimeFigureOut">
              <a:rPr lang="en-US"/>
              <a:pPr>
                <a:defRPr/>
              </a:pPr>
              <a:t>5/17/2024</a:t>
            </a:fld>
            <a:endParaRPr lang="en-US"/>
          </a:p>
        </p:txBody>
      </p:sp>
      <p:sp>
        <p:nvSpPr>
          <p:cNvPr id="8" name="Footer Placeholder 4">
            <a:extLst>
              <a:ext uri="{FF2B5EF4-FFF2-40B4-BE49-F238E27FC236}">
                <a16:creationId xmlns:a16="http://schemas.microsoft.com/office/drawing/2014/main" id="{DFD7D860-F200-4782-81B6-7C87F8FE242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BC08F66-CAD7-440F-808E-338E39BE33B0}"/>
              </a:ext>
            </a:extLst>
          </p:cNvPr>
          <p:cNvSpPr>
            <a:spLocks noGrp="1"/>
          </p:cNvSpPr>
          <p:nvPr>
            <p:ph type="sldNum" sz="quarter" idx="12"/>
          </p:nvPr>
        </p:nvSpPr>
        <p:spPr/>
        <p:txBody>
          <a:bodyPr/>
          <a:lstStyle>
            <a:lvl1pPr>
              <a:defRPr/>
            </a:lvl1pPr>
          </a:lstStyle>
          <a:p>
            <a:fld id="{BA355DCC-DBB6-4CCA-9E38-1BCCA716B1BB}" type="slidenum">
              <a:rPr lang="en-US" altLang="en-US"/>
              <a:pPr/>
              <a:t>‹#›</a:t>
            </a:fld>
            <a:endParaRPr lang="en-US" altLang="en-US"/>
          </a:p>
        </p:txBody>
      </p:sp>
    </p:spTree>
    <p:extLst>
      <p:ext uri="{BB962C8B-B14F-4D97-AF65-F5344CB8AC3E}">
        <p14:creationId xmlns:p14="http://schemas.microsoft.com/office/powerpoint/2010/main" val="3979273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19B4980-F1B4-4E7B-89F6-D9FE8058EF2C}"/>
              </a:ext>
            </a:extLst>
          </p:cNvPr>
          <p:cNvSpPr>
            <a:spLocks noGrp="1"/>
          </p:cNvSpPr>
          <p:nvPr>
            <p:ph type="dt" sz="half" idx="10"/>
          </p:nvPr>
        </p:nvSpPr>
        <p:spPr/>
        <p:txBody>
          <a:bodyPr/>
          <a:lstStyle>
            <a:lvl1pPr>
              <a:defRPr/>
            </a:lvl1pPr>
          </a:lstStyle>
          <a:p>
            <a:pPr>
              <a:defRPr/>
            </a:pPr>
            <a:fld id="{DBC79CF9-B5E7-41CF-84B4-FDB290A22E5E}" type="datetimeFigureOut">
              <a:rPr lang="en-US"/>
              <a:pPr>
                <a:defRPr/>
              </a:pPr>
              <a:t>5/17/2024</a:t>
            </a:fld>
            <a:endParaRPr lang="en-US"/>
          </a:p>
        </p:txBody>
      </p:sp>
      <p:sp>
        <p:nvSpPr>
          <p:cNvPr id="4" name="Footer Placeholder 4">
            <a:extLst>
              <a:ext uri="{FF2B5EF4-FFF2-40B4-BE49-F238E27FC236}">
                <a16:creationId xmlns:a16="http://schemas.microsoft.com/office/drawing/2014/main" id="{A76E63EB-5F7A-4598-8938-855C460BACD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C85F3E9-6F5E-4340-A20D-F084654DC307}"/>
              </a:ext>
            </a:extLst>
          </p:cNvPr>
          <p:cNvSpPr>
            <a:spLocks noGrp="1"/>
          </p:cNvSpPr>
          <p:nvPr>
            <p:ph type="sldNum" sz="quarter" idx="12"/>
          </p:nvPr>
        </p:nvSpPr>
        <p:spPr/>
        <p:txBody>
          <a:bodyPr/>
          <a:lstStyle>
            <a:lvl1pPr>
              <a:defRPr/>
            </a:lvl1pPr>
          </a:lstStyle>
          <a:p>
            <a:fld id="{4E9BD012-CF15-4CC0-8F1E-249C45390AF1}" type="slidenum">
              <a:rPr lang="en-US" altLang="en-US"/>
              <a:pPr/>
              <a:t>‹#›</a:t>
            </a:fld>
            <a:endParaRPr lang="en-US" altLang="en-US"/>
          </a:p>
        </p:txBody>
      </p:sp>
    </p:spTree>
    <p:extLst>
      <p:ext uri="{BB962C8B-B14F-4D97-AF65-F5344CB8AC3E}">
        <p14:creationId xmlns:p14="http://schemas.microsoft.com/office/powerpoint/2010/main" val="144059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56A4245-D81C-4C36-A202-58132A24452F}"/>
              </a:ext>
            </a:extLst>
          </p:cNvPr>
          <p:cNvSpPr>
            <a:spLocks noGrp="1"/>
          </p:cNvSpPr>
          <p:nvPr>
            <p:ph type="dt" sz="half" idx="10"/>
          </p:nvPr>
        </p:nvSpPr>
        <p:spPr/>
        <p:txBody>
          <a:bodyPr/>
          <a:lstStyle>
            <a:lvl1pPr>
              <a:defRPr/>
            </a:lvl1pPr>
          </a:lstStyle>
          <a:p>
            <a:pPr>
              <a:defRPr/>
            </a:pPr>
            <a:fld id="{3B3C6165-898E-41F7-AD3A-CCE58829C85A}" type="datetimeFigureOut">
              <a:rPr lang="en-US"/>
              <a:pPr>
                <a:defRPr/>
              </a:pPr>
              <a:t>5/17/2024</a:t>
            </a:fld>
            <a:endParaRPr lang="en-US"/>
          </a:p>
        </p:txBody>
      </p:sp>
      <p:sp>
        <p:nvSpPr>
          <p:cNvPr id="3" name="Footer Placeholder 4">
            <a:extLst>
              <a:ext uri="{FF2B5EF4-FFF2-40B4-BE49-F238E27FC236}">
                <a16:creationId xmlns:a16="http://schemas.microsoft.com/office/drawing/2014/main" id="{6C75B77B-CB35-4A76-9F54-0879A9429C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680DA40-4214-4A09-8C06-79CB3109F935}"/>
              </a:ext>
            </a:extLst>
          </p:cNvPr>
          <p:cNvSpPr>
            <a:spLocks noGrp="1"/>
          </p:cNvSpPr>
          <p:nvPr>
            <p:ph type="sldNum" sz="quarter" idx="12"/>
          </p:nvPr>
        </p:nvSpPr>
        <p:spPr/>
        <p:txBody>
          <a:bodyPr/>
          <a:lstStyle>
            <a:lvl1pPr>
              <a:defRPr/>
            </a:lvl1pPr>
          </a:lstStyle>
          <a:p>
            <a:fld id="{AE8B419B-9300-4A7C-975E-74688EB0D3EE}" type="slidenum">
              <a:rPr lang="en-US" altLang="en-US"/>
              <a:pPr/>
              <a:t>‹#›</a:t>
            </a:fld>
            <a:endParaRPr lang="en-US" altLang="en-US"/>
          </a:p>
        </p:txBody>
      </p:sp>
    </p:spTree>
    <p:extLst>
      <p:ext uri="{BB962C8B-B14F-4D97-AF65-F5344CB8AC3E}">
        <p14:creationId xmlns:p14="http://schemas.microsoft.com/office/powerpoint/2010/main" val="3954583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B10483F-9035-4D71-A13E-5B94966646AB}"/>
              </a:ext>
            </a:extLst>
          </p:cNvPr>
          <p:cNvSpPr>
            <a:spLocks noGrp="1"/>
          </p:cNvSpPr>
          <p:nvPr>
            <p:ph type="dt" sz="half" idx="10"/>
          </p:nvPr>
        </p:nvSpPr>
        <p:spPr/>
        <p:txBody>
          <a:bodyPr/>
          <a:lstStyle>
            <a:lvl1pPr>
              <a:defRPr/>
            </a:lvl1pPr>
          </a:lstStyle>
          <a:p>
            <a:pPr>
              <a:defRPr/>
            </a:pPr>
            <a:fld id="{8B374DC8-F4C6-46E3-BDA0-B0F9B2ECA8CD}" type="datetimeFigureOut">
              <a:rPr lang="en-US"/>
              <a:pPr>
                <a:defRPr/>
              </a:pPr>
              <a:t>5/17/2024</a:t>
            </a:fld>
            <a:endParaRPr lang="en-US"/>
          </a:p>
        </p:txBody>
      </p:sp>
      <p:sp>
        <p:nvSpPr>
          <p:cNvPr id="6" name="Footer Placeholder 4">
            <a:extLst>
              <a:ext uri="{FF2B5EF4-FFF2-40B4-BE49-F238E27FC236}">
                <a16:creationId xmlns:a16="http://schemas.microsoft.com/office/drawing/2014/main" id="{C17C5CBD-63D2-40DA-84A7-C19A0AE42FD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3F2BC26-DF0B-4DC3-9C12-D98701502892}"/>
              </a:ext>
            </a:extLst>
          </p:cNvPr>
          <p:cNvSpPr>
            <a:spLocks noGrp="1"/>
          </p:cNvSpPr>
          <p:nvPr>
            <p:ph type="sldNum" sz="quarter" idx="12"/>
          </p:nvPr>
        </p:nvSpPr>
        <p:spPr/>
        <p:txBody>
          <a:bodyPr/>
          <a:lstStyle>
            <a:lvl1pPr>
              <a:defRPr/>
            </a:lvl1pPr>
          </a:lstStyle>
          <a:p>
            <a:fld id="{8F0BA2CA-EECC-4B90-89F5-EE6D9A9246DA}" type="slidenum">
              <a:rPr lang="en-US" altLang="en-US"/>
              <a:pPr/>
              <a:t>‹#›</a:t>
            </a:fld>
            <a:endParaRPr lang="en-US" altLang="en-US"/>
          </a:p>
        </p:txBody>
      </p:sp>
    </p:spTree>
    <p:extLst>
      <p:ext uri="{BB962C8B-B14F-4D97-AF65-F5344CB8AC3E}">
        <p14:creationId xmlns:p14="http://schemas.microsoft.com/office/powerpoint/2010/main" val="2028433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BC7858F-C827-4670-9112-73C973791386}"/>
              </a:ext>
            </a:extLst>
          </p:cNvPr>
          <p:cNvSpPr>
            <a:spLocks noGrp="1"/>
          </p:cNvSpPr>
          <p:nvPr>
            <p:ph type="dt" sz="half" idx="10"/>
          </p:nvPr>
        </p:nvSpPr>
        <p:spPr/>
        <p:txBody>
          <a:bodyPr/>
          <a:lstStyle>
            <a:lvl1pPr>
              <a:defRPr/>
            </a:lvl1pPr>
          </a:lstStyle>
          <a:p>
            <a:pPr>
              <a:defRPr/>
            </a:pPr>
            <a:fld id="{880146F9-EB94-4C75-BFAE-518BC9D22316}" type="datetimeFigureOut">
              <a:rPr lang="en-US"/>
              <a:pPr>
                <a:defRPr/>
              </a:pPr>
              <a:t>5/17/2024</a:t>
            </a:fld>
            <a:endParaRPr lang="en-US"/>
          </a:p>
        </p:txBody>
      </p:sp>
      <p:sp>
        <p:nvSpPr>
          <p:cNvPr id="6" name="Footer Placeholder 4">
            <a:extLst>
              <a:ext uri="{FF2B5EF4-FFF2-40B4-BE49-F238E27FC236}">
                <a16:creationId xmlns:a16="http://schemas.microsoft.com/office/drawing/2014/main" id="{97639098-ABAE-4704-8B64-5B20B24590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4C6376-50F7-4587-B168-71217C7C9BC1}"/>
              </a:ext>
            </a:extLst>
          </p:cNvPr>
          <p:cNvSpPr>
            <a:spLocks noGrp="1"/>
          </p:cNvSpPr>
          <p:nvPr>
            <p:ph type="sldNum" sz="quarter" idx="12"/>
          </p:nvPr>
        </p:nvSpPr>
        <p:spPr/>
        <p:txBody>
          <a:bodyPr/>
          <a:lstStyle>
            <a:lvl1pPr>
              <a:defRPr/>
            </a:lvl1pPr>
          </a:lstStyle>
          <a:p>
            <a:fld id="{D8054908-AAF9-498D-B1D5-0B98BDD80376}" type="slidenum">
              <a:rPr lang="en-US" altLang="en-US"/>
              <a:pPr/>
              <a:t>‹#›</a:t>
            </a:fld>
            <a:endParaRPr lang="en-US" altLang="en-US"/>
          </a:p>
        </p:txBody>
      </p:sp>
    </p:spTree>
    <p:extLst>
      <p:ext uri="{BB962C8B-B14F-4D97-AF65-F5344CB8AC3E}">
        <p14:creationId xmlns:p14="http://schemas.microsoft.com/office/powerpoint/2010/main" val="2551350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9B76C9C-97E0-4407-9AFF-AD5435063FC4}"/>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9194093-C62B-4C55-AFC4-2B4F810DE56E}"/>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7971978-9393-4D85-A035-95CBB39B0D84}"/>
              </a:ext>
            </a:extLst>
          </p:cNvPr>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Calibri" pitchFamily="34" charset="0"/>
              </a:defRPr>
            </a:lvl1pPr>
          </a:lstStyle>
          <a:p>
            <a:pPr>
              <a:defRPr/>
            </a:pPr>
            <a:fld id="{975E6B93-0752-43B5-A3DA-D07A9748FE3B}" type="datetimeFigureOut">
              <a:rPr lang="en-US"/>
              <a:pPr>
                <a:defRPr/>
              </a:pPr>
              <a:t>5/17/2024</a:t>
            </a:fld>
            <a:endParaRPr lang="en-US"/>
          </a:p>
        </p:txBody>
      </p:sp>
      <p:sp>
        <p:nvSpPr>
          <p:cNvPr id="5" name="Footer Placeholder 4">
            <a:extLst>
              <a:ext uri="{FF2B5EF4-FFF2-40B4-BE49-F238E27FC236}">
                <a16:creationId xmlns:a16="http://schemas.microsoft.com/office/drawing/2014/main" id="{8694DCC2-B6F5-4AC8-A40C-F980CAB93CCC}"/>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2C0B8FDB-AB8B-4028-A4C6-5980A762D1C6}"/>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D9B7F66A-3969-4146-A0C8-A623DB715E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charset="0"/>
          <a:ea typeface="ＭＳ Ｐゴシック" charset="0"/>
        </a:defRPr>
      </a:lvl2pPr>
      <a:lvl3pPr algn="ctr" rtl="0" eaLnBrk="0" fontAlgn="base" hangingPunct="0">
        <a:spcBef>
          <a:spcPct val="0"/>
        </a:spcBef>
        <a:spcAft>
          <a:spcPct val="0"/>
        </a:spcAft>
        <a:defRPr sz="4400">
          <a:solidFill>
            <a:schemeClr val="tx1"/>
          </a:solidFill>
          <a:latin typeface="Calibri" charset="0"/>
          <a:ea typeface="ＭＳ Ｐゴシック" charset="0"/>
        </a:defRPr>
      </a:lvl3pPr>
      <a:lvl4pPr algn="ctr" rtl="0" eaLnBrk="0" fontAlgn="base" hangingPunct="0">
        <a:spcBef>
          <a:spcPct val="0"/>
        </a:spcBef>
        <a:spcAft>
          <a:spcPct val="0"/>
        </a:spcAft>
        <a:defRPr sz="4400">
          <a:solidFill>
            <a:schemeClr val="tx1"/>
          </a:solidFill>
          <a:latin typeface="Calibri" charset="0"/>
          <a:ea typeface="ＭＳ Ｐゴシック" charset="0"/>
        </a:defRPr>
      </a:lvl4pPr>
      <a:lvl5pPr algn="ctr" rtl="0" eaLnBrk="0" fontAlgn="base" hangingPunct="0">
        <a:spcBef>
          <a:spcPct val="0"/>
        </a:spcBef>
        <a:spcAft>
          <a:spcPct val="0"/>
        </a:spcAft>
        <a:defRPr sz="4400">
          <a:solidFill>
            <a:schemeClr val="tx1"/>
          </a:solidFill>
          <a:latin typeface="Calibri" charset="0"/>
          <a:ea typeface="ＭＳ Ｐゴシック"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png"/><Relationship Id="rId7" Type="http://schemas.openxmlformats.org/officeDocument/2006/relationships/diagramColors" Target="../diagrams/colors6.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593B3E2-38A1-4072-BEF5-2C6D93F95784}"/>
              </a:ext>
            </a:extLst>
          </p:cNvPr>
          <p:cNvSpPr/>
          <p:nvPr/>
        </p:nvSpPr>
        <p:spPr>
          <a:xfrm>
            <a:off x="0" y="1981200"/>
            <a:ext cx="12192000" cy="48768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2051" name="Title 1">
            <a:extLst>
              <a:ext uri="{FF2B5EF4-FFF2-40B4-BE49-F238E27FC236}">
                <a16:creationId xmlns:a16="http://schemas.microsoft.com/office/drawing/2014/main" id="{11126794-F2C0-43A6-B06C-42117D3BE5A1}"/>
              </a:ext>
            </a:extLst>
          </p:cNvPr>
          <p:cNvSpPr>
            <a:spLocks noGrp="1"/>
          </p:cNvSpPr>
          <p:nvPr>
            <p:ph type="title"/>
          </p:nvPr>
        </p:nvSpPr>
        <p:spPr>
          <a:xfrm>
            <a:off x="0" y="3429000"/>
            <a:ext cx="12192000" cy="1905000"/>
          </a:xfrm>
        </p:spPr>
        <p:txBody>
          <a:bodyPr/>
          <a:lstStyle/>
          <a:p>
            <a:pPr>
              <a:lnSpc>
                <a:spcPct val="150000"/>
              </a:lnSpc>
            </a:pPr>
            <a:r>
              <a:rPr lang="en-US" sz="5400" b="1" dirty="0" smtClean="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TÀI LIỆU</a:t>
            </a:r>
            <a: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
            </a:r>
            <a:br>
              <a:rPr lang="en-US" sz="54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br>
            <a:r>
              <a:rPr lang="en-US"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rPr>
              <a:t>CÔNG TÁC XÃ HỘI CHỮ THẬP ĐỎ</a:t>
            </a:r>
            <a:endParaRPr lang="vi-VN" sz="3500" b="1" dirty="0">
              <a:ln w="19050">
                <a:solidFill>
                  <a:schemeClr val="tx2">
                    <a:tint val="1000"/>
                  </a:schemeClr>
                </a:solidFill>
                <a:prstDash val="solid"/>
              </a:ln>
              <a:solidFill>
                <a:schemeClr val="bg1"/>
              </a:solidFill>
              <a:effectLst>
                <a:outerShdw blurRad="50000" dist="50800" dir="7500000" algn="tl">
                  <a:srgbClr val="000000">
                    <a:shade val="5000"/>
                    <a:alpha val="35000"/>
                  </a:srgbClr>
                </a:outerShdw>
              </a:effectLst>
              <a:latin typeface="Arial" pitchFamily="34" charset="0"/>
              <a:cs typeface="Arial" pitchFamily="34" charset="0"/>
            </a:endParaRPr>
          </a:p>
        </p:txBody>
      </p:sp>
      <p:pic>
        <p:nvPicPr>
          <p:cNvPr id="3" name="Picture 2"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5791200" cy="120705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806116" y="240268"/>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vi-VN" altLang="en-US" sz="1800" b="1" dirty="0">
                <a:ln w="1905"/>
                <a:solidFill>
                  <a:schemeClr val="tx2">
                    <a:lumMod val="50000"/>
                  </a:schemeClr>
                </a:solidFill>
                <a:latin typeface="Arial" panose="020B0604020202020204" pitchFamily="34" charset="0"/>
              </a:rPr>
              <a:t>4. Các </a:t>
            </a:r>
            <a:r>
              <a:rPr lang="vi-VN" altLang="en-US" sz="1800" b="1" dirty="0" smtClean="0">
                <a:ln w="1905"/>
                <a:solidFill>
                  <a:schemeClr val="tx2">
                    <a:lumMod val="50000"/>
                  </a:schemeClr>
                </a:solidFill>
                <a:latin typeface="Arial" panose="020B0604020202020204" pitchFamily="34" charset="0"/>
              </a:rPr>
              <a:t>phương </a:t>
            </a:r>
            <a:r>
              <a:rPr lang="vi-VN" altLang="en-US" sz="1800" b="1" dirty="0">
                <a:ln w="1905"/>
                <a:solidFill>
                  <a:schemeClr val="tx2">
                    <a:lumMod val="50000"/>
                  </a:schemeClr>
                </a:solidFill>
                <a:latin typeface="Arial" panose="020B0604020202020204" pitchFamily="34" charset="0"/>
              </a:rPr>
              <a:t>pháp công tác xã hội</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6096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2062879086"/>
              </p:ext>
            </p:extLst>
          </p:nvPr>
        </p:nvGraphicFramePr>
        <p:xfrm>
          <a:off x="1028700" y="827597"/>
          <a:ext cx="10134600" cy="509587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63666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0" name="Title 1">
            <a:extLst>
              <a:ext uri="{FF2B5EF4-FFF2-40B4-BE49-F238E27FC236}">
                <a16:creationId xmlns:a16="http://schemas.microsoft.com/office/drawing/2014/main" id="{625E7F24-34E4-47E8-AE0D-7F92A172510E}"/>
              </a:ext>
            </a:extLst>
          </p:cNvPr>
          <p:cNvSpPr txBox="1">
            <a:spLocks/>
          </p:cNvSpPr>
          <p:nvPr/>
        </p:nvSpPr>
        <p:spPr bwMode="auto">
          <a:xfrm>
            <a:off x="1447800" y="2099930"/>
            <a:ext cx="949801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6000" b="1">
                <a:solidFill>
                  <a:srgbClr val="FF0000"/>
                </a:solidFill>
                <a:latin typeface="Arial" panose="020B0604020202020204" pitchFamily="34" charset="0"/>
              </a:rPr>
              <a:t>Cảm ơn !</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Tree>
    <p:extLst>
      <p:ext uri="{BB962C8B-B14F-4D97-AF65-F5344CB8AC3E}">
        <p14:creationId xmlns:p14="http://schemas.microsoft.com/office/powerpoint/2010/main" val="589277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E2105A-9A6B-4903-84C8-B80AA5C0F53F}"/>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3076" name="Title 1">
            <a:extLst>
              <a:ext uri="{FF2B5EF4-FFF2-40B4-BE49-F238E27FC236}">
                <a16:creationId xmlns:a16="http://schemas.microsoft.com/office/drawing/2014/main" id="{531BD474-5029-42CF-9B94-518416926EFA}"/>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3077"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452735"/>
            <a:ext cx="7848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400" b="1" dirty="0" smtClean="0">
                <a:ln w="1905"/>
                <a:solidFill>
                  <a:srgbClr val="FF0000"/>
                </a:solidFill>
                <a:effectLst>
                  <a:innerShdw blurRad="69850" dist="43180" dir="5400000">
                    <a:srgbClr val="000000">
                      <a:alpha val="65000"/>
                    </a:srgbClr>
                  </a:innerShdw>
                </a:effectLst>
                <a:latin typeface="Arial" panose="020B0604020202020204" pitchFamily="34" charset="0"/>
              </a:rPr>
              <a:t>CÁC NỘI DUNG CHÍNH</a:t>
            </a:r>
            <a:endParaRPr lang="en-US" altLang="en-US" sz="2000" b="1" dirty="0">
              <a:ln w="1905"/>
              <a:solidFill>
                <a:srgbClr val="FF0000"/>
              </a:solidFill>
              <a:effectLst>
                <a:innerShdw blurRad="69850" dist="43180" dir="5400000">
                  <a:srgbClr val="000000">
                    <a:alpha val="65000"/>
                  </a:srgbClr>
                </a:innerShdw>
              </a:effectLst>
              <a:latin typeface="Arial" panose="020B0604020202020204" pitchFamily="34" charset="0"/>
            </a:endParaRPr>
          </a:p>
        </p:txBody>
      </p:sp>
      <p:cxnSp>
        <p:nvCxnSpPr>
          <p:cNvPr id="13" name="Straight Connector 12">
            <a:extLst>
              <a:ext uri="{FF2B5EF4-FFF2-40B4-BE49-F238E27FC236}">
                <a16:creationId xmlns:a16="http://schemas.microsoft.com/office/drawing/2014/main" id="{E8F7DD94-5201-44B0-95BF-0819DE335EE6}"/>
              </a:ext>
            </a:extLst>
          </p:cNvPr>
          <p:cNvCxnSpPr>
            <a:cxnSpLocks/>
          </p:cNvCxnSpPr>
          <p:nvPr/>
        </p:nvCxnSpPr>
        <p:spPr>
          <a:xfrm>
            <a:off x="838200" y="90993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3080" name="Picture 17" descr="latremau.png">
            <a:extLst>
              <a:ext uri="{FF2B5EF4-FFF2-40B4-BE49-F238E27FC236}">
                <a16:creationId xmlns:a16="http://schemas.microsoft.com/office/drawing/2014/main" id="{0EEDDD39-4C70-4C0C-86BA-0793323769F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4575"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Text&#10;&#10;Description automatically generated">
            <a:extLst>
              <a:ext uri="{FF2B5EF4-FFF2-40B4-BE49-F238E27FC236}">
                <a16:creationId xmlns:a16="http://schemas.microsoft.com/office/drawing/2014/main" id="{EC92EEFC-37CE-4FA0-A115-A013C25DFB5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grpSp>
        <p:nvGrpSpPr>
          <p:cNvPr id="2" name="Group 1"/>
          <p:cNvGrpSpPr/>
          <p:nvPr/>
        </p:nvGrpSpPr>
        <p:grpSpPr>
          <a:xfrm>
            <a:off x="881146" y="2222322"/>
            <a:ext cx="10429708" cy="2121078"/>
            <a:chOff x="847892" y="1791574"/>
            <a:chExt cx="10429708" cy="2121078"/>
          </a:xfrm>
        </p:grpSpPr>
        <p:sp>
          <p:nvSpPr>
            <p:cNvPr id="7" name="Freeform 6"/>
            <p:cNvSpPr/>
            <p:nvPr/>
          </p:nvSpPr>
          <p:spPr>
            <a:xfrm>
              <a:off x="1348340" y="2367706"/>
              <a:ext cx="4366660" cy="1544946"/>
            </a:xfrm>
            <a:custGeom>
              <a:avLst/>
              <a:gdLst>
                <a:gd name="connsiteX0" fmla="*/ 0 w 3793163"/>
                <a:gd name="connsiteY0" fmla="*/ 0 h 2530040"/>
                <a:gd name="connsiteX1" fmla="*/ 3793163 w 3793163"/>
                <a:gd name="connsiteY1" fmla="*/ 0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6" fmla="*/ 3793163 w 3793163"/>
                <a:gd name="connsiteY6" fmla="*/ 0 h 2530040"/>
                <a:gd name="connsiteX7" fmla="*/ 3793163 w 3793163"/>
                <a:gd name="connsiteY7" fmla="*/ 2108358 h 253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3163" h="2530040" stroke="0" extrusionOk="0">
                  <a:moveTo>
                    <a:pt x="0" y="0"/>
                  </a:moveTo>
                  <a:lnTo>
                    <a:pt x="3793163" y="0"/>
                  </a:lnTo>
                  <a:lnTo>
                    <a:pt x="3793163" y="2108358"/>
                  </a:lnTo>
                  <a:lnTo>
                    <a:pt x="3371481" y="2530040"/>
                  </a:lnTo>
                  <a:lnTo>
                    <a:pt x="0" y="2530040"/>
                  </a:lnTo>
                  <a:lnTo>
                    <a:pt x="0" y="0"/>
                  </a:lnTo>
                  <a:close/>
                </a:path>
                <a:path w="3793163" h="2530040" fill="darkenLess" stroke="0" extrusionOk="0">
                  <a:moveTo>
                    <a:pt x="3371481" y="2530040"/>
                  </a:moveTo>
                  <a:lnTo>
                    <a:pt x="3455818" y="2192695"/>
                  </a:lnTo>
                  <a:lnTo>
                    <a:pt x="3793163" y="2108358"/>
                  </a:lnTo>
                  <a:lnTo>
                    <a:pt x="3371481" y="2530040"/>
                  </a:lnTo>
                  <a:close/>
                </a:path>
                <a:path w="3793163" h="2530040" fill="none" extrusionOk="0">
                  <a:moveTo>
                    <a:pt x="3371481" y="2530040"/>
                  </a:moveTo>
                  <a:lnTo>
                    <a:pt x="3455818" y="2192695"/>
                  </a:lnTo>
                  <a:lnTo>
                    <a:pt x="3793163" y="2108358"/>
                  </a:lnTo>
                  <a:lnTo>
                    <a:pt x="3371481" y="2530040"/>
                  </a:lnTo>
                  <a:lnTo>
                    <a:pt x="0" y="2530040"/>
                  </a:lnTo>
                  <a:lnTo>
                    <a:pt x="0" y="0"/>
                  </a:lnTo>
                  <a:lnTo>
                    <a:pt x="3793163" y="0"/>
                  </a:lnTo>
                  <a:lnTo>
                    <a:pt x="3793163" y="2108358"/>
                  </a:lnTo>
                </a:path>
              </a:pathLst>
            </a:custGeom>
            <a:solidFill>
              <a:srgbClr val="FF0000">
                <a:alpha val="90000"/>
              </a:srgbClr>
            </a:solidFill>
            <a:scene3d>
              <a:camera prst="orthographicFront"/>
              <a:lightRig rig="threePt" dir="t">
                <a:rot lat="0" lon="0" rev="7500000"/>
              </a:lightRig>
            </a:scene3d>
            <a:sp3d z="-152400" extrusionH="63500" prstMaterial="dkEdge">
              <a:bevelT w="144450" h="36350" prst="relaxedInset"/>
              <a:contourClr>
                <a:schemeClr val="bg1"/>
              </a:contourClr>
            </a:sp3d>
          </p:spPr>
          <p:style>
            <a:lnRef idx="1">
              <a:schemeClr val="lt1">
                <a:hueOff val="0"/>
                <a:satOff val="0"/>
                <a:lumOff val="0"/>
                <a:alphaOff val="0"/>
              </a:schemeClr>
            </a:lnRef>
            <a:fillRef idx="1">
              <a:scrgbClr r="0" g="0" b="0"/>
            </a:fillRef>
            <a:effectRef idx="2">
              <a:schemeClr val="accent5">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606906" tIns="128016" rIns="128016" bIns="128016" numCol="1" spcCol="1270" anchor="t" anchorCtr="0">
              <a:noAutofit/>
            </a:bodyPr>
            <a:lstStyle/>
            <a:p>
              <a:pPr lvl="0" defTabSz="800100">
                <a:lnSpc>
                  <a:spcPct val="90000"/>
                </a:lnSpc>
                <a:spcBef>
                  <a:spcPct val="0"/>
                </a:spcBef>
                <a:spcAft>
                  <a:spcPct val="35000"/>
                </a:spcAft>
              </a:pPr>
              <a:endParaRPr lang="en-US" sz="2000" b="1" kern="1200" dirty="0" smtClean="0">
                <a:solidFill>
                  <a:schemeClr val="bg1"/>
                </a:solidFill>
                <a:latin typeface="Arial" panose="020B0604020202020204" pitchFamily="34" charset="0"/>
                <a:cs typeface="Arial" panose="020B0604020202020204" pitchFamily="34" charset="0"/>
              </a:endParaRPr>
            </a:p>
            <a:p>
              <a:pPr lvl="0" defTabSz="800100">
                <a:lnSpc>
                  <a:spcPct val="90000"/>
                </a:lnSpc>
                <a:spcAft>
                  <a:spcPct val="35000"/>
                </a:spcAft>
              </a:pPr>
              <a:r>
                <a:rPr lang="nl-NL" sz="2000" b="1" dirty="0" smtClean="0">
                  <a:solidFill>
                    <a:schemeClr val="bg1"/>
                  </a:solidFill>
                  <a:latin typeface="Arial" panose="020B0604020202020204" pitchFamily="34" charset="0"/>
                  <a:cs typeface="Arial" panose="020B0604020202020204" pitchFamily="34" charset="0"/>
                </a:rPr>
                <a:t>I. Những </a:t>
              </a:r>
              <a:r>
                <a:rPr lang="nl-NL" sz="2000" b="1" dirty="0">
                  <a:solidFill>
                    <a:schemeClr val="bg1"/>
                  </a:solidFill>
                  <a:latin typeface="Arial" panose="020B0604020202020204" pitchFamily="34" charset="0"/>
                  <a:cs typeface="Arial" panose="020B0604020202020204" pitchFamily="34" charset="0"/>
                </a:rPr>
                <a:t>nội dung cơ bản của công tác </a:t>
              </a:r>
              <a:r>
                <a:rPr lang="nl-NL" sz="2000" b="1" dirty="0" smtClean="0">
                  <a:solidFill>
                    <a:schemeClr val="bg1"/>
                  </a:solidFill>
                  <a:latin typeface="Arial" panose="020B0604020202020204" pitchFamily="34" charset="0"/>
                  <a:cs typeface="Arial" panose="020B0604020202020204" pitchFamily="34" charset="0"/>
                </a:rPr>
                <a:t>xã </a:t>
              </a:r>
              <a:r>
                <a:rPr lang="nl-NL" sz="2000" b="1" dirty="0">
                  <a:solidFill>
                    <a:schemeClr val="bg1"/>
                  </a:solidFill>
                  <a:latin typeface="Arial" panose="020B0604020202020204" pitchFamily="34" charset="0"/>
                  <a:cs typeface="Arial" panose="020B0604020202020204" pitchFamily="34" charset="0"/>
                </a:rPr>
                <a:t>hội</a:t>
              </a:r>
              <a:endParaRPr lang="en-US" sz="2000" b="1" kern="1200" dirty="0">
                <a:solidFill>
                  <a:schemeClr val="bg1"/>
                </a:solidFill>
                <a:latin typeface="Arial" panose="020B0604020202020204" pitchFamily="34" charset="0"/>
                <a:cs typeface="Arial" panose="020B0604020202020204" pitchFamily="34" charset="0"/>
              </a:endParaRPr>
            </a:p>
          </p:txBody>
        </p:sp>
        <p:sp>
          <p:nvSpPr>
            <p:cNvPr id="10" name="Freeform 9"/>
            <p:cNvSpPr/>
            <p:nvPr/>
          </p:nvSpPr>
          <p:spPr>
            <a:xfrm>
              <a:off x="6910940" y="2367706"/>
              <a:ext cx="4366660" cy="1544946"/>
            </a:xfrm>
            <a:custGeom>
              <a:avLst/>
              <a:gdLst>
                <a:gd name="connsiteX0" fmla="*/ 0 w 3793163"/>
                <a:gd name="connsiteY0" fmla="*/ 0 h 2530040"/>
                <a:gd name="connsiteX1" fmla="*/ 3793163 w 3793163"/>
                <a:gd name="connsiteY1" fmla="*/ 0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0" fmla="*/ 3371481 w 3793163"/>
                <a:gd name="connsiteY0" fmla="*/ 2530040 h 2530040"/>
                <a:gd name="connsiteX1" fmla="*/ 3455818 w 3793163"/>
                <a:gd name="connsiteY1" fmla="*/ 2192695 h 2530040"/>
                <a:gd name="connsiteX2" fmla="*/ 3793163 w 3793163"/>
                <a:gd name="connsiteY2" fmla="*/ 2108358 h 2530040"/>
                <a:gd name="connsiteX3" fmla="*/ 3371481 w 3793163"/>
                <a:gd name="connsiteY3" fmla="*/ 2530040 h 2530040"/>
                <a:gd name="connsiteX4" fmla="*/ 0 w 3793163"/>
                <a:gd name="connsiteY4" fmla="*/ 2530040 h 2530040"/>
                <a:gd name="connsiteX5" fmla="*/ 0 w 3793163"/>
                <a:gd name="connsiteY5" fmla="*/ 0 h 2530040"/>
                <a:gd name="connsiteX6" fmla="*/ 3793163 w 3793163"/>
                <a:gd name="connsiteY6" fmla="*/ 0 h 2530040"/>
                <a:gd name="connsiteX7" fmla="*/ 3793163 w 3793163"/>
                <a:gd name="connsiteY7" fmla="*/ 2108358 h 2530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93163" h="2530040" stroke="0" extrusionOk="0">
                  <a:moveTo>
                    <a:pt x="0" y="0"/>
                  </a:moveTo>
                  <a:lnTo>
                    <a:pt x="3793163" y="0"/>
                  </a:lnTo>
                  <a:lnTo>
                    <a:pt x="3793163" y="2108358"/>
                  </a:lnTo>
                  <a:lnTo>
                    <a:pt x="3371481" y="2530040"/>
                  </a:lnTo>
                  <a:lnTo>
                    <a:pt x="0" y="2530040"/>
                  </a:lnTo>
                  <a:lnTo>
                    <a:pt x="0" y="0"/>
                  </a:lnTo>
                  <a:close/>
                </a:path>
                <a:path w="3793163" h="2530040" fill="darkenLess" stroke="0" extrusionOk="0">
                  <a:moveTo>
                    <a:pt x="3371481" y="2530040"/>
                  </a:moveTo>
                  <a:lnTo>
                    <a:pt x="3455818" y="2192695"/>
                  </a:lnTo>
                  <a:lnTo>
                    <a:pt x="3793163" y="2108358"/>
                  </a:lnTo>
                  <a:lnTo>
                    <a:pt x="3371481" y="2530040"/>
                  </a:lnTo>
                  <a:close/>
                </a:path>
                <a:path w="3793163" h="2530040" fill="none" extrusionOk="0">
                  <a:moveTo>
                    <a:pt x="3371481" y="2530040"/>
                  </a:moveTo>
                  <a:lnTo>
                    <a:pt x="3455818" y="2192695"/>
                  </a:lnTo>
                  <a:lnTo>
                    <a:pt x="3793163" y="2108358"/>
                  </a:lnTo>
                  <a:lnTo>
                    <a:pt x="3371481" y="2530040"/>
                  </a:lnTo>
                  <a:lnTo>
                    <a:pt x="0" y="2530040"/>
                  </a:lnTo>
                  <a:lnTo>
                    <a:pt x="0" y="0"/>
                  </a:lnTo>
                  <a:lnTo>
                    <a:pt x="3793163" y="0"/>
                  </a:lnTo>
                  <a:lnTo>
                    <a:pt x="3793163" y="2108358"/>
                  </a:lnTo>
                </a:path>
              </a:pathLst>
            </a:custGeom>
            <a:solidFill>
              <a:srgbClr val="FF0000">
                <a:alpha val="90000"/>
              </a:srgbClr>
            </a:solidFill>
            <a:scene3d>
              <a:camera prst="orthographicFront"/>
              <a:lightRig rig="threePt" dir="t">
                <a:rot lat="0" lon="0" rev="7500000"/>
              </a:lightRig>
            </a:scene3d>
            <a:sp3d z="-152400" extrusionH="63500" prstMaterial="dkEdge">
              <a:bevelT w="144450" h="36350" prst="relaxedInset"/>
              <a:contourClr>
                <a:schemeClr val="bg1"/>
              </a:contourClr>
            </a:sp3d>
          </p:spPr>
          <p:style>
            <a:lnRef idx="1">
              <a:schemeClr val="lt1">
                <a:hueOff val="0"/>
                <a:satOff val="0"/>
                <a:lumOff val="0"/>
                <a:alphaOff val="0"/>
              </a:schemeClr>
            </a:lnRef>
            <a:fillRef idx="1">
              <a:scrgbClr r="0" g="0" b="0"/>
            </a:fillRef>
            <a:effectRef idx="2">
              <a:schemeClr val="accent5">
                <a:alpha val="90000"/>
                <a:tint val="55000"/>
                <a:hueOff val="0"/>
                <a:satOff val="0"/>
                <a:lumOff val="0"/>
                <a:alphaOff val="0"/>
              </a:schemeClr>
            </a:effectRef>
            <a:fontRef idx="minor">
              <a:schemeClr val="dk1">
                <a:hueOff val="0"/>
                <a:satOff val="0"/>
                <a:lumOff val="0"/>
                <a:alphaOff val="0"/>
              </a:schemeClr>
            </a:fontRef>
          </p:style>
          <p:txBody>
            <a:bodyPr spcFirstLastPara="0" vert="horz" wrap="square" lIns="606906" tIns="128016" rIns="128016" bIns="128016" numCol="1" spcCol="1270" anchor="t" anchorCtr="0">
              <a:noAutofit/>
            </a:bodyPr>
            <a:lstStyle/>
            <a:p>
              <a:pPr lvl="0" defTabSz="800100">
                <a:lnSpc>
                  <a:spcPct val="90000"/>
                </a:lnSpc>
                <a:spcBef>
                  <a:spcPct val="0"/>
                </a:spcBef>
                <a:spcAft>
                  <a:spcPct val="35000"/>
                </a:spcAft>
              </a:pPr>
              <a:endParaRPr lang="en-US" sz="2000" b="1" kern="1200" dirty="0" smtClean="0">
                <a:solidFill>
                  <a:schemeClr val="bg1"/>
                </a:solidFill>
                <a:latin typeface="Arial" panose="020B0604020202020204" pitchFamily="34" charset="0"/>
                <a:cs typeface="Arial" panose="020B0604020202020204" pitchFamily="34" charset="0"/>
              </a:endParaRPr>
            </a:p>
            <a:p>
              <a:pPr lvl="0" defTabSz="800100">
                <a:lnSpc>
                  <a:spcPct val="90000"/>
                </a:lnSpc>
                <a:spcAft>
                  <a:spcPct val="35000"/>
                </a:spcAft>
              </a:pPr>
              <a:r>
                <a:rPr lang="nl-NL" sz="2000" b="1" smtClean="0">
                  <a:solidFill>
                    <a:schemeClr val="bg1"/>
                  </a:solidFill>
                  <a:latin typeface="Arial" panose="020B0604020202020204" pitchFamily="34" charset="0"/>
                  <a:cs typeface="Arial" panose="020B0604020202020204" pitchFamily="34" charset="0"/>
                </a:rPr>
                <a:t>II. Công </a:t>
              </a:r>
              <a:r>
                <a:rPr lang="nl-NL" sz="2000" b="1" dirty="0">
                  <a:solidFill>
                    <a:schemeClr val="bg1"/>
                  </a:solidFill>
                  <a:latin typeface="Arial" panose="020B0604020202020204" pitchFamily="34" charset="0"/>
                  <a:cs typeface="Arial" panose="020B0604020202020204" pitchFamily="34" charset="0"/>
                </a:rPr>
                <a:t>tác xã hội Chữ thập đỏ</a:t>
              </a:r>
              <a:endParaRPr lang="en-US" sz="2000" b="1" kern="1200" dirty="0">
                <a:solidFill>
                  <a:schemeClr val="bg1"/>
                </a:solidFill>
                <a:latin typeface="Arial" panose="020B0604020202020204" pitchFamily="34" charset="0"/>
                <a:cs typeface="Arial" panose="020B0604020202020204" pitchFamily="34" charset="0"/>
              </a:endParaRPr>
            </a:p>
          </p:txBody>
        </p:sp>
        <p:pic>
          <p:nvPicPr>
            <p:cNvPr id="17" name="Picture 16"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rotWithShape="1">
            <a:blip r:embed="rId4">
              <a:extLst>
                <a:ext uri="{28A0092B-C50C-407E-A947-70E740481C1C}">
                  <a14:useLocalDpi xmlns:a14="http://schemas.microsoft.com/office/drawing/2010/main" val="0"/>
                </a:ext>
              </a:extLst>
            </a:blip>
            <a:srcRect l="4014" t="-3053" r="75000" b="-1"/>
            <a:stretch/>
          </p:blipFill>
          <p:spPr>
            <a:xfrm>
              <a:off x="847892" y="1791574"/>
              <a:ext cx="1215300" cy="1243904"/>
            </a:xfrm>
            <a:prstGeom prst="rect">
              <a:avLst/>
            </a:prstGeom>
          </p:spPr>
        </p:pic>
        <p:pic>
          <p:nvPicPr>
            <p:cNvPr id="18" name="Picture 17" descr="Text&#10;&#10;Description automatically generated">
              <a:extLst>
                <a:ext uri="{FF2B5EF4-FFF2-40B4-BE49-F238E27FC236}">
                  <a16:creationId xmlns:a16="http://schemas.microsoft.com/office/drawing/2014/main" id="{664A872B-F42F-4494-9151-CCBCA9499D44}"/>
                </a:ext>
              </a:extLst>
            </p:cNvPr>
            <p:cNvPicPr>
              <a:picLocks noChangeAspect="1"/>
            </p:cNvPicPr>
            <p:nvPr/>
          </p:nvPicPr>
          <p:blipFill rotWithShape="1">
            <a:blip r:embed="rId4">
              <a:extLst>
                <a:ext uri="{28A0092B-C50C-407E-A947-70E740481C1C}">
                  <a14:useLocalDpi xmlns:a14="http://schemas.microsoft.com/office/drawing/2010/main" val="0"/>
                </a:ext>
              </a:extLst>
            </a:blip>
            <a:srcRect l="4014" t="-3053" r="75000" b="-1"/>
            <a:stretch/>
          </p:blipFill>
          <p:spPr>
            <a:xfrm>
              <a:off x="6461665" y="1791574"/>
              <a:ext cx="1215300" cy="1243904"/>
            </a:xfrm>
            <a:prstGeom prst="rect">
              <a:avLst/>
            </a:prstGeom>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93477"/>
            <a:ext cx="11277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I. </a:t>
            </a:r>
            <a:r>
              <a:rPr lang="vi-VN"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NHỮNG </a:t>
            </a:r>
            <a:r>
              <a:rPr lang="vi-VN"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NỘI DUNG CƠ BẢN CỦA CÔNG TÁC XÃ </a:t>
            </a:r>
            <a:r>
              <a:rPr lang="vi-VN"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HỘI</a:t>
            </a:r>
            <a:endParaRPr lang="en-US"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endParaRPr>
          </a:p>
          <a:p>
            <a:pPr eaLnBrk="1" hangingPunct="1">
              <a:spcBef>
                <a:spcPct val="0"/>
              </a:spcBef>
              <a:buNone/>
            </a:pPr>
            <a:r>
              <a:rPr lang="en-US" altLang="en-US" sz="1800" b="1" dirty="0" smtClean="0">
                <a:ln w="1905"/>
                <a:solidFill>
                  <a:schemeClr val="tx2">
                    <a:lumMod val="50000"/>
                  </a:schemeClr>
                </a:solidFill>
                <a:latin typeface="Arial" panose="020B0604020202020204" pitchFamily="34" charset="0"/>
              </a:rPr>
              <a:t>1. </a:t>
            </a:r>
            <a:r>
              <a:rPr lang="en-US" altLang="en-US" sz="1800" b="1" dirty="0" err="1" smtClean="0">
                <a:ln w="1905"/>
                <a:solidFill>
                  <a:schemeClr val="tx2">
                    <a:lumMod val="50000"/>
                  </a:schemeClr>
                </a:solidFill>
                <a:latin typeface="Arial" panose="020B0604020202020204" pitchFamily="34" charset="0"/>
              </a:rPr>
              <a:t>Khái</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niệm</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công</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tác</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xã</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hội</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00099" y="93019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Diagram 3"/>
          <p:cNvGraphicFramePr/>
          <p:nvPr>
            <p:extLst>
              <p:ext uri="{D42A27DB-BD31-4B8C-83A1-F6EECF244321}">
                <p14:modId xmlns:p14="http://schemas.microsoft.com/office/powerpoint/2010/main" val="934971507"/>
              </p:ext>
            </p:extLst>
          </p:nvPr>
        </p:nvGraphicFramePr>
        <p:xfrm>
          <a:off x="1357603" y="1560650"/>
          <a:ext cx="9476791" cy="397241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91861" y="368777"/>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1800" b="1" dirty="0" smtClean="0">
                <a:ln w="1905"/>
                <a:solidFill>
                  <a:schemeClr val="tx2">
                    <a:lumMod val="50000"/>
                  </a:schemeClr>
                </a:solidFill>
                <a:latin typeface="Arial" panose="020B0604020202020204" pitchFamily="34" charset="0"/>
              </a:rPr>
              <a:t>2. </a:t>
            </a:r>
            <a:r>
              <a:rPr lang="en-US" altLang="en-US" sz="1800" b="1" dirty="0" err="1">
                <a:ln w="1905"/>
                <a:solidFill>
                  <a:schemeClr val="tx2">
                    <a:lumMod val="50000"/>
                  </a:schemeClr>
                </a:solidFill>
                <a:latin typeface="Arial" panose="020B0604020202020204" pitchFamily="34" charset="0"/>
              </a:rPr>
              <a:t>Công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xã</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r>
              <a:rPr lang="en-US" altLang="en-US" sz="1800" b="1" dirty="0">
                <a:ln w="1905"/>
                <a:solidFill>
                  <a:schemeClr val="tx2">
                    <a:lumMod val="50000"/>
                  </a:schemeClr>
                </a:solidFill>
                <a:latin typeface="Arial" panose="020B0604020202020204" pitchFamily="34" charset="0"/>
              </a:rPr>
              <a:t> và </a:t>
            </a:r>
            <a:r>
              <a:rPr lang="en-US" altLang="en-US" sz="1800" b="1" dirty="0" err="1">
                <a:ln w="1905"/>
                <a:solidFill>
                  <a:schemeClr val="tx2">
                    <a:lumMod val="50000"/>
                  </a:schemeClr>
                </a:solidFill>
                <a:latin typeface="Arial" panose="020B0604020202020204" pitchFamily="34" charset="0"/>
              </a:rPr>
              <a:t>hoạt</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động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từ</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thiện</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7620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2388241816"/>
              </p:ext>
            </p:extLst>
          </p:nvPr>
        </p:nvGraphicFramePr>
        <p:xfrm>
          <a:off x="848497" y="1229632"/>
          <a:ext cx="10591800" cy="4409168"/>
        </p:xfrm>
        <a:graphic>
          <a:graphicData uri="http://schemas.openxmlformats.org/drawingml/2006/table">
            <a:tbl>
              <a:tblPr firstRow="1" bandRow="1">
                <a:tableStyleId>{BDBED569-4797-4DF1-A0F4-6AAB3CD982D8}</a:tableStyleId>
              </a:tblPr>
              <a:tblGrid>
                <a:gridCol w="3530600">
                  <a:extLst>
                    <a:ext uri="{9D8B030D-6E8A-4147-A177-3AD203B41FA5}">
                      <a16:colId xmlns:a16="http://schemas.microsoft.com/office/drawing/2014/main" val="3306542483"/>
                    </a:ext>
                  </a:extLst>
                </a:gridCol>
                <a:gridCol w="3530600">
                  <a:extLst>
                    <a:ext uri="{9D8B030D-6E8A-4147-A177-3AD203B41FA5}">
                      <a16:colId xmlns:a16="http://schemas.microsoft.com/office/drawing/2014/main" val="3859108482"/>
                    </a:ext>
                  </a:extLst>
                </a:gridCol>
                <a:gridCol w="3530600">
                  <a:extLst>
                    <a:ext uri="{9D8B030D-6E8A-4147-A177-3AD203B41FA5}">
                      <a16:colId xmlns:a16="http://schemas.microsoft.com/office/drawing/2014/main" val="1653037839"/>
                    </a:ext>
                  </a:extLst>
                </a:gridCol>
              </a:tblGrid>
              <a:tr h="437241">
                <a:tc>
                  <a:txBody>
                    <a:bodyPr/>
                    <a:lstStyle/>
                    <a:p>
                      <a:endParaRPr lang="en-US" sz="1500" b="1" dirty="0">
                        <a:solidFill>
                          <a:schemeClr val="bg1"/>
                        </a:solidFill>
                        <a:latin typeface="Arial" panose="020B0604020202020204" pitchFamily="34" charset="0"/>
                        <a:cs typeface="Arial" panose="020B0604020202020204" pitchFamily="34" charset="0"/>
                      </a:endParaRPr>
                    </a:p>
                  </a:txBody>
                  <a:tcPr anchor="ctr">
                    <a:solidFill>
                      <a:srgbClr val="FF0000"/>
                    </a:solidFill>
                  </a:tcPr>
                </a:tc>
                <a:tc>
                  <a:txBody>
                    <a:bodyPr/>
                    <a:lstStyle/>
                    <a:p>
                      <a:pPr algn="ctr"/>
                      <a:r>
                        <a:rPr lang="en-US" sz="1500" dirty="0" err="1" smtClean="0">
                          <a:solidFill>
                            <a:schemeClr val="bg1"/>
                          </a:solidFill>
                          <a:latin typeface="Arial" panose="020B0604020202020204" pitchFamily="34" charset="0"/>
                          <a:cs typeface="Arial" panose="020B0604020202020204" pitchFamily="34" charset="0"/>
                        </a:rPr>
                        <a:t>Công</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tác</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xã</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hội</a:t>
                      </a:r>
                      <a:endParaRPr lang="en-US" sz="1500" dirty="0">
                        <a:solidFill>
                          <a:schemeClr val="bg1"/>
                        </a:solidFill>
                        <a:latin typeface="Arial" panose="020B0604020202020204" pitchFamily="34" charset="0"/>
                        <a:cs typeface="Arial" panose="020B0604020202020204" pitchFamily="34" charset="0"/>
                      </a:endParaRPr>
                    </a:p>
                  </a:txBody>
                  <a:tcPr anchor="ctr">
                    <a:solidFill>
                      <a:srgbClr val="FF0000"/>
                    </a:solidFill>
                  </a:tcPr>
                </a:tc>
                <a:tc>
                  <a:txBody>
                    <a:bodyPr/>
                    <a:lstStyle/>
                    <a:p>
                      <a:pPr algn="ctr"/>
                      <a:r>
                        <a:rPr lang="en-US" sz="1500" dirty="0" err="1" smtClean="0">
                          <a:solidFill>
                            <a:schemeClr val="bg1"/>
                          </a:solidFill>
                          <a:latin typeface="Arial" panose="020B0604020202020204" pitchFamily="34" charset="0"/>
                          <a:cs typeface="Arial" panose="020B0604020202020204" pitchFamily="34" charset="0"/>
                        </a:rPr>
                        <a:t>Hoạt</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động</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từ</a:t>
                      </a:r>
                      <a:r>
                        <a:rPr lang="en-US" sz="1500" baseline="0" dirty="0" smtClean="0">
                          <a:solidFill>
                            <a:schemeClr val="bg1"/>
                          </a:solidFill>
                          <a:latin typeface="Arial" panose="020B0604020202020204" pitchFamily="34" charset="0"/>
                          <a:cs typeface="Arial" panose="020B0604020202020204" pitchFamily="34" charset="0"/>
                        </a:rPr>
                        <a:t> </a:t>
                      </a:r>
                      <a:r>
                        <a:rPr lang="en-US" sz="1500" baseline="0" dirty="0" err="1" smtClean="0">
                          <a:solidFill>
                            <a:schemeClr val="bg1"/>
                          </a:solidFill>
                          <a:latin typeface="Arial" panose="020B0604020202020204" pitchFamily="34" charset="0"/>
                          <a:cs typeface="Arial" panose="020B0604020202020204" pitchFamily="34" charset="0"/>
                        </a:rPr>
                        <a:t>thiện</a:t>
                      </a:r>
                      <a:endParaRPr lang="en-US" sz="1500" dirty="0">
                        <a:solidFill>
                          <a:schemeClr val="bg1"/>
                        </a:solidFill>
                        <a:latin typeface="Arial" panose="020B0604020202020204" pitchFamily="34" charset="0"/>
                        <a:cs typeface="Arial" panose="020B0604020202020204" pitchFamily="34" charset="0"/>
                      </a:endParaRPr>
                    </a:p>
                  </a:txBody>
                  <a:tcPr anchor="ctr">
                    <a:solidFill>
                      <a:srgbClr val="FF0000"/>
                    </a:solidFill>
                  </a:tcPr>
                </a:tc>
                <a:extLst>
                  <a:ext uri="{0D108BD9-81ED-4DB2-BD59-A6C34878D82A}">
                    <a16:rowId xmlns:a16="http://schemas.microsoft.com/office/drawing/2014/main" val="4075727361"/>
                  </a:ext>
                </a:extLst>
              </a:tr>
              <a:tr h="999755">
                <a:tc>
                  <a:txBody>
                    <a:bodyPr/>
                    <a:lstStyle/>
                    <a:p>
                      <a:r>
                        <a:rPr lang="en-US" sz="1500" b="1" i="1" dirty="0" err="1" smtClean="0">
                          <a:latin typeface="Arial" panose="020B0604020202020204" pitchFamily="34" charset="0"/>
                          <a:cs typeface="Arial" panose="020B0604020202020204" pitchFamily="34" charset="0"/>
                        </a:rPr>
                        <a:t>Về</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động</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cơ</a:t>
                      </a:r>
                      <a:endParaRPr lang="en-US" sz="1500" b="1" i="1"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C</a:t>
                      </a:r>
                      <a:r>
                        <a:rPr lang="vi-VN" sz="1500" dirty="0" smtClean="0">
                          <a:latin typeface="Arial" panose="020B0604020202020204" pitchFamily="34" charset="0"/>
                          <a:cs typeface="Arial" panose="020B0604020202020204" pitchFamily="34" charset="0"/>
                        </a:rPr>
                        <a:t>oi đối tượng và lợi ích của họ là mối quan tâm duy nhất</a:t>
                      </a:r>
                      <a:endParaRPr lang="en-US" sz="1500" dirty="0">
                        <a:latin typeface="Arial" panose="020B0604020202020204" pitchFamily="34" charset="0"/>
                        <a:cs typeface="Arial" panose="020B0604020202020204" pitchFamily="34" charset="0"/>
                      </a:endParaRPr>
                    </a:p>
                  </a:txBody>
                  <a:tcPr/>
                </a:tc>
                <a:tc>
                  <a:txBody>
                    <a:bodyPr/>
                    <a:lstStyle/>
                    <a:p>
                      <a:r>
                        <a:rPr lang="en-US" sz="1500" dirty="0" err="1" smtClean="0">
                          <a:latin typeface="Arial" panose="020B0604020202020204" pitchFamily="34" charset="0"/>
                          <a:cs typeface="Arial" panose="020B0604020202020204" pitchFamily="34" charset="0"/>
                        </a:rPr>
                        <a:t>Ít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nhiều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mang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màu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sắc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tâm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làm</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phúc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để</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đức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cho</a:t>
                      </a:r>
                      <a:r>
                        <a:rPr lang="en-US" sz="1500" dirty="0" smtClean="0">
                          <a:latin typeface="Arial" panose="020B0604020202020204" pitchFamily="34" charset="0"/>
                          <a:cs typeface="Arial" panose="020B0604020202020204" pitchFamily="34" charset="0"/>
                        </a:rPr>
                        <a:t> con </a:t>
                      </a:r>
                      <a:r>
                        <a:rPr lang="en-US" sz="1500" dirty="0" err="1" smtClean="0">
                          <a:latin typeface="Arial" panose="020B0604020202020204" pitchFamily="34" charset="0"/>
                          <a:cs typeface="Arial" panose="020B0604020202020204" pitchFamily="34" charset="0"/>
                        </a:rPr>
                        <a:t>cháu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cứu</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rỗi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linh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hồn</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33336396"/>
                  </a:ext>
                </a:extLst>
              </a:tr>
              <a:tr h="1044411">
                <a:tc>
                  <a:txBody>
                    <a:bodyPr/>
                    <a:lstStyle/>
                    <a:p>
                      <a:r>
                        <a:rPr lang="en-US" sz="1500" b="1" i="1" dirty="0" err="1" smtClean="0">
                          <a:latin typeface="Arial" panose="020B0604020202020204" pitchFamily="34" charset="0"/>
                          <a:cs typeface="Arial" panose="020B0604020202020204" pitchFamily="34" charset="0"/>
                        </a:rPr>
                        <a:t>Về</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phương</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pháp</a:t>
                      </a:r>
                      <a:endParaRPr lang="en-US" sz="1500" b="1" i="1"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G</a:t>
                      </a:r>
                      <a:r>
                        <a:rPr lang="vi-VN" sz="1500" dirty="0" smtClean="0">
                          <a:latin typeface="Arial" panose="020B0604020202020204" pitchFamily="34" charset="0"/>
                          <a:cs typeface="Arial" panose="020B0604020202020204" pitchFamily="34" charset="0"/>
                        </a:rPr>
                        <a:t>iúp đối tượng “có vấn đề”  phát huy tiềm năng của chính họ để tự giải quyết vấn đề của họ và đóng góp cho xã hội</a:t>
                      </a:r>
                      <a:endParaRPr lang="en-US" sz="1500"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V</a:t>
                      </a:r>
                      <a:r>
                        <a:rPr lang="vi-VN" sz="1500" dirty="0" smtClean="0">
                          <a:latin typeface="Arial" panose="020B0604020202020204" pitchFamily="34" charset="0"/>
                          <a:cs typeface="Arial" panose="020B0604020202020204" pitchFamily="34" charset="0"/>
                        </a:rPr>
                        <a:t>ận động sự đóng góp của người khác rồi phân phối vật chất quyên góp được hay hàng hoá viện trợ đến đối tượng hưởng lợi</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6570940"/>
                  </a:ext>
                </a:extLst>
              </a:tr>
              <a:tr h="883350">
                <a:tc>
                  <a:txBody>
                    <a:bodyPr/>
                    <a:lstStyle/>
                    <a:p>
                      <a:r>
                        <a:rPr lang="en-US" sz="1500" b="1" i="1" dirty="0" err="1" smtClean="0">
                          <a:latin typeface="Arial" panose="020B0604020202020204" pitchFamily="34" charset="0"/>
                          <a:cs typeface="Arial" panose="020B0604020202020204" pitchFamily="34" charset="0"/>
                        </a:rPr>
                        <a:t>Về</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mối</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quan</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hệ</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giữa</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người</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trợ</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giúp</a:t>
                      </a:r>
                      <a:r>
                        <a:rPr lang="en-US" sz="1500" b="1" i="1" baseline="0" dirty="0" smtClean="0">
                          <a:latin typeface="Arial" panose="020B0604020202020204" pitchFamily="34" charset="0"/>
                          <a:cs typeface="Arial" panose="020B0604020202020204" pitchFamily="34" charset="0"/>
                        </a:rPr>
                        <a:t> và </a:t>
                      </a:r>
                      <a:r>
                        <a:rPr lang="en-US" sz="1500" b="1" i="1" baseline="0" dirty="0" err="1" smtClean="0">
                          <a:latin typeface="Arial" panose="020B0604020202020204" pitchFamily="34" charset="0"/>
                          <a:cs typeface="Arial" panose="020B0604020202020204" pitchFamily="34" charset="0"/>
                        </a:rPr>
                        <a:t>người</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được</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trợ</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giúp</a:t>
                      </a:r>
                      <a:endParaRPr lang="en-US" sz="1500" b="1" i="1" dirty="0">
                        <a:latin typeface="Arial" panose="020B0604020202020204" pitchFamily="34" charset="0"/>
                        <a:cs typeface="Arial" panose="020B0604020202020204" pitchFamily="34" charset="0"/>
                      </a:endParaRPr>
                    </a:p>
                  </a:txBody>
                  <a:tcPr/>
                </a:tc>
                <a:tc>
                  <a:txBody>
                    <a:bodyPr/>
                    <a:lstStyle/>
                    <a:p>
                      <a:r>
                        <a:rPr lang="en-US" sz="1500" dirty="0" err="1" smtClean="0">
                          <a:latin typeface="Arial" panose="020B0604020202020204" pitchFamily="34" charset="0"/>
                          <a:cs typeface="Arial" panose="020B0604020202020204" pitchFamily="34" charset="0"/>
                        </a:rPr>
                        <a:t>Mối</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quan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hệ</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nghề</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nghiệp</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chặt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chẽ</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mật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thiết</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bình</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đẳng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tôn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trọng</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lẫn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nhau</a:t>
                      </a:r>
                      <a:endParaRPr lang="en-US" sz="1500"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M</a:t>
                      </a:r>
                      <a:r>
                        <a:rPr lang="vi-VN" sz="1500" dirty="0" smtClean="0">
                          <a:latin typeface="Arial" panose="020B0604020202020204" pitchFamily="34" charset="0"/>
                          <a:cs typeface="Arial" panose="020B0604020202020204" pitchFamily="34" charset="0"/>
                        </a:rPr>
                        <a:t>ối quan hệ giữa người giúp và người được giúp lỏng lẻo, nhất thời, hoặc không có mối quan hệ nào</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104791"/>
                  </a:ext>
                </a:extLst>
              </a:tr>
              <a:tr h="1044411">
                <a:tc>
                  <a:txBody>
                    <a:bodyPr/>
                    <a:lstStyle/>
                    <a:p>
                      <a:r>
                        <a:rPr lang="en-US" sz="1500" b="1" i="1" dirty="0" err="1" smtClean="0">
                          <a:latin typeface="Arial" panose="020B0604020202020204" pitchFamily="34" charset="0"/>
                          <a:cs typeface="Arial" panose="020B0604020202020204" pitchFamily="34" charset="0"/>
                        </a:rPr>
                        <a:t>Về</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kết</a:t>
                      </a:r>
                      <a:r>
                        <a:rPr lang="en-US" sz="1500" b="1" i="1" baseline="0" dirty="0" smtClean="0">
                          <a:latin typeface="Arial" panose="020B0604020202020204" pitchFamily="34" charset="0"/>
                          <a:cs typeface="Arial" panose="020B0604020202020204" pitchFamily="34" charset="0"/>
                        </a:rPr>
                        <a:t> </a:t>
                      </a:r>
                      <a:r>
                        <a:rPr lang="en-US" sz="1500" b="1" i="1" baseline="0" dirty="0" err="1" smtClean="0">
                          <a:latin typeface="Arial" panose="020B0604020202020204" pitchFamily="34" charset="0"/>
                          <a:cs typeface="Arial" panose="020B0604020202020204" pitchFamily="34" charset="0"/>
                        </a:rPr>
                        <a:t>quả</a:t>
                      </a:r>
                      <a:endParaRPr lang="en-US" sz="1500" b="1" i="1"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V</a:t>
                      </a:r>
                      <a:r>
                        <a:rPr lang="vi-VN" sz="1500" dirty="0" smtClean="0">
                          <a:latin typeface="Arial" panose="020B0604020202020204" pitchFamily="34" charset="0"/>
                          <a:cs typeface="Arial" panose="020B0604020202020204" pitchFamily="34" charset="0"/>
                        </a:rPr>
                        <a:t>ấn đề khó khăn thực sự được giải quyết, đối tượng được giúp đỡ khắc phục khó khăn và tự lực vươn lên</a:t>
                      </a:r>
                      <a:endParaRPr lang="en-US" sz="1500" dirty="0">
                        <a:latin typeface="Arial" panose="020B0604020202020204" pitchFamily="34" charset="0"/>
                        <a:cs typeface="Arial" panose="020B0604020202020204" pitchFamily="34" charset="0"/>
                      </a:endParaRPr>
                    </a:p>
                  </a:txBody>
                  <a:tcPr/>
                </a:tc>
                <a:tc>
                  <a:txBody>
                    <a:bodyPr/>
                    <a:lstStyle/>
                    <a:p>
                      <a:r>
                        <a:rPr lang="en-US" sz="1500" dirty="0" smtClean="0">
                          <a:latin typeface="Arial" panose="020B0604020202020204" pitchFamily="34" charset="0"/>
                          <a:cs typeface="Arial" panose="020B0604020202020204" pitchFamily="34" charset="0"/>
                        </a:rPr>
                        <a:t>V</a:t>
                      </a:r>
                      <a:r>
                        <a:rPr lang="vi-VN" sz="1500" dirty="0" smtClean="0">
                          <a:latin typeface="Arial" panose="020B0604020202020204" pitchFamily="34" charset="0"/>
                          <a:cs typeface="Arial" panose="020B0604020202020204" pitchFamily="34" charset="0"/>
                        </a:rPr>
                        <a:t>ấn đề khó khăn thực sự chỉ được giải quyết tạm thời, không triệt để, đối tượng có thể trông chờ, đòi hỏi hoặc ỷ lại mà không tự vươn lên</a:t>
                      </a:r>
                      <a:endParaRPr lang="en-US"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79784315"/>
                  </a:ext>
                </a:extLst>
              </a:tr>
            </a:tbl>
          </a:graphicData>
        </a:graphic>
      </p:graphicFrame>
    </p:spTree>
    <p:extLst>
      <p:ext uri="{BB962C8B-B14F-4D97-AF65-F5344CB8AC3E}">
        <p14:creationId xmlns:p14="http://schemas.microsoft.com/office/powerpoint/2010/main" val="2523423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91861" y="368777"/>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1800" b="1" dirty="0" smtClean="0">
                <a:ln w="1905"/>
                <a:solidFill>
                  <a:schemeClr val="tx2">
                    <a:lumMod val="50000"/>
                  </a:schemeClr>
                </a:solidFill>
                <a:latin typeface="Arial" panose="020B0604020202020204" pitchFamily="34" charset="0"/>
              </a:rPr>
              <a:t>3. </a:t>
            </a:r>
            <a:r>
              <a:rPr lang="en-US" altLang="en-US" sz="1800" b="1" dirty="0" err="1">
                <a:ln w="1905"/>
                <a:solidFill>
                  <a:schemeClr val="tx2">
                    <a:lumMod val="50000"/>
                  </a:schemeClr>
                </a:solidFill>
                <a:latin typeface="Arial" panose="020B0604020202020204" pitchFamily="34" charset="0"/>
              </a:rPr>
              <a:t>Các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nguyên</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tắc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hành</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động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của</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công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xã</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7620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Diagram 3"/>
          <p:cNvGraphicFramePr/>
          <p:nvPr>
            <p:extLst>
              <p:ext uri="{D42A27DB-BD31-4B8C-83A1-F6EECF244321}">
                <p14:modId xmlns:p14="http://schemas.microsoft.com/office/powerpoint/2010/main" val="1650238699"/>
              </p:ext>
            </p:extLst>
          </p:nvPr>
        </p:nvGraphicFramePr>
        <p:xfrm>
          <a:off x="914400" y="1082674"/>
          <a:ext cx="10515600" cy="470852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50428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91861" y="368777"/>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1800" b="1" dirty="0" smtClean="0">
                <a:ln w="1905"/>
                <a:solidFill>
                  <a:schemeClr val="tx2">
                    <a:lumMod val="50000"/>
                  </a:schemeClr>
                </a:solidFill>
                <a:latin typeface="Arial" panose="020B0604020202020204" pitchFamily="34" charset="0"/>
              </a:rPr>
              <a:t>4. </a:t>
            </a:r>
            <a:r>
              <a:rPr lang="en-US" altLang="en-US" sz="1800" b="1" dirty="0" err="1">
                <a:ln w="1905"/>
                <a:solidFill>
                  <a:schemeClr val="tx2">
                    <a:lumMod val="50000"/>
                  </a:schemeClr>
                </a:solidFill>
                <a:latin typeface="Arial" panose="020B0604020202020204" pitchFamily="34" charset="0"/>
              </a:rPr>
              <a:t>Trình</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tự</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giải</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quyết</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vấn</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đề</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trong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công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xã</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38200" y="7620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3892285717"/>
              </p:ext>
            </p:extLst>
          </p:nvPr>
        </p:nvGraphicFramePr>
        <p:xfrm>
          <a:off x="1435100" y="707721"/>
          <a:ext cx="939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77610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762000" y="193477"/>
            <a:ext cx="11277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2200" b="1" dirty="0">
                <a:ln w="1905"/>
                <a:solidFill>
                  <a:srgbClr val="FF0000"/>
                </a:solidFill>
                <a:effectLst>
                  <a:outerShdw blurRad="38100" dist="38100" dir="2700000" algn="tl">
                    <a:srgbClr val="000000">
                      <a:alpha val="43137"/>
                    </a:srgbClr>
                  </a:outerShdw>
                </a:effectLst>
                <a:latin typeface="Arial" panose="020B0604020202020204" pitchFamily="34" charset="0"/>
              </a:rPr>
              <a:t>II. CÔNG TÁC XÃ HỘI CHỮ THẬP </a:t>
            </a:r>
            <a:r>
              <a:rPr lang="en-US" altLang="en-US" sz="2200" b="1" dirty="0" smtClean="0">
                <a:ln w="1905"/>
                <a:solidFill>
                  <a:srgbClr val="FF0000"/>
                </a:solidFill>
                <a:effectLst>
                  <a:outerShdw blurRad="38100" dist="38100" dir="2700000" algn="tl">
                    <a:srgbClr val="000000">
                      <a:alpha val="43137"/>
                    </a:srgbClr>
                  </a:outerShdw>
                </a:effectLst>
                <a:latin typeface="Arial" panose="020B0604020202020204" pitchFamily="34" charset="0"/>
              </a:rPr>
              <a:t>ĐỎ</a:t>
            </a:r>
          </a:p>
          <a:p>
            <a:pPr eaLnBrk="1" hangingPunct="1">
              <a:spcBef>
                <a:spcPct val="0"/>
              </a:spcBef>
              <a:buNone/>
            </a:pPr>
            <a:r>
              <a:rPr lang="en-US" altLang="en-US" sz="1800" b="1" dirty="0" smtClean="0">
                <a:ln w="1905"/>
                <a:solidFill>
                  <a:schemeClr val="tx2">
                    <a:lumMod val="50000"/>
                  </a:schemeClr>
                </a:solidFill>
                <a:latin typeface="Arial" panose="020B0604020202020204" pitchFamily="34" charset="0"/>
              </a:rPr>
              <a:t>1. </a:t>
            </a:r>
            <a:r>
              <a:rPr lang="en-US" altLang="en-US" sz="1800" b="1" dirty="0" err="1" smtClean="0">
                <a:ln w="1905"/>
                <a:solidFill>
                  <a:schemeClr val="tx2">
                    <a:lumMod val="50000"/>
                  </a:schemeClr>
                </a:solidFill>
                <a:latin typeface="Arial" panose="020B0604020202020204" pitchFamily="34" charset="0"/>
              </a:rPr>
              <a:t>Khái</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niệm</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công</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tác</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xã</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hội</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Chữ</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thập</a:t>
            </a:r>
            <a:r>
              <a:rPr lang="en-US" altLang="en-US" sz="1800" b="1" dirty="0" smtClean="0">
                <a:ln w="1905"/>
                <a:solidFill>
                  <a:schemeClr val="tx2">
                    <a:lumMod val="50000"/>
                  </a:schemeClr>
                </a:solidFill>
                <a:latin typeface="Arial" panose="020B0604020202020204" pitchFamily="34" charset="0"/>
              </a:rPr>
              <a:t> </a:t>
            </a:r>
            <a:r>
              <a:rPr lang="en-US" altLang="en-US" sz="1800" b="1" dirty="0" err="1" smtClean="0">
                <a:ln w="1905"/>
                <a:solidFill>
                  <a:schemeClr val="tx2">
                    <a:lumMod val="50000"/>
                  </a:schemeClr>
                </a:solidFill>
                <a:latin typeface="Arial" panose="020B0604020202020204" pitchFamily="34" charset="0"/>
              </a:rPr>
              <a:t>đỏ</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00099" y="930195"/>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Diagram 1"/>
          <p:cNvGraphicFramePr/>
          <p:nvPr>
            <p:extLst>
              <p:ext uri="{D42A27DB-BD31-4B8C-83A1-F6EECF244321}">
                <p14:modId xmlns:p14="http://schemas.microsoft.com/office/powerpoint/2010/main" val="3913173403"/>
              </p:ext>
            </p:extLst>
          </p:nvPr>
        </p:nvGraphicFramePr>
        <p:xfrm>
          <a:off x="3751649" y="929025"/>
          <a:ext cx="8255000" cy="50145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Rounded Rectangular Callout 2"/>
          <p:cNvSpPr/>
          <p:nvPr/>
        </p:nvSpPr>
        <p:spPr>
          <a:xfrm>
            <a:off x="457200" y="1905000"/>
            <a:ext cx="2819400" cy="2590800"/>
          </a:xfrm>
          <a:prstGeom prst="wedgeRoundRectCallout">
            <a:avLst>
              <a:gd name="adj1" fmla="val 48415"/>
              <a:gd name="adj2" fmla="val 65362"/>
              <a:gd name="adj3" fmla="val 16667"/>
            </a:avLst>
          </a:prstGeom>
          <a:solidFill>
            <a:schemeClr val="bg2">
              <a:lumMod val="7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sz="1500" dirty="0">
                <a:solidFill>
                  <a:schemeClr val="bg1"/>
                </a:solidFill>
                <a:latin typeface="Arial" panose="020B0604020202020204" pitchFamily="34" charset="0"/>
                <a:cs typeface="Arial" panose="020B0604020202020204" pitchFamily="34" charset="0"/>
              </a:rPr>
              <a:t>Công tác xã hội Chữ thập đỏ là công tác xã hội đặc thù, có tính chuyên nghiệp nhằm giúp đỡ những người dễ bị tổn thương vươn lên trong cuộc sống, hoà nhập với cuộc sống cộng đồng</a:t>
            </a:r>
            <a:endParaRPr lang="en-US" sz="15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72664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800099" y="339706"/>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1800" b="1" dirty="0">
                <a:ln w="1905"/>
                <a:solidFill>
                  <a:schemeClr val="tx2">
                    <a:lumMod val="50000"/>
                  </a:schemeClr>
                </a:solidFill>
                <a:latin typeface="Arial" panose="020B0604020202020204" pitchFamily="34" charset="0"/>
              </a:rPr>
              <a:t>2. </a:t>
            </a:r>
            <a:r>
              <a:rPr lang="en-US" altLang="en-US" sz="1800" b="1" dirty="0" err="1">
                <a:ln w="1905"/>
                <a:solidFill>
                  <a:schemeClr val="tx2">
                    <a:lumMod val="50000"/>
                  </a:schemeClr>
                </a:solidFill>
                <a:latin typeface="Arial" panose="020B0604020202020204" pitchFamily="34" charset="0"/>
              </a:rPr>
              <a:t>Mục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đích</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chức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năng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của</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công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xã</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Chữ</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thập</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đỏ</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00100" y="6858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Diagram 14"/>
          <p:cNvGraphicFramePr/>
          <p:nvPr>
            <p:extLst>
              <p:ext uri="{D42A27DB-BD31-4B8C-83A1-F6EECF244321}">
                <p14:modId xmlns:p14="http://schemas.microsoft.com/office/powerpoint/2010/main" val="4181714863"/>
              </p:ext>
            </p:extLst>
          </p:nvPr>
        </p:nvGraphicFramePr>
        <p:xfrm>
          <a:off x="666749" y="979619"/>
          <a:ext cx="10858501" cy="48225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48725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1A2C4C9-5300-40D7-904C-08F2CB536F8A}"/>
              </a:ext>
            </a:extLst>
          </p:cNvPr>
          <p:cNvSpPr txBox="1">
            <a:spLocks/>
          </p:cNvSpPr>
          <p:nvPr/>
        </p:nvSpPr>
        <p:spPr bwMode="auto">
          <a:xfrm>
            <a:off x="76057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a:solidFill>
                  <a:schemeClr val="bg1"/>
                </a:solidFill>
              </a:rPr>
              <a:t>www.redcross.org.vn</a:t>
            </a:r>
          </a:p>
        </p:txBody>
      </p:sp>
      <p:sp>
        <p:nvSpPr>
          <p:cNvPr id="4099" name="Title 1">
            <a:extLst>
              <a:ext uri="{FF2B5EF4-FFF2-40B4-BE49-F238E27FC236}">
                <a16:creationId xmlns:a16="http://schemas.microsoft.com/office/drawing/2014/main" id="{2538B9C4-6BFB-4228-B65A-DC268830BF32}"/>
              </a:ext>
            </a:extLst>
          </p:cNvPr>
          <p:cNvSpPr txBox="1">
            <a:spLocks/>
          </p:cNvSpPr>
          <p:nvPr/>
        </p:nvSpPr>
        <p:spPr bwMode="auto">
          <a:xfrm>
            <a:off x="7681914" y="6248401"/>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000" b="1">
                <a:solidFill>
                  <a:schemeClr val="bg1"/>
                </a:solidFill>
              </a:rPr>
              <a:t>www.redcross.org.vn</a:t>
            </a:r>
          </a:p>
        </p:txBody>
      </p:sp>
      <p:sp>
        <p:nvSpPr>
          <p:cNvPr id="4102" name="Title 1">
            <a:extLst>
              <a:ext uri="{FF2B5EF4-FFF2-40B4-BE49-F238E27FC236}">
                <a16:creationId xmlns:a16="http://schemas.microsoft.com/office/drawing/2014/main" id="{1554C62A-1A53-4599-B709-697D0D5A3352}"/>
              </a:ext>
            </a:extLst>
          </p:cNvPr>
          <p:cNvSpPr txBox="1">
            <a:spLocks/>
          </p:cNvSpPr>
          <p:nvPr/>
        </p:nvSpPr>
        <p:spPr bwMode="auto">
          <a:xfrm>
            <a:off x="7786689" y="6300789"/>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a:solidFill>
                  <a:schemeClr val="bg1"/>
                </a:solidFill>
                <a:latin typeface="Arial" panose="020B0604020202020204" pitchFamily="34" charset="0"/>
              </a:rPr>
              <a:t>www.redcross.org.vn</a:t>
            </a:r>
          </a:p>
        </p:txBody>
      </p:sp>
      <p:sp>
        <p:nvSpPr>
          <p:cNvPr id="9" name="Rectangle 8">
            <a:extLst>
              <a:ext uri="{FF2B5EF4-FFF2-40B4-BE49-F238E27FC236}">
                <a16:creationId xmlns:a16="http://schemas.microsoft.com/office/drawing/2014/main" id="{5DE66C53-9C6F-450D-98E1-8FE11732915A}"/>
              </a:ext>
            </a:extLst>
          </p:cNvPr>
          <p:cNvSpPr/>
          <p:nvPr/>
        </p:nvSpPr>
        <p:spPr>
          <a:xfrm>
            <a:off x="0" y="6096000"/>
            <a:ext cx="12192000" cy="76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sp>
        <p:nvSpPr>
          <p:cNvPr id="11" name="Title 1">
            <a:extLst>
              <a:ext uri="{FF2B5EF4-FFF2-40B4-BE49-F238E27FC236}">
                <a16:creationId xmlns:a16="http://schemas.microsoft.com/office/drawing/2014/main" id="{27F6C50D-3A75-42DC-BD12-18F3A1D205A1}"/>
              </a:ext>
            </a:extLst>
          </p:cNvPr>
          <p:cNvSpPr txBox="1">
            <a:spLocks/>
          </p:cNvSpPr>
          <p:nvPr/>
        </p:nvSpPr>
        <p:spPr bwMode="auto">
          <a:xfrm>
            <a:off x="9358313" y="6294437"/>
            <a:ext cx="2833687"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1600" dirty="0">
                <a:solidFill>
                  <a:schemeClr val="bg1"/>
                </a:solidFill>
                <a:latin typeface="Arial" panose="020B0604020202020204" pitchFamily="34" charset="0"/>
              </a:rPr>
              <a:t>www.redcross.org.vn</a:t>
            </a:r>
          </a:p>
        </p:txBody>
      </p:sp>
      <p:pic>
        <p:nvPicPr>
          <p:cNvPr id="12" name="Picture 17" descr="latremau.png">
            <a:extLst>
              <a:ext uri="{FF2B5EF4-FFF2-40B4-BE49-F238E27FC236}">
                <a16:creationId xmlns:a16="http://schemas.microsoft.com/office/drawing/2014/main" id="{DA28F688-C22E-4A80-A7C7-EEFE36A0893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6606" y="3886200"/>
            <a:ext cx="22574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Text&#10;&#10;Description automatically generated">
            <a:extLst>
              <a:ext uri="{FF2B5EF4-FFF2-40B4-BE49-F238E27FC236}">
                <a16:creationId xmlns:a16="http://schemas.microsoft.com/office/drawing/2014/main" id="{55AB6A64-5B66-4176-BC94-01E2EC20D3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6183990"/>
            <a:ext cx="2811601" cy="586020"/>
          </a:xfrm>
          <a:prstGeom prst="rect">
            <a:avLst/>
          </a:prstGeom>
        </p:spPr>
      </p:pic>
      <p:sp>
        <p:nvSpPr>
          <p:cNvPr id="10" name="Rectangle 10">
            <a:extLst>
              <a:ext uri="{FF2B5EF4-FFF2-40B4-BE49-F238E27FC236}">
                <a16:creationId xmlns:a16="http://schemas.microsoft.com/office/drawing/2014/main" id="{FF01C832-09A5-4407-B946-0C84DB2E926F}"/>
              </a:ext>
            </a:extLst>
          </p:cNvPr>
          <p:cNvSpPr>
            <a:spLocks noChangeArrowheads="1"/>
          </p:cNvSpPr>
          <p:nvPr/>
        </p:nvSpPr>
        <p:spPr bwMode="auto">
          <a:xfrm>
            <a:off x="685800" y="181138"/>
            <a:ext cx="11277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None/>
            </a:pPr>
            <a:r>
              <a:rPr lang="en-US" altLang="en-US" sz="1800" b="1" dirty="0">
                <a:ln w="1905"/>
                <a:solidFill>
                  <a:schemeClr val="tx2">
                    <a:lumMod val="50000"/>
                  </a:schemeClr>
                </a:solidFill>
                <a:latin typeface="Arial" panose="020B0604020202020204" pitchFamily="34" charset="0"/>
              </a:rPr>
              <a:t>3. </a:t>
            </a:r>
            <a:r>
              <a:rPr lang="en-US" altLang="en-US" sz="1800" b="1" dirty="0" err="1">
                <a:ln w="1905"/>
                <a:solidFill>
                  <a:schemeClr val="tx2">
                    <a:lumMod val="50000"/>
                  </a:schemeClr>
                </a:solidFill>
                <a:latin typeface="Arial" panose="020B0604020202020204" pitchFamily="34" charset="0"/>
              </a:rPr>
              <a:t>Những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yêu</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cầu</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đối</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với</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cán</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bộ</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viên</a:t>
            </a:r>
            <a:r>
              <a:rPr lang="en-US" altLang="en-US" sz="1800" b="1" dirty="0">
                <a:ln w="1905"/>
                <a:solidFill>
                  <a:schemeClr val="tx2">
                    <a:lumMod val="50000"/>
                  </a:schemeClr>
                </a:solidFill>
                <a:latin typeface="Arial" panose="020B0604020202020204" pitchFamily="34" charset="0"/>
              </a:rPr>
              <a:t> và </a:t>
            </a:r>
            <a:r>
              <a:rPr lang="en-US" altLang="en-US" sz="1800" b="1" dirty="0" err="1">
                <a:ln w="1905"/>
                <a:solidFill>
                  <a:schemeClr val="tx2">
                    <a:lumMod val="50000"/>
                  </a:schemeClr>
                </a:solidFill>
                <a:latin typeface="Arial" panose="020B0604020202020204" pitchFamily="34" charset="0"/>
              </a:rPr>
              <a:t>tình</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nguyện</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viên</a:t>
            </a:r>
            <a:r>
              <a:rPr lang="en-US" altLang="en-US" sz="1800" b="1" dirty="0">
                <a:ln w="1905"/>
                <a:solidFill>
                  <a:schemeClr val="tx2">
                    <a:lumMod val="50000"/>
                  </a:schemeClr>
                </a:solidFill>
                <a:latin typeface="Arial" panose="020B0604020202020204" pitchFamily="34" charset="0"/>
              </a:rPr>
              <a:t> CTĐ </a:t>
            </a:r>
            <a:r>
              <a:rPr lang="en-US" altLang="en-US" sz="1800" b="1" dirty="0" err="1">
                <a:ln w="1905"/>
                <a:solidFill>
                  <a:schemeClr val="tx2">
                    <a:lumMod val="50000"/>
                  </a:schemeClr>
                </a:solidFill>
                <a:latin typeface="Arial" panose="020B0604020202020204" pitchFamily="34" charset="0"/>
              </a:rPr>
              <a:t>làm</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công</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tác</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xã</a:t>
            </a:r>
            <a:r>
              <a:rPr lang="en-US" altLang="en-US" sz="1800" b="1" dirty="0">
                <a:ln w="1905"/>
                <a:solidFill>
                  <a:schemeClr val="tx2">
                    <a:lumMod val="50000"/>
                  </a:schemeClr>
                </a:solidFill>
                <a:latin typeface="Arial" panose="020B0604020202020204" pitchFamily="34" charset="0"/>
              </a:rPr>
              <a:t> </a:t>
            </a:r>
            <a:r>
              <a:rPr lang="en-US" altLang="en-US" sz="1800" b="1" dirty="0" err="1">
                <a:ln w="1905"/>
                <a:solidFill>
                  <a:schemeClr val="tx2">
                    <a:lumMod val="50000"/>
                  </a:schemeClr>
                </a:solidFill>
                <a:latin typeface="Arial" panose="020B0604020202020204" pitchFamily="34" charset="0"/>
              </a:rPr>
              <a:t>hội</a:t>
            </a:r>
            <a:endParaRPr lang="en-US" altLang="en-US" sz="1800" b="1" dirty="0" smtClean="0">
              <a:ln w="1905"/>
              <a:solidFill>
                <a:schemeClr val="tx2">
                  <a:lumMod val="50000"/>
                </a:schemeClr>
              </a:solidFill>
              <a:latin typeface="Arial" panose="020B0604020202020204" pitchFamily="34" charset="0"/>
            </a:endParaRPr>
          </a:p>
        </p:txBody>
      </p:sp>
      <p:cxnSp>
        <p:nvCxnSpPr>
          <p:cNvPr id="14" name="Straight Connector 13">
            <a:extLst>
              <a:ext uri="{FF2B5EF4-FFF2-40B4-BE49-F238E27FC236}">
                <a16:creationId xmlns:a16="http://schemas.microsoft.com/office/drawing/2014/main" id="{E8F7DD94-5201-44B0-95BF-0819DE335EE6}"/>
              </a:ext>
            </a:extLst>
          </p:cNvPr>
          <p:cNvCxnSpPr>
            <a:cxnSpLocks/>
          </p:cNvCxnSpPr>
          <p:nvPr/>
        </p:nvCxnSpPr>
        <p:spPr>
          <a:xfrm>
            <a:off x="800100" y="533400"/>
            <a:ext cx="105918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3" name="Group 2"/>
          <p:cNvGrpSpPr/>
          <p:nvPr/>
        </p:nvGrpSpPr>
        <p:grpSpPr>
          <a:xfrm>
            <a:off x="457200" y="708100"/>
            <a:ext cx="11338684" cy="5301056"/>
            <a:chOff x="167514" y="702871"/>
            <a:chExt cx="11704570" cy="5301056"/>
          </a:xfrm>
        </p:grpSpPr>
        <p:sp>
          <p:nvSpPr>
            <p:cNvPr id="4" name="Freeform 3"/>
            <p:cNvSpPr/>
            <p:nvPr/>
          </p:nvSpPr>
          <p:spPr>
            <a:xfrm>
              <a:off x="167514" y="702871"/>
              <a:ext cx="3568466" cy="679070"/>
            </a:xfrm>
            <a:custGeom>
              <a:avLst/>
              <a:gdLst>
                <a:gd name="connsiteX0" fmla="*/ 0 w 3568466"/>
                <a:gd name="connsiteY0" fmla="*/ 0 h 679070"/>
                <a:gd name="connsiteX1" fmla="*/ 3568466 w 3568466"/>
                <a:gd name="connsiteY1" fmla="*/ 0 h 679070"/>
                <a:gd name="connsiteX2" fmla="*/ 3568466 w 3568466"/>
                <a:gd name="connsiteY2" fmla="*/ 679070 h 679070"/>
                <a:gd name="connsiteX3" fmla="*/ 0 w 3568466"/>
                <a:gd name="connsiteY3" fmla="*/ 679070 h 679070"/>
                <a:gd name="connsiteX4" fmla="*/ 0 w 3568466"/>
                <a:gd name="connsiteY4" fmla="*/ 0 h 679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679070">
                  <a:moveTo>
                    <a:pt x="0" y="0"/>
                  </a:moveTo>
                  <a:lnTo>
                    <a:pt x="3568466" y="0"/>
                  </a:lnTo>
                  <a:lnTo>
                    <a:pt x="3568466" y="679070"/>
                  </a:lnTo>
                  <a:lnTo>
                    <a:pt x="0" y="679070"/>
                  </a:lnTo>
                  <a:lnTo>
                    <a:pt x="0" y="0"/>
                  </a:lnTo>
                  <a:close/>
                </a:path>
              </a:pathLst>
            </a:custGeom>
            <a:solidFill>
              <a:srgbClr val="FF0000"/>
            </a:solidFill>
            <a:ln>
              <a:solidFill>
                <a:srgbClr val="FF0000"/>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3.1. </a:t>
              </a:r>
              <a:r>
                <a:rPr lang="en-US" sz="1400" b="1" i="1" kern="1200" dirty="0" err="1" smtClean="0">
                  <a:latin typeface="Arial" panose="020B0604020202020204" pitchFamily="34" charset="0"/>
                  <a:cs typeface="Arial" panose="020B0604020202020204" pitchFamily="34" charset="0"/>
                </a:rPr>
                <a:t>Yêu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cầu</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đối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với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người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thực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hiện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xã</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endParaRPr lang="en-US" sz="1400" kern="1200" dirty="0">
                <a:latin typeface="Arial" panose="020B0604020202020204" pitchFamily="34" charset="0"/>
                <a:cs typeface="Arial" panose="020B0604020202020204" pitchFamily="34" charset="0"/>
              </a:endParaRPr>
            </a:p>
          </p:txBody>
        </p:sp>
        <p:sp>
          <p:nvSpPr>
            <p:cNvPr id="5" name="Freeform 4"/>
            <p:cNvSpPr/>
            <p:nvPr/>
          </p:nvSpPr>
          <p:spPr>
            <a:xfrm>
              <a:off x="167514" y="1381941"/>
              <a:ext cx="3568466" cy="4621986"/>
            </a:xfrm>
            <a:custGeom>
              <a:avLst/>
              <a:gdLst>
                <a:gd name="connsiteX0" fmla="*/ 0 w 3568466"/>
                <a:gd name="connsiteY0" fmla="*/ 0 h 3588128"/>
                <a:gd name="connsiteX1" fmla="*/ 3568466 w 3568466"/>
                <a:gd name="connsiteY1" fmla="*/ 0 h 3588128"/>
                <a:gd name="connsiteX2" fmla="*/ 3568466 w 3568466"/>
                <a:gd name="connsiteY2" fmla="*/ 3588128 h 3588128"/>
                <a:gd name="connsiteX3" fmla="*/ 0 w 3568466"/>
                <a:gd name="connsiteY3" fmla="*/ 3588128 h 3588128"/>
                <a:gd name="connsiteX4" fmla="*/ 0 w 3568466"/>
                <a:gd name="connsiteY4" fmla="*/ 0 h 3588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3588128">
                  <a:moveTo>
                    <a:pt x="0" y="0"/>
                  </a:moveTo>
                  <a:lnTo>
                    <a:pt x="3568466" y="0"/>
                  </a:lnTo>
                  <a:lnTo>
                    <a:pt x="3568466" y="3588128"/>
                  </a:lnTo>
                  <a:lnTo>
                    <a:pt x="0" y="3588128"/>
                  </a:lnTo>
                  <a:lnTo>
                    <a:pt x="0" y="0"/>
                  </a:lnTo>
                  <a:close/>
                </a:path>
              </a:pathLst>
            </a:custGeom>
            <a:solidFill>
              <a:schemeClr val="accent5">
                <a:lumMod val="20000"/>
                <a:lumOff val="80000"/>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Hiểu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cặn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kẽ</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sẽ</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rõ</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thân</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bằng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ứng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đó</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Đảm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đánh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hoạch</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thực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hiện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đó</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Xây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khí</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tưởng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lẫn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nhau</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Ngay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từ</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xây</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nguyên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tắc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Xem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can </a:t>
              </a:r>
              <a:r>
                <a:rPr lang="en-US" sz="1400" kern="1200" dirty="0" err="1" smtClean="0">
                  <a:latin typeface="Arial" panose="020B0604020202020204" pitchFamily="34" charset="0"/>
                  <a:cs typeface="Arial" panose="020B0604020202020204" pitchFamily="34" charset="0"/>
                </a:rPr>
                <a:t>thiệp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bạn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chỉ</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thời</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Xem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 can </a:t>
              </a:r>
              <a:r>
                <a:rPr lang="en-US" sz="1400" kern="1200" dirty="0" err="1" smtClean="0">
                  <a:latin typeface="Arial" panose="020B0604020202020204" pitchFamily="34" charset="0"/>
                  <a:cs typeface="Arial" panose="020B0604020202020204" pitchFamily="34" charset="0"/>
                </a:rPr>
                <a:t>thiệp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hỏi</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dũng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cảm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lỗi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nếu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gì</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chúng</a:t>
              </a:r>
              <a:r>
                <a:rPr lang="en-US" sz="1400" kern="1200" dirty="0" smtClean="0">
                  <a:latin typeface="Arial" panose="020B0604020202020204" pitchFamily="34" charset="0"/>
                  <a:cs typeface="Arial" panose="020B0604020202020204" pitchFamily="34" charset="0"/>
                </a:rPr>
                <a:t> ta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thức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sp>
          <p:nvSpPr>
            <p:cNvPr id="6" name="Freeform 5"/>
            <p:cNvSpPr/>
            <p:nvPr/>
          </p:nvSpPr>
          <p:spPr>
            <a:xfrm>
              <a:off x="4235566" y="702871"/>
              <a:ext cx="3568466" cy="679070"/>
            </a:xfrm>
            <a:custGeom>
              <a:avLst/>
              <a:gdLst>
                <a:gd name="connsiteX0" fmla="*/ 0 w 3568466"/>
                <a:gd name="connsiteY0" fmla="*/ 0 h 679070"/>
                <a:gd name="connsiteX1" fmla="*/ 3568466 w 3568466"/>
                <a:gd name="connsiteY1" fmla="*/ 0 h 679070"/>
                <a:gd name="connsiteX2" fmla="*/ 3568466 w 3568466"/>
                <a:gd name="connsiteY2" fmla="*/ 679070 h 679070"/>
                <a:gd name="connsiteX3" fmla="*/ 0 w 3568466"/>
                <a:gd name="connsiteY3" fmla="*/ 679070 h 679070"/>
                <a:gd name="connsiteX4" fmla="*/ 0 w 3568466"/>
                <a:gd name="connsiteY4" fmla="*/ 0 h 679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679070">
                  <a:moveTo>
                    <a:pt x="0" y="0"/>
                  </a:moveTo>
                  <a:lnTo>
                    <a:pt x="3568466" y="0"/>
                  </a:lnTo>
                  <a:lnTo>
                    <a:pt x="3568466" y="679070"/>
                  </a:lnTo>
                  <a:lnTo>
                    <a:pt x="0" y="679070"/>
                  </a:lnTo>
                  <a:lnTo>
                    <a:pt x="0" y="0"/>
                  </a:lnTo>
                  <a:close/>
                </a:path>
              </a:pathLst>
            </a:custGeom>
            <a:solidFill>
              <a:srgbClr val="FF0000"/>
            </a:solidFill>
            <a:ln>
              <a:solidFill>
                <a:srgbClr val="FF0000"/>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3.2. </a:t>
              </a:r>
              <a:r>
                <a:rPr lang="en-US" sz="1400" b="1" i="1" kern="1200" dirty="0" err="1" smtClean="0">
                  <a:latin typeface="Arial" panose="020B0604020202020204" pitchFamily="34" charset="0"/>
                  <a:cs typeface="Arial" panose="020B0604020202020204" pitchFamily="34" charset="0"/>
                </a:rPr>
                <a:t>Nguyên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tắc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của</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sự</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giúp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đỡ</a:t>
              </a:r>
              <a:endParaRPr lang="en-US" sz="1400" kern="1200" dirty="0">
                <a:latin typeface="Arial" panose="020B0604020202020204" pitchFamily="34" charset="0"/>
                <a:cs typeface="Arial" panose="020B0604020202020204" pitchFamily="34" charset="0"/>
              </a:endParaRPr>
            </a:p>
          </p:txBody>
        </p:sp>
        <p:sp>
          <p:nvSpPr>
            <p:cNvPr id="7" name="Freeform 6"/>
            <p:cNvSpPr/>
            <p:nvPr/>
          </p:nvSpPr>
          <p:spPr>
            <a:xfrm>
              <a:off x="4235566" y="1381941"/>
              <a:ext cx="3568466" cy="4621986"/>
            </a:xfrm>
            <a:custGeom>
              <a:avLst/>
              <a:gdLst>
                <a:gd name="connsiteX0" fmla="*/ 0 w 3568466"/>
                <a:gd name="connsiteY0" fmla="*/ 0 h 3588128"/>
                <a:gd name="connsiteX1" fmla="*/ 3568466 w 3568466"/>
                <a:gd name="connsiteY1" fmla="*/ 0 h 3588128"/>
                <a:gd name="connsiteX2" fmla="*/ 3568466 w 3568466"/>
                <a:gd name="connsiteY2" fmla="*/ 3588128 h 3588128"/>
                <a:gd name="connsiteX3" fmla="*/ 0 w 3568466"/>
                <a:gd name="connsiteY3" fmla="*/ 3588128 h 3588128"/>
                <a:gd name="connsiteX4" fmla="*/ 0 w 3568466"/>
                <a:gd name="connsiteY4" fmla="*/ 0 h 3588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3588128">
                  <a:moveTo>
                    <a:pt x="0" y="0"/>
                  </a:moveTo>
                  <a:lnTo>
                    <a:pt x="3568466" y="0"/>
                  </a:lnTo>
                  <a:lnTo>
                    <a:pt x="3568466" y="3588128"/>
                  </a:lnTo>
                  <a:lnTo>
                    <a:pt x="0" y="3588128"/>
                  </a:lnTo>
                  <a:lnTo>
                    <a:pt x="0" y="0"/>
                  </a:lnTo>
                  <a:close/>
                </a:path>
              </a:pathLst>
            </a:custGeom>
            <a:solidFill>
              <a:schemeClr val="accent5">
                <a:lumMod val="20000"/>
                <a:lumOff val="80000"/>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dịch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vụ</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ban </a:t>
              </a:r>
              <a:r>
                <a:rPr lang="en-US" sz="1400" kern="1200" dirty="0" err="1" smtClean="0">
                  <a:latin typeface="Arial" panose="020B0604020202020204" pitchFamily="34" charset="0"/>
                  <a:cs typeface="Arial" panose="020B0604020202020204" pitchFamily="34" charset="0"/>
                </a:rPr>
                <a:t>ơn</a:t>
              </a:r>
              <a:r>
                <a:rPr lang="en-US" sz="1400" kern="1200" dirty="0" smtClean="0">
                  <a:latin typeface="Arial" panose="020B0604020202020204" pitchFamily="34" charset="0"/>
                  <a:cs typeface="Arial" panose="020B0604020202020204" pitchFamily="34" charset="0"/>
                </a:rPr>
                <a:t> hay </a:t>
              </a:r>
              <a:r>
                <a:rPr lang="en-US" sz="1400" kern="1200" dirty="0" err="1" smtClean="0">
                  <a:latin typeface="Arial" panose="020B0604020202020204" pitchFamily="34" charset="0"/>
                  <a:cs typeface="Arial" panose="020B0604020202020204" pitchFamily="34" charset="0"/>
                </a:rPr>
                <a:t>quyền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uy</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hạn</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tượng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đồng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Thành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bằng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vô</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tư</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khai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chủ</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thủ</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tục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rõ</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ràng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đều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đánh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để</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tránh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trùng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lặp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đảm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bảo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l­ược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theo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thứ</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ưu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xác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định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nơi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điều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phối</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Khi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phải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đặc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biệt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chú</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trọng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mục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tiêu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lâu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giữa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liên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quan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tham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khảo</a:t>
              </a:r>
              <a:r>
                <a:rPr lang="en-US" sz="1400" kern="1200" dirty="0" smtClean="0">
                  <a:latin typeface="Arial" panose="020B0604020202020204" pitchFamily="34" charset="0"/>
                  <a:cs typeface="Arial" panose="020B0604020202020204" pitchFamily="34" charset="0"/>
                </a:rPr>
                <a:t> ý </a:t>
              </a:r>
              <a:r>
                <a:rPr lang="en-US" sz="1400" kern="1200" dirty="0" err="1" smtClean="0">
                  <a:latin typeface="Arial" panose="020B0604020202020204" pitchFamily="34" charset="0"/>
                  <a:cs typeface="Arial" panose="020B0604020202020204" pitchFamily="34" charset="0"/>
                </a:rPr>
                <a:t>kiến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dân</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Đối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nhóm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dễ</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bị</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tổn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thương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sự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giúp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đỡ</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nên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trung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cường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nhằm</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đáp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ứng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được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của</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mình</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sp>
          <p:nvSpPr>
            <p:cNvPr id="8" name="Freeform 7"/>
            <p:cNvSpPr/>
            <p:nvPr/>
          </p:nvSpPr>
          <p:spPr>
            <a:xfrm>
              <a:off x="8303618" y="702871"/>
              <a:ext cx="3568466" cy="679070"/>
            </a:xfrm>
            <a:custGeom>
              <a:avLst/>
              <a:gdLst>
                <a:gd name="connsiteX0" fmla="*/ 0 w 3568466"/>
                <a:gd name="connsiteY0" fmla="*/ 0 h 679070"/>
                <a:gd name="connsiteX1" fmla="*/ 3568466 w 3568466"/>
                <a:gd name="connsiteY1" fmla="*/ 0 h 679070"/>
                <a:gd name="connsiteX2" fmla="*/ 3568466 w 3568466"/>
                <a:gd name="connsiteY2" fmla="*/ 679070 h 679070"/>
                <a:gd name="connsiteX3" fmla="*/ 0 w 3568466"/>
                <a:gd name="connsiteY3" fmla="*/ 679070 h 679070"/>
                <a:gd name="connsiteX4" fmla="*/ 0 w 3568466"/>
                <a:gd name="connsiteY4" fmla="*/ 0 h 6790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679070">
                  <a:moveTo>
                    <a:pt x="0" y="0"/>
                  </a:moveTo>
                  <a:lnTo>
                    <a:pt x="3568466" y="0"/>
                  </a:lnTo>
                  <a:lnTo>
                    <a:pt x="3568466" y="679070"/>
                  </a:lnTo>
                  <a:lnTo>
                    <a:pt x="0" y="679070"/>
                  </a:lnTo>
                  <a:lnTo>
                    <a:pt x="0" y="0"/>
                  </a:lnTo>
                  <a:close/>
                </a:path>
              </a:pathLst>
            </a:custGeom>
            <a:solidFill>
              <a:srgbClr val="FF0000"/>
            </a:solidFill>
            <a:ln>
              <a:solidFill>
                <a:srgbClr val="FF0000"/>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i="1" kern="1200" dirty="0" smtClean="0">
                  <a:latin typeface="Arial" panose="020B0604020202020204" pitchFamily="34" charset="0"/>
                  <a:cs typeface="Arial" panose="020B0604020202020204" pitchFamily="34" charset="0"/>
                </a:rPr>
                <a:t>3.3. </a:t>
              </a:r>
              <a:r>
                <a:rPr lang="en-US" sz="1400" b="1" i="1" kern="1200" dirty="0" err="1" smtClean="0">
                  <a:latin typeface="Arial" panose="020B0604020202020204" pitchFamily="34" charset="0"/>
                  <a:cs typeface="Arial" panose="020B0604020202020204" pitchFamily="34" charset="0"/>
                </a:rPr>
                <a:t>Những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phẩm</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chất</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đòi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hỏi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đối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với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cán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bộ</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viên</a:t>
              </a:r>
              <a:r>
                <a:rPr lang="en-US" sz="1400" b="1" i="1" kern="1200" dirty="0" smtClean="0">
                  <a:latin typeface="Arial" panose="020B0604020202020204" pitchFamily="34" charset="0"/>
                  <a:cs typeface="Arial" panose="020B0604020202020204" pitchFamily="34" charset="0"/>
                </a:rPr>
                <a:t> và </a:t>
              </a:r>
              <a:r>
                <a:rPr lang="en-US" sz="1400" b="1" i="1" kern="1200" dirty="0" err="1" smtClean="0">
                  <a:latin typeface="Arial" panose="020B0604020202020204" pitchFamily="34" charset="0"/>
                  <a:cs typeface="Arial" panose="020B0604020202020204" pitchFamily="34" charset="0"/>
                </a:rPr>
                <a:t>tình</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nguyện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viên</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Chữ</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thập</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đỏ</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làm</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công</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tác</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xã</a:t>
              </a:r>
              <a:r>
                <a:rPr lang="en-US" sz="1400" b="1" i="1" kern="1200" dirty="0" smtClean="0">
                  <a:latin typeface="Arial" panose="020B0604020202020204" pitchFamily="34" charset="0"/>
                  <a:cs typeface="Arial" panose="020B0604020202020204" pitchFamily="34" charset="0"/>
                </a:rPr>
                <a:t> </a:t>
              </a:r>
              <a:r>
                <a:rPr lang="en-US" sz="1400" b="1" i="1" kern="1200" dirty="0" err="1" smtClean="0">
                  <a:latin typeface="Arial" panose="020B0604020202020204" pitchFamily="34" charset="0"/>
                  <a:cs typeface="Arial" panose="020B0604020202020204" pitchFamily="34" charset="0"/>
                </a:rPr>
                <a:t>hội</a:t>
              </a:r>
              <a:endParaRPr lang="en-US" sz="1400" kern="1200" dirty="0">
                <a:latin typeface="Arial" panose="020B0604020202020204" pitchFamily="34" charset="0"/>
                <a:cs typeface="Arial" panose="020B0604020202020204" pitchFamily="34" charset="0"/>
              </a:endParaRPr>
            </a:p>
          </p:txBody>
        </p:sp>
        <p:sp>
          <p:nvSpPr>
            <p:cNvPr id="16" name="Freeform 15"/>
            <p:cNvSpPr/>
            <p:nvPr/>
          </p:nvSpPr>
          <p:spPr>
            <a:xfrm>
              <a:off x="8303618" y="1381941"/>
              <a:ext cx="3568466" cy="4621986"/>
            </a:xfrm>
            <a:custGeom>
              <a:avLst/>
              <a:gdLst>
                <a:gd name="connsiteX0" fmla="*/ 0 w 3568466"/>
                <a:gd name="connsiteY0" fmla="*/ 0 h 3588128"/>
                <a:gd name="connsiteX1" fmla="*/ 3568466 w 3568466"/>
                <a:gd name="connsiteY1" fmla="*/ 0 h 3588128"/>
                <a:gd name="connsiteX2" fmla="*/ 3568466 w 3568466"/>
                <a:gd name="connsiteY2" fmla="*/ 3588128 h 3588128"/>
                <a:gd name="connsiteX3" fmla="*/ 0 w 3568466"/>
                <a:gd name="connsiteY3" fmla="*/ 3588128 h 3588128"/>
                <a:gd name="connsiteX4" fmla="*/ 0 w 3568466"/>
                <a:gd name="connsiteY4" fmla="*/ 0 h 35881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68466" h="3588128">
                  <a:moveTo>
                    <a:pt x="0" y="0"/>
                  </a:moveTo>
                  <a:lnTo>
                    <a:pt x="3568466" y="0"/>
                  </a:lnTo>
                  <a:lnTo>
                    <a:pt x="3568466" y="3588128"/>
                  </a:lnTo>
                  <a:lnTo>
                    <a:pt x="0" y="3588128"/>
                  </a:lnTo>
                  <a:lnTo>
                    <a:pt x="0" y="0"/>
                  </a:lnTo>
                  <a:close/>
                </a:path>
              </a:pathLst>
            </a:custGeom>
            <a:solidFill>
              <a:schemeClr val="accent5">
                <a:lumMod val="20000"/>
                <a:lumOff val="80000"/>
                <a:alpha val="90000"/>
              </a:schemeClr>
            </a:solid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Chấp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thực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tế</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là</a:t>
              </a:r>
              <a:r>
                <a:rPr lang="en-US" sz="1400" kern="1200" dirty="0" smtClean="0">
                  <a:latin typeface="Arial" panose="020B0604020202020204" pitchFamily="34" charset="0"/>
                  <a:cs typeface="Arial" panose="020B0604020202020204" pitchFamily="34" charset="0"/>
                </a:rPr>
                <a:t> con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cầu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nhau</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phân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tích</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gắn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khác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Hiểu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biết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về</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nguồn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lực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Linh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sáng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tạo</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dự</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báo</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tập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hợp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những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người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học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vấn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khác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nhau</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vào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một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hoạt</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động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chung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Kỹ</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giao</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tiếp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tốt</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Khả</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năng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chấp</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nhận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phê</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bình</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Cởi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mở</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trung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thực</a:t>
              </a:r>
              <a:r>
                <a:rPr lang="en-US" sz="1400" kern="1200" dirty="0" smtClean="0">
                  <a:latin typeface="Arial" panose="020B0604020202020204" pitchFamily="34" charset="0"/>
                  <a:cs typeface="Arial" panose="020B0604020202020204" pitchFamily="34" charset="0"/>
                </a:rPr>
                <a:t> và </a:t>
              </a:r>
              <a:r>
                <a:rPr lang="en-US" sz="1400" kern="1200" dirty="0" err="1" smtClean="0">
                  <a:latin typeface="Arial" panose="020B0604020202020204" pitchFamily="34" charset="0"/>
                  <a:cs typeface="Arial" panose="020B0604020202020204" pitchFamily="34" charset="0"/>
                </a:rPr>
                <a:t>có</a:t>
              </a:r>
              <a:r>
                <a:rPr lang="en-US" sz="1400" kern="1200" dirty="0" smtClean="0">
                  <a:latin typeface="Arial" panose="020B0604020202020204" pitchFamily="34" charset="0"/>
                  <a:cs typeface="Arial" panose="020B0604020202020204" pitchFamily="34" charset="0"/>
                </a:rPr>
                <a:t> nhân </a:t>
              </a:r>
              <a:r>
                <a:rPr lang="en-US" sz="1400" kern="1200" dirty="0" err="1" smtClean="0">
                  <a:latin typeface="Arial" panose="020B0604020202020204" pitchFamily="34" charset="0"/>
                  <a:cs typeface="Arial" panose="020B0604020202020204" pitchFamily="34" charset="0"/>
                </a:rPr>
                <a:t>cách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tốt</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Gắn</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bó</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với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công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việc</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a:p>
              <a:pPr marL="114300" lvl="1" indent="-114300" algn="just" defTabSz="622300">
                <a:lnSpc>
                  <a:spcPct val="90000"/>
                </a:lnSpc>
                <a:spcBef>
                  <a:spcPct val="0"/>
                </a:spcBef>
                <a:spcAft>
                  <a:spcPct val="15000"/>
                </a:spcAft>
                <a:buChar char="••"/>
              </a:pPr>
              <a:r>
                <a:rPr lang="en-US" sz="1400" kern="1200" dirty="0" err="1" smtClean="0">
                  <a:latin typeface="Arial" panose="020B0604020202020204" pitchFamily="34" charset="0"/>
                  <a:cs typeface="Arial" panose="020B0604020202020204" pitchFamily="34" charset="0"/>
                </a:rPr>
                <a:t>Bình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tĩnh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tự</a:t>
              </a:r>
              <a:r>
                <a:rPr lang="en-US" sz="1400" kern="1200" dirty="0" smtClean="0">
                  <a:latin typeface="Arial" panose="020B0604020202020204" pitchFamily="34" charset="0"/>
                  <a:cs typeface="Arial" panose="020B0604020202020204" pitchFamily="34" charset="0"/>
                </a:rPr>
                <a:t> tin, </a:t>
              </a:r>
              <a:r>
                <a:rPr lang="en-US" sz="1400" kern="1200" dirty="0" err="1" smtClean="0">
                  <a:latin typeface="Arial" panose="020B0604020202020204" pitchFamily="34" charset="0"/>
                  <a:cs typeface="Arial" panose="020B0604020202020204" pitchFamily="34" charset="0"/>
                </a:rPr>
                <a:t>hài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hư­ớc</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trong</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mọi</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tình</a:t>
              </a:r>
              <a:r>
                <a:rPr lang="en-US" sz="1400" kern="1200" dirty="0" smtClean="0">
                  <a:latin typeface="Arial" panose="020B0604020202020204" pitchFamily="34" charset="0"/>
                  <a:cs typeface="Arial" panose="020B0604020202020204" pitchFamily="34" charset="0"/>
                </a:rPr>
                <a:t> </a:t>
              </a:r>
              <a:r>
                <a:rPr lang="en-US" sz="1400" kern="1200" dirty="0" err="1" smtClean="0">
                  <a:latin typeface="Arial" panose="020B0604020202020204" pitchFamily="34" charset="0"/>
                  <a:cs typeface="Arial" panose="020B0604020202020204" pitchFamily="34" charset="0"/>
                </a:rPr>
                <a:t>huống</a:t>
              </a:r>
              <a:r>
                <a:rPr lang="en-US" sz="1400" kern="1200" dirty="0" smtClean="0">
                  <a:latin typeface="Arial" panose="020B0604020202020204" pitchFamily="34" charset="0"/>
                  <a:cs typeface="Arial" panose="020B0604020202020204" pitchFamily="34" charset="0"/>
                </a:rPr>
                <a:t>.</a:t>
              </a:r>
              <a:endParaRPr lang="en-US" sz="1400" kern="12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13569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2689</TotalTime>
  <Words>2264</Words>
  <Application>Microsoft Office PowerPoint</Application>
  <PresentationFormat>Widescreen</PresentationFormat>
  <Paragraphs>142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ＭＳ Ｐゴシック</vt:lpstr>
      <vt:lpstr>Arial</vt:lpstr>
      <vt:lpstr>Calibri</vt:lpstr>
      <vt:lpstr>Office Theme</vt:lpstr>
      <vt:lpstr>TÀI LIỆU CÔNG TÁC XÃ HỘI CHỮ THẬP ĐỎ</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Namncbillionaire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HoaNam</dc:creator>
  <cp:lastModifiedBy>Đỗ Thị  Tâm Anh</cp:lastModifiedBy>
  <cp:revision>171</cp:revision>
  <dcterms:created xsi:type="dcterms:W3CDTF">2017-07-02T01:43:52Z</dcterms:created>
  <dcterms:modified xsi:type="dcterms:W3CDTF">2024-05-17T02:06:13Z</dcterms:modified>
</cp:coreProperties>
</file>