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1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75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ỗ Thị  Tâm Anh" initials="ĐTTA" lastIdx="1" clrIdx="0">
    <p:extLst>
      <p:ext uri="{19B8F6BF-5375-455C-9EA6-DF929625EA0E}">
        <p15:presenceInfo xmlns:p15="http://schemas.microsoft.com/office/powerpoint/2012/main" userId="Đỗ Thị  Tâm An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79" autoAdjust="0"/>
    <p:restoredTop sz="94660"/>
  </p:normalViewPr>
  <p:slideViewPr>
    <p:cSldViewPr>
      <p:cViewPr>
        <p:scale>
          <a:sx n="53" d="100"/>
          <a:sy n="53" d="100"/>
        </p:scale>
        <p:origin x="24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FACEE6-3361-45DD-9C12-CC3C1591C602}" type="doc">
      <dgm:prSet loTypeId="urn:microsoft.com/office/officeart/2008/layout/PictureStrips" loCatId="list" qsTypeId="urn:microsoft.com/office/officeart/2005/8/quickstyle/simple2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4AA2B3B2-5BB8-4397-96FC-B3DB1634728A}">
      <dgm:prSet phldrT="[Text]" custT="1"/>
      <dgm:spPr>
        <a:solidFill>
          <a:schemeClr val="accent5">
            <a:lumMod val="20000"/>
            <a:lumOff val="80000"/>
            <a:alpha val="40000"/>
          </a:schemeClr>
        </a:solidFill>
        <a:ln>
          <a:solidFill>
            <a:srgbClr val="FF0000"/>
          </a:solidFill>
        </a:ln>
      </dgm:spPr>
      <dgm:t>
        <a:bodyPr/>
        <a:lstStyle/>
        <a:p>
          <a:pPr algn="just"/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tính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rất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8C2C0C-F631-49B4-91CB-6F760EC0070A}" type="parTrans" cxnId="{8AF984FB-2A9E-4A47-BD23-DBC9DC6CD5A7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1774D8-640C-4AB6-9243-D9FD95D3C61F}" type="sibTrans" cxnId="{8AF984FB-2A9E-4A47-BD23-DBC9DC6CD5A7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65C393-8546-4D3B-9E11-584E517E3552}">
      <dgm:prSet phldrT="[Text]" custT="1"/>
      <dgm:spPr>
        <a:solidFill>
          <a:schemeClr val="accent5">
            <a:lumMod val="20000"/>
            <a:lumOff val="80000"/>
            <a:alpha val="40000"/>
          </a:schemeClr>
        </a:solidFill>
        <a:ln>
          <a:solidFill>
            <a:srgbClr val="FF0000"/>
          </a:solidFill>
        </a:ln>
      </dgm:spPr>
      <dgm:t>
        <a:bodyPr/>
        <a:lstStyle/>
        <a:p>
          <a:pPr algn="just"/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góp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phần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trọng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dần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biệt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giữa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giàu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giữa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thị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thôn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giữa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miền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núi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B810A0-3300-4D6E-9A8E-BDBB285D8F30}" type="parTrans" cxnId="{504AA575-39B2-432A-BD88-05CF1894D6F9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061453-9C68-4F7D-AD41-85DDCEFF99AB}" type="sibTrans" cxnId="{504AA575-39B2-432A-BD88-05CF1894D6F9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1B2608-BDB8-40B8-98F6-64DFFCD06093}">
      <dgm:prSet phldrT="[Text]" custT="1"/>
      <dgm:spPr>
        <a:solidFill>
          <a:schemeClr val="accent5">
            <a:lumMod val="20000"/>
            <a:lumOff val="80000"/>
            <a:alpha val="40000"/>
          </a:schemeClr>
        </a:solidFill>
        <a:ln>
          <a:solidFill>
            <a:srgbClr val="FF0000"/>
          </a:solidFill>
        </a:ln>
      </dgm:spPr>
      <dgm:t>
        <a:bodyPr/>
        <a:lstStyle/>
        <a:p>
          <a:pPr algn="just"/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góp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phần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trọng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đẩy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F160C8-E3A8-455A-961B-DD367EC9BCC5}" type="parTrans" cxnId="{9B06723D-58EC-4C8C-8366-05C6BF00571B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451434-5A52-470B-B689-9D91891FD429}" type="sibTrans" cxnId="{9B06723D-58EC-4C8C-8366-05C6BF00571B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6BB96B-9F0E-482A-978C-A80C5FCA8C25}">
      <dgm:prSet phldrT="[Text]" custT="1"/>
      <dgm:spPr>
        <a:solidFill>
          <a:schemeClr val="accent5">
            <a:lumMod val="20000"/>
            <a:lumOff val="80000"/>
            <a:alpha val="40000"/>
          </a:schemeClr>
        </a:solidFill>
        <a:ln>
          <a:solidFill>
            <a:srgbClr val="FF0000"/>
          </a:solidFill>
        </a:ln>
      </dgm:spPr>
      <dgm:t>
        <a:bodyPr/>
        <a:lstStyle/>
        <a:p>
          <a:pPr algn="just"/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nhấn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những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vấn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cường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7808D8-FE5C-4A6E-A835-479665BFC873}" type="parTrans" cxnId="{428AAAFF-6394-4E52-A309-96C589CF5B47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9F93F4-0817-4EB9-9EFC-C6888BFF39C2}" type="sibTrans" cxnId="{428AAAFF-6394-4E52-A309-96C589CF5B47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616FD0-73B6-4199-8E36-F0A42FB1FE0A}" type="pres">
      <dgm:prSet presAssocID="{2DFACEE6-3361-45DD-9C12-CC3C1591C6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391444-3082-4F4A-B71E-BAE277CFD0F8}" type="pres">
      <dgm:prSet presAssocID="{4AA2B3B2-5BB8-4397-96FC-B3DB1634728A}" presName="composite" presStyleCnt="0"/>
      <dgm:spPr/>
    </dgm:pt>
    <dgm:pt modelId="{7B09E2CB-F688-41B0-9C87-7F87635F64EC}" type="pres">
      <dgm:prSet presAssocID="{4AA2B3B2-5BB8-4397-96FC-B3DB1634728A}" presName="rect1" presStyleLbl="trAlignAcc1" presStyleIdx="0" presStyleCnt="4" custLinFactNeighborY="-14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489B12-5EC0-4F3C-808F-D19EB98520AF}" type="pres">
      <dgm:prSet presAssocID="{4AA2B3B2-5BB8-4397-96FC-B3DB1634728A}" presName="rect2" presStyleLbl="fgImgPlace1" presStyleIdx="0" presStyleCnt="4" custScaleX="56778" custScaleY="38369" custLinFactNeighborX="-9964" custLinFactNeighborY="-42544"/>
      <dgm:spPr>
        <a:solidFill>
          <a:srgbClr val="FF0000"/>
        </a:solidFill>
      </dgm:spPr>
    </dgm:pt>
    <dgm:pt modelId="{758F7276-BC99-4CE1-ABC9-6DCFD68201EB}" type="pres">
      <dgm:prSet presAssocID="{4B1774D8-640C-4AB6-9243-D9FD95D3C61F}" presName="sibTrans" presStyleCnt="0"/>
      <dgm:spPr/>
    </dgm:pt>
    <dgm:pt modelId="{63F46F32-F58C-4108-8C97-03CB1BF10F70}" type="pres">
      <dgm:prSet presAssocID="{8265C393-8546-4D3B-9E11-584E517E3552}" presName="composite" presStyleCnt="0"/>
      <dgm:spPr/>
    </dgm:pt>
    <dgm:pt modelId="{9C2FF640-A673-4007-99F3-DA80E41FF9DE}" type="pres">
      <dgm:prSet presAssocID="{8265C393-8546-4D3B-9E11-584E517E3552}" presName="rect1" presStyleLbl="trAlignAcc1" presStyleIdx="1" presStyleCnt="4" custLinFactNeighborY="-14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237F73-6960-49CE-A1EF-CBBEC219A084}" type="pres">
      <dgm:prSet presAssocID="{8265C393-8546-4D3B-9E11-584E517E3552}" presName="rect2" presStyleLbl="fgImgPlace1" presStyleIdx="1" presStyleCnt="4" custScaleX="56778" custScaleY="38369" custLinFactNeighborX="-9767" custLinFactNeighborY="-42544"/>
      <dgm:spPr>
        <a:solidFill>
          <a:srgbClr val="FF0000"/>
        </a:solidFill>
      </dgm:spPr>
    </dgm:pt>
    <dgm:pt modelId="{4F110E33-27E5-4CAF-8E7E-850B21F0252D}" type="pres">
      <dgm:prSet presAssocID="{C3061453-9C68-4F7D-AD41-85DDCEFF99AB}" presName="sibTrans" presStyleCnt="0"/>
      <dgm:spPr/>
    </dgm:pt>
    <dgm:pt modelId="{B1774A0A-7CF4-4CB5-91C0-D1AE7012B982}" type="pres">
      <dgm:prSet presAssocID="{051B2608-BDB8-40B8-98F6-64DFFCD06093}" presName="composite" presStyleCnt="0"/>
      <dgm:spPr/>
    </dgm:pt>
    <dgm:pt modelId="{98A3E662-BE24-4407-9CB6-85262555B0C6}" type="pres">
      <dgm:prSet presAssocID="{051B2608-BDB8-40B8-98F6-64DFFCD06093}" presName="rect1" presStyleLbl="trAlignAcc1" presStyleIdx="2" presStyleCnt="4" custLinFactNeighborY="151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5A38B8-837D-48EB-AE7E-F0D1F6A04AFB}" type="pres">
      <dgm:prSet presAssocID="{051B2608-BDB8-40B8-98F6-64DFFCD06093}" presName="rect2" presStyleLbl="fgImgPlace1" presStyleIdx="2" presStyleCnt="4" custScaleX="56778" custScaleY="38369" custLinFactNeighborX="-9964" custLinFactNeighborY="-14602"/>
      <dgm:spPr>
        <a:solidFill>
          <a:srgbClr val="FF0000"/>
        </a:solidFill>
      </dgm:spPr>
    </dgm:pt>
    <dgm:pt modelId="{5B7825B6-ECD6-4B5F-8791-5288EB9AE55F}" type="pres">
      <dgm:prSet presAssocID="{66451434-5A52-470B-B689-9D91891FD429}" presName="sibTrans" presStyleCnt="0"/>
      <dgm:spPr/>
    </dgm:pt>
    <dgm:pt modelId="{501CB64F-8025-4A37-BA77-1EF92792AF65}" type="pres">
      <dgm:prSet presAssocID="{D56BB96B-9F0E-482A-978C-A80C5FCA8C25}" presName="composite" presStyleCnt="0"/>
      <dgm:spPr/>
    </dgm:pt>
    <dgm:pt modelId="{9D4A980F-AE20-4495-AD20-55F68089B473}" type="pres">
      <dgm:prSet presAssocID="{D56BB96B-9F0E-482A-978C-A80C5FCA8C25}" presName="rect1" presStyleLbl="trAlignAcc1" presStyleIdx="3" presStyleCnt="4" custLinFactNeighborY="151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D7A82D-5151-47C9-BC15-97B849B697E3}" type="pres">
      <dgm:prSet presAssocID="{D56BB96B-9F0E-482A-978C-A80C5FCA8C25}" presName="rect2" presStyleLbl="fgImgPlace1" presStyleIdx="3" presStyleCnt="4" custScaleX="56778" custScaleY="38369" custLinFactNeighborX="-9767" custLinFactNeighborY="-14602"/>
      <dgm:spPr>
        <a:solidFill>
          <a:srgbClr val="FF0000"/>
        </a:solidFill>
      </dgm:spPr>
    </dgm:pt>
  </dgm:ptLst>
  <dgm:cxnLst>
    <dgm:cxn modelId="{428AAAFF-6394-4E52-A309-96C589CF5B47}" srcId="{2DFACEE6-3361-45DD-9C12-CC3C1591C602}" destId="{D56BB96B-9F0E-482A-978C-A80C5FCA8C25}" srcOrd="3" destOrd="0" parTransId="{397808D8-FE5C-4A6E-A835-479665BFC873}" sibTransId="{C89F93F4-0817-4EB9-9EFC-C6888BFF39C2}"/>
    <dgm:cxn modelId="{F33838B8-C2C5-4F2E-A018-30200E310650}" type="presOf" srcId="{8265C393-8546-4D3B-9E11-584E517E3552}" destId="{9C2FF640-A673-4007-99F3-DA80E41FF9DE}" srcOrd="0" destOrd="0" presId="urn:microsoft.com/office/officeart/2008/layout/PictureStrips"/>
    <dgm:cxn modelId="{C5E16CB8-DEAC-4563-A9E8-D55703B4207C}" type="presOf" srcId="{4AA2B3B2-5BB8-4397-96FC-B3DB1634728A}" destId="{7B09E2CB-F688-41B0-9C87-7F87635F64EC}" srcOrd="0" destOrd="0" presId="urn:microsoft.com/office/officeart/2008/layout/PictureStrips"/>
    <dgm:cxn modelId="{B7AC3A88-D811-4FA3-979E-6967B3F475E3}" type="presOf" srcId="{051B2608-BDB8-40B8-98F6-64DFFCD06093}" destId="{98A3E662-BE24-4407-9CB6-85262555B0C6}" srcOrd="0" destOrd="0" presId="urn:microsoft.com/office/officeart/2008/layout/PictureStrips"/>
    <dgm:cxn modelId="{B47FAB46-BAC8-45ED-95D6-A5259FF2D4E7}" type="presOf" srcId="{D56BB96B-9F0E-482A-978C-A80C5FCA8C25}" destId="{9D4A980F-AE20-4495-AD20-55F68089B473}" srcOrd="0" destOrd="0" presId="urn:microsoft.com/office/officeart/2008/layout/PictureStrips"/>
    <dgm:cxn modelId="{467BA9A6-65CB-4CFD-8A18-E142B6809B72}" type="presOf" srcId="{2DFACEE6-3361-45DD-9C12-CC3C1591C602}" destId="{18616FD0-73B6-4199-8E36-F0A42FB1FE0A}" srcOrd="0" destOrd="0" presId="urn:microsoft.com/office/officeart/2008/layout/PictureStrips"/>
    <dgm:cxn modelId="{8AF984FB-2A9E-4A47-BD23-DBC9DC6CD5A7}" srcId="{2DFACEE6-3361-45DD-9C12-CC3C1591C602}" destId="{4AA2B3B2-5BB8-4397-96FC-B3DB1634728A}" srcOrd="0" destOrd="0" parTransId="{028C2C0C-F631-49B4-91CB-6F760EC0070A}" sibTransId="{4B1774D8-640C-4AB6-9243-D9FD95D3C61F}"/>
    <dgm:cxn modelId="{504AA575-39B2-432A-BD88-05CF1894D6F9}" srcId="{2DFACEE6-3361-45DD-9C12-CC3C1591C602}" destId="{8265C393-8546-4D3B-9E11-584E517E3552}" srcOrd="1" destOrd="0" parTransId="{88B810A0-3300-4D6E-9A8E-BDBB285D8F30}" sibTransId="{C3061453-9C68-4F7D-AD41-85DDCEFF99AB}"/>
    <dgm:cxn modelId="{9B06723D-58EC-4C8C-8366-05C6BF00571B}" srcId="{2DFACEE6-3361-45DD-9C12-CC3C1591C602}" destId="{051B2608-BDB8-40B8-98F6-64DFFCD06093}" srcOrd="2" destOrd="0" parTransId="{6DF160C8-E3A8-455A-961B-DD367EC9BCC5}" sibTransId="{66451434-5A52-470B-B689-9D91891FD429}"/>
    <dgm:cxn modelId="{98E9EC54-746A-4558-AD17-23428B01CAFD}" type="presParOf" srcId="{18616FD0-73B6-4199-8E36-F0A42FB1FE0A}" destId="{06391444-3082-4F4A-B71E-BAE277CFD0F8}" srcOrd="0" destOrd="0" presId="urn:microsoft.com/office/officeart/2008/layout/PictureStrips"/>
    <dgm:cxn modelId="{D5F1E9B7-D390-4B68-8B69-8D63B7E8BA35}" type="presParOf" srcId="{06391444-3082-4F4A-B71E-BAE277CFD0F8}" destId="{7B09E2CB-F688-41B0-9C87-7F87635F64EC}" srcOrd="0" destOrd="0" presId="urn:microsoft.com/office/officeart/2008/layout/PictureStrips"/>
    <dgm:cxn modelId="{4610EA20-5A19-4093-BBBB-CD5AD37B15D8}" type="presParOf" srcId="{06391444-3082-4F4A-B71E-BAE277CFD0F8}" destId="{6B489B12-5EC0-4F3C-808F-D19EB98520AF}" srcOrd="1" destOrd="0" presId="urn:microsoft.com/office/officeart/2008/layout/PictureStrips"/>
    <dgm:cxn modelId="{186C02F9-6A97-480C-B727-52E32DADA4F8}" type="presParOf" srcId="{18616FD0-73B6-4199-8E36-F0A42FB1FE0A}" destId="{758F7276-BC99-4CE1-ABC9-6DCFD68201EB}" srcOrd="1" destOrd="0" presId="urn:microsoft.com/office/officeart/2008/layout/PictureStrips"/>
    <dgm:cxn modelId="{32D85AA1-71BA-45ED-ADC1-C39B9EF3A6C5}" type="presParOf" srcId="{18616FD0-73B6-4199-8E36-F0A42FB1FE0A}" destId="{63F46F32-F58C-4108-8C97-03CB1BF10F70}" srcOrd="2" destOrd="0" presId="urn:microsoft.com/office/officeart/2008/layout/PictureStrips"/>
    <dgm:cxn modelId="{0680AF9E-7484-46D5-A886-D37B36F8F44F}" type="presParOf" srcId="{63F46F32-F58C-4108-8C97-03CB1BF10F70}" destId="{9C2FF640-A673-4007-99F3-DA80E41FF9DE}" srcOrd="0" destOrd="0" presId="urn:microsoft.com/office/officeart/2008/layout/PictureStrips"/>
    <dgm:cxn modelId="{6B7B995F-6C2F-4DC3-94AF-BA0021A021B2}" type="presParOf" srcId="{63F46F32-F58C-4108-8C97-03CB1BF10F70}" destId="{68237F73-6960-49CE-A1EF-CBBEC219A084}" srcOrd="1" destOrd="0" presId="urn:microsoft.com/office/officeart/2008/layout/PictureStrips"/>
    <dgm:cxn modelId="{6121EB04-1ED5-4429-BCE4-895945D31349}" type="presParOf" srcId="{18616FD0-73B6-4199-8E36-F0A42FB1FE0A}" destId="{4F110E33-27E5-4CAF-8E7E-850B21F0252D}" srcOrd="3" destOrd="0" presId="urn:microsoft.com/office/officeart/2008/layout/PictureStrips"/>
    <dgm:cxn modelId="{FFB9CC5E-9EAA-43D9-BD0F-AB5ADC3CC4D0}" type="presParOf" srcId="{18616FD0-73B6-4199-8E36-F0A42FB1FE0A}" destId="{B1774A0A-7CF4-4CB5-91C0-D1AE7012B982}" srcOrd="4" destOrd="0" presId="urn:microsoft.com/office/officeart/2008/layout/PictureStrips"/>
    <dgm:cxn modelId="{E90C24EB-BF37-4146-8D9F-F13FBCB7CABF}" type="presParOf" srcId="{B1774A0A-7CF4-4CB5-91C0-D1AE7012B982}" destId="{98A3E662-BE24-4407-9CB6-85262555B0C6}" srcOrd="0" destOrd="0" presId="urn:microsoft.com/office/officeart/2008/layout/PictureStrips"/>
    <dgm:cxn modelId="{CBFA6C79-B863-403F-86D5-A47D18682229}" type="presParOf" srcId="{B1774A0A-7CF4-4CB5-91C0-D1AE7012B982}" destId="{FD5A38B8-837D-48EB-AE7E-F0D1F6A04AFB}" srcOrd="1" destOrd="0" presId="urn:microsoft.com/office/officeart/2008/layout/PictureStrips"/>
    <dgm:cxn modelId="{FAC8C74F-A431-45AD-9BB8-0FCF8475CA6B}" type="presParOf" srcId="{18616FD0-73B6-4199-8E36-F0A42FB1FE0A}" destId="{5B7825B6-ECD6-4B5F-8791-5288EB9AE55F}" srcOrd="5" destOrd="0" presId="urn:microsoft.com/office/officeart/2008/layout/PictureStrips"/>
    <dgm:cxn modelId="{83199771-3AE5-4CFF-9EB9-F3C5B46EDA12}" type="presParOf" srcId="{18616FD0-73B6-4199-8E36-F0A42FB1FE0A}" destId="{501CB64F-8025-4A37-BA77-1EF92792AF65}" srcOrd="6" destOrd="0" presId="urn:microsoft.com/office/officeart/2008/layout/PictureStrips"/>
    <dgm:cxn modelId="{529BA2E2-F871-4754-A79E-092BBBDA8E1F}" type="presParOf" srcId="{501CB64F-8025-4A37-BA77-1EF92792AF65}" destId="{9D4A980F-AE20-4495-AD20-55F68089B473}" srcOrd="0" destOrd="0" presId="urn:microsoft.com/office/officeart/2008/layout/PictureStrips"/>
    <dgm:cxn modelId="{0AB9C0AF-53C4-4AEB-805A-C070E900DF17}" type="presParOf" srcId="{501CB64F-8025-4A37-BA77-1EF92792AF65}" destId="{C6D7A82D-5151-47C9-BC15-97B849B697E3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AA5A57-8327-43AC-8CD8-D8AFB95325C0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51CEAA2F-30E3-4146-9011-E3EACBB51C18}">
      <dgm:prSet phldrT="[Text]" custT="1"/>
      <dgm:spPr>
        <a:solidFill>
          <a:srgbClr val="FF0000">
            <a:alpha val="90000"/>
          </a:srgb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en-US" sz="150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4.1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Phấn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đấu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đạt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mức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tất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cả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mọi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29E221-9221-4704-A9D9-008418EB56D0}" type="parTrans" cxnId="{19F776CD-7D16-4206-9A6E-A4510B11C163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D9D9D8-7903-442C-AD19-5BE102C3C944}" type="sibTrans" cxnId="{19F776CD-7D16-4206-9A6E-A4510B11C163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F36C76-E790-4D27-88C4-9BFB85F2CA7D}">
      <dgm:prSet phldrT="[Text]" custT="1"/>
      <dgm:spPr>
        <a:solidFill>
          <a:srgbClr val="FF0000">
            <a:alpha val="90000"/>
          </a:srgb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en-US" sz="150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4.2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cường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kinh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5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DBFE4B-EC8F-4B0E-AE89-27AE3B17B64D}" type="parTrans" cxnId="{6B0D3188-CD3C-4385-AC07-E1FFF5EB6BA3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B8EE4-3BEF-46F1-94CD-A2D8DAB60561}" type="sibTrans" cxnId="{6B0D3188-CD3C-4385-AC07-E1FFF5EB6BA3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D7ECAB-403A-445C-A06F-30899B9331AC}">
      <dgm:prSet phldrT="[Text]" custT="1"/>
      <dgm:spPr>
        <a:solidFill>
          <a:srgbClr val="FF0000">
            <a:alpha val="90000"/>
          </a:srgb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en-US" sz="150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4.3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Đẩy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chiến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lược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mọi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472331-6E57-4115-9A09-29C7A6083739}" type="parTrans" cxnId="{8FCF1D7E-B4F4-434A-9AE2-48BC136C838E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4F361A-4E8B-4E54-BBA4-35BB685FA862}" type="sibTrans" cxnId="{8FCF1D7E-B4F4-434A-9AE2-48BC136C838E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642E40-6DDF-4FE6-B641-5CBD62B61B21}" type="pres">
      <dgm:prSet presAssocID="{AFAA5A57-8327-43AC-8CD8-D8AFB95325C0}" presName="Name0" presStyleCnt="0">
        <dgm:presLayoutVars>
          <dgm:dir/>
          <dgm:resizeHandles val="exact"/>
        </dgm:presLayoutVars>
      </dgm:prSet>
      <dgm:spPr/>
    </dgm:pt>
    <dgm:pt modelId="{8576D955-359D-4F1C-8D5C-C35249503114}" type="pres">
      <dgm:prSet presAssocID="{51CEAA2F-30E3-4146-9011-E3EACBB51C18}" presName="composite" presStyleCnt="0"/>
      <dgm:spPr/>
    </dgm:pt>
    <dgm:pt modelId="{8D45D6F1-7BE3-4358-B7CB-DA3E2B626C4E}" type="pres">
      <dgm:prSet presAssocID="{51CEAA2F-30E3-4146-9011-E3EACBB51C18}" presName="bgChev" presStyleLbl="node1" presStyleIdx="0" presStyleCnt="3"/>
      <dgm:spPr>
        <a:solidFill>
          <a:schemeClr val="bg2"/>
        </a:solidFill>
        <a:ln w="3175">
          <a:solidFill>
            <a:schemeClr val="accent6">
              <a:lumMod val="40000"/>
              <a:lumOff val="60000"/>
            </a:schemeClr>
          </a:solidFill>
        </a:ln>
      </dgm:spPr>
    </dgm:pt>
    <dgm:pt modelId="{7A73AE83-3912-456A-8420-BE8CD4599930}" type="pres">
      <dgm:prSet presAssocID="{51CEAA2F-30E3-4146-9011-E3EACBB51C18}" presName="txNode" presStyleLbl="fgAcc1" presStyleIdx="0" presStyleCnt="3" custScaleX="113847" custScaleY="126923" custLinFactNeighborY="130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74A6B-C994-4B0E-8629-1B829BBD4869}" type="pres">
      <dgm:prSet presAssocID="{27D9D9D8-7903-442C-AD19-5BE102C3C944}" presName="compositeSpace" presStyleCnt="0"/>
      <dgm:spPr/>
    </dgm:pt>
    <dgm:pt modelId="{3E7A86F2-65B7-47A0-8130-5433DA848DC8}" type="pres">
      <dgm:prSet presAssocID="{ABF36C76-E790-4D27-88C4-9BFB85F2CA7D}" presName="composite" presStyleCnt="0"/>
      <dgm:spPr/>
    </dgm:pt>
    <dgm:pt modelId="{FD313F36-5292-4A62-A5F7-2B0263C10329}" type="pres">
      <dgm:prSet presAssocID="{ABF36C76-E790-4D27-88C4-9BFB85F2CA7D}" presName="bgChev" presStyleLbl="node1" presStyleIdx="1" presStyleCnt="3"/>
      <dgm:spPr>
        <a:solidFill>
          <a:schemeClr val="bg2"/>
        </a:solidFill>
        <a:ln w="3175">
          <a:solidFill>
            <a:schemeClr val="accent6">
              <a:lumMod val="40000"/>
              <a:lumOff val="60000"/>
            </a:schemeClr>
          </a:solidFill>
        </a:ln>
      </dgm:spPr>
    </dgm:pt>
    <dgm:pt modelId="{AF15BA70-62DA-4452-A19D-B728E7360EA6}" type="pres">
      <dgm:prSet presAssocID="{ABF36C76-E790-4D27-88C4-9BFB85F2CA7D}" presName="txNode" presStyleLbl="fgAcc1" presStyleIdx="1" presStyleCnt="3" custScaleX="113847" custScaleY="126923" custLinFactNeighborY="130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0D5F4-9CEE-4834-810C-B6374895C841}" type="pres">
      <dgm:prSet presAssocID="{C07B8EE4-3BEF-46F1-94CD-A2D8DAB60561}" presName="compositeSpace" presStyleCnt="0"/>
      <dgm:spPr/>
    </dgm:pt>
    <dgm:pt modelId="{E519960D-B969-4818-A2D8-50C58A40F9A8}" type="pres">
      <dgm:prSet presAssocID="{44D7ECAB-403A-445C-A06F-30899B9331AC}" presName="composite" presStyleCnt="0"/>
      <dgm:spPr/>
    </dgm:pt>
    <dgm:pt modelId="{67D7C17C-9607-4CE8-8C78-9BE9CE92FF57}" type="pres">
      <dgm:prSet presAssocID="{44D7ECAB-403A-445C-A06F-30899B9331AC}" presName="bgChev" presStyleLbl="node1" presStyleIdx="2" presStyleCnt="3"/>
      <dgm:spPr>
        <a:solidFill>
          <a:schemeClr val="bg2"/>
        </a:solidFill>
        <a:ln w="3175">
          <a:solidFill>
            <a:schemeClr val="accent6">
              <a:lumMod val="40000"/>
              <a:lumOff val="60000"/>
            </a:schemeClr>
          </a:solidFill>
        </a:ln>
      </dgm:spPr>
    </dgm:pt>
    <dgm:pt modelId="{A523AB34-6C10-4470-8591-4A75E4C468D9}" type="pres">
      <dgm:prSet presAssocID="{44D7ECAB-403A-445C-A06F-30899B9331AC}" presName="txNode" presStyleLbl="fgAcc1" presStyleIdx="2" presStyleCnt="3" custScaleX="113847" custScaleY="126923" custLinFactNeighborY="130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0D3188-CD3C-4385-AC07-E1FFF5EB6BA3}" srcId="{AFAA5A57-8327-43AC-8CD8-D8AFB95325C0}" destId="{ABF36C76-E790-4D27-88C4-9BFB85F2CA7D}" srcOrd="1" destOrd="0" parTransId="{C9DBFE4B-EC8F-4B0E-AE89-27AE3B17B64D}" sibTransId="{C07B8EE4-3BEF-46F1-94CD-A2D8DAB60561}"/>
    <dgm:cxn modelId="{8FCF1D7E-B4F4-434A-9AE2-48BC136C838E}" srcId="{AFAA5A57-8327-43AC-8CD8-D8AFB95325C0}" destId="{44D7ECAB-403A-445C-A06F-30899B9331AC}" srcOrd="2" destOrd="0" parTransId="{44472331-6E57-4115-9A09-29C7A6083739}" sibTransId="{144F361A-4E8B-4E54-BBA4-35BB685FA862}"/>
    <dgm:cxn modelId="{22FA4A7E-D5CC-4D9C-9632-0A30E0CD423F}" type="presOf" srcId="{44D7ECAB-403A-445C-A06F-30899B9331AC}" destId="{A523AB34-6C10-4470-8591-4A75E4C468D9}" srcOrd="0" destOrd="0" presId="urn:microsoft.com/office/officeart/2005/8/layout/chevronAccent+Icon"/>
    <dgm:cxn modelId="{19F776CD-7D16-4206-9A6E-A4510B11C163}" srcId="{AFAA5A57-8327-43AC-8CD8-D8AFB95325C0}" destId="{51CEAA2F-30E3-4146-9011-E3EACBB51C18}" srcOrd="0" destOrd="0" parTransId="{4629E221-9221-4704-A9D9-008418EB56D0}" sibTransId="{27D9D9D8-7903-442C-AD19-5BE102C3C944}"/>
    <dgm:cxn modelId="{641DC2CB-9AC6-4706-A539-DD29FDB1F7EC}" type="presOf" srcId="{ABF36C76-E790-4D27-88C4-9BFB85F2CA7D}" destId="{AF15BA70-62DA-4452-A19D-B728E7360EA6}" srcOrd="0" destOrd="0" presId="urn:microsoft.com/office/officeart/2005/8/layout/chevronAccent+Icon"/>
    <dgm:cxn modelId="{FAEA15C5-1641-4563-8051-18DD5D5B4B34}" type="presOf" srcId="{51CEAA2F-30E3-4146-9011-E3EACBB51C18}" destId="{7A73AE83-3912-456A-8420-BE8CD4599930}" srcOrd="0" destOrd="0" presId="urn:microsoft.com/office/officeart/2005/8/layout/chevronAccent+Icon"/>
    <dgm:cxn modelId="{05490A42-C723-4926-92E1-C1AD57ACE964}" type="presOf" srcId="{AFAA5A57-8327-43AC-8CD8-D8AFB95325C0}" destId="{22642E40-6DDF-4FE6-B641-5CBD62B61B21}" srcOrd="0" destOrd="0" presId="urn:microsoft.com/office/officeart/2005/8/layout/chevronAccent+Icon"/>
    <dgm:cxn modelId="{01C6F02F-CCAA-469E-8BEE-0ED37199F52A}" type="presParOf" srcId="{22642E40-6DDF-4FE6-B641-5CBD62B61B21}" destId="{8576D955-359D-4F1C-8D5C-C35249503114}" srcOrd="0" destOrd="0" presId="urn:microsoft.com/office/officeart/2005/8/layout/chevronAccent+Icon"/>
    <dgm:cxn modelId="{71B78C1F-E0DD-4A71-B954-735AA3ED11B9}" type="presParOf" srcId="{8576D955-359D-4F1C-8D5C-C35249503114}" destId="{8D45D6F1-7BE3-4358-B7CB-DA3E2B626C4E}" srcOrd="0" destOrd="0" presId="urn:microsoft.com/office/officeart/2005/8/layout/chevronAccent+Icon"/>
    <dgm:cxn modelId="{4D0CD4EC-6922-40C8-BCD3-C4D22ABCE355}" type="presParOf" srcId="{8576D955-359D-4F1C-8D5C-C35249503114}" destId="{7A73AE83-3912-456A-8420-BE8CD4599930}" srcOrd="1" destOrd="0" presId="urn:microsoft.com/office/officeart/2005/8/layout/chevronAccent+Icon"/>
    <dgm:cxn modelId="{4988A6B4-2F87-4381-B913-387B2B69E740}" type="presParOf" srcId="{22642E40-6DDF-4FE6-B641-5CBD62B61B21}" destId="{6C674A6B-C994-4B0E-8629-1B829BBD4869}" srcOrd="1" destOrd="0" presId="urn:microsoft.com/office/officeart/2005/8/layout/chevronAccent+Icon"/>
    <dgm:cxn modelId="{1506019D-02ED-42F8-A871-E835E3615973}" type="presParOf" srcId="{22642E40-6DDF-4FE6-B641-5CBD62B61B21}" destId="{3E7A86F2-65B7-47A0-8130-5433DA848DC8}" srcOrd="2" destOrd="0" presId="urn:microsoft.com/office/officeart/2005/8/layout/chevronAccent+Icon"/>
    <dgm:cxn modelId="{BFA868A3-1454-4713-93D0-7ABF6B09D9B6}" type="presParOf" srcId="{3E7A86F2-65B7-47A0-8130-5433DA848DC8}" destId="{FD313F36-5292-4A62-A5F7-2B0263C10329}" srcOrd="0" destOrd="0" presId="urn:microsoft.com/office/officeart/2005/8/layout/chevronAccent+Icon"/>
    <dgm:cxn modelId="{E3EDD0C1-B789-4189-B69F-72A321DA564A}" type="presParOf" srcId="{3E7A86F2-65B7-47A0-8130-5433DA848DC8}" destId="{AF15BA70-62DA-4452-A19D-B728E7360EA6}" srcOrd="1" destOrd="0" presId="urn:microsoft.com/office/officeart/2005/8/layout/chevronAccent+Icon"/>
    <dgm:cxn modelId="{88DB885D-AB9E-41A4-9255-6F412B3FBB8E}" type="presParOf" srcId="{22642E40-6DDF-4FE6-B641-5CBD62B61B21}" destId="{B860D5F4-9CEE-4834-810C-B6374895C841}" srcOrd="3" destOrd="0" presId="urn:microsoft.com/office/officeart/2005/8/layout/chevronAccent+Icon"/>
    <dgm:cxn modelId="{8E987FCE-6540-46DC-B4A4-65C065AE9167}" type="presParOf" srcId="{22642E40-6DDF-4FE6-B641-5CBD62B61B21}" destId="{E519960D-B969-4818-A2D8-50C58A40F9A8}" srcOrd="4" destOrd="0" presId="urn:microsoft.com/office/officeart/2005/8/layout/chevronAccent+Icon"/>
    <dgm:cxn modelId="{DEBBCDA5-1090-4DD4-9DBA-B732B86CC582}" type="presParOf" srcId="{E519960D-B969-4818-A2D8-50C58A40F9A8}" destId="{67D7C17C-9607-4CE8-8C78-9BE9CE92FF57}" srcOrd="0" destOrd="0" presId="urn:microsoft.com/office/officeart/2005/8/layout/chevronAccent+Icon"/>
    <dgm:cxn modelId="{3EAC211D-D576-4153-BCF4-DFDFE91D1019}" type="presParOf" srcId="{E519960D-B969-4818-A2D8-50C58A40F9A8}" destId="{A523AB34-6C10-4470-8591-4A75E4C468D9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81DF91-D4BB-47C8-9B21-CF1B2487D6D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6D1EA0-1A73-4AB5-BAC1-44FF78AA5DCC}">
      <dgm:prSet phldrT="[Text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5.1.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theo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thế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giới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nghị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Almaata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năm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1978),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sau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75FD99-6CA7-43D1-B6D2-D33192F66BA5}" type="parTrans" cxnId="{55C3C7A6-0FD0-4B44-9521-AD117B64FA39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E20760-C045-4FAF-85E7-60873824F817}" type="sibTrans" cxnId="{55C3C7A6-0FD0-4B44-9521-AD117B64FA39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41C01F-0A09-4B61-AA7D-65B3DA157FFA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dục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thay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lối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thói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quen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không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2C1B39-8F2D-4A98-ADAB-EF589D7F67B7}" type="parTrans" cxnId="{74CBA05C-E51B-41E2-B4A8-D624AD198D3D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A6CFFF-8EC7-4D5C-8725-8E036BEA81BF}" type="sibTrans" cxnId="{74CBA05C-E51B-41E2-B4A8-D624AD198D3D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B4A27C-A11D-4F6A-ADF6-12FA660FF50C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toàn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1CA9EA-43AB-49FB-80FC-141C3B4514AE}" type="parTrans" cxnId="{C74A8448-DC56-45C9-85F0-CC6F01B8648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648E8A-7BA1-454F-ABC8-C4F7B2348032}" type="sibTrans" cxnId="{C74A8448-DC56-45C9-85F0-CC6F01B8648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5CA76F-8447-48D4-B4B0-2ED8918BC714}">
      <dgm:prSet phldrT="[Text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5.2.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Ngành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Nam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đưa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bao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nêu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thêm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nữa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đó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473D1B-4BA1-4612-A78C-2F301E0D63B2}" type="sibTrans" cxnId="{BCA0558C-2591-4817-B0E8-10E812FEC4A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F09F06-6F66-49C4-9BE8-02E133F3AADF}" type="parTrans" cxnId="{BCA0558C-2591-4817-B0E8-10E812FEC4A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5F410D-9888-48A2-A936-26974A03CC3C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Cải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thiện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ăn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uống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đây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ảnh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hưởng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8A0C2E-4781-4DFF-BBDD-DCB151BA152D}" type="parTrans" cxnId="{24675830-3A0E-4D6C-B9D7-AB1D5093B72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FA4489-9336-43C0-8F50-8227EE2276B2}" type="sibTrans" cxnId="{24675830-3A0E-4D6C-B9D7-AB1D5093B72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18C445-942C-404C-8A53-A6512C514358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smtClean="0">
              <a:latin typeface="Arial" panose="020B0604020202020204" pitchFamily="34" charset="0"/>
              <a:cs typeface="Arial" panose="020B0604020202020204" pitchFamily="34" charset="0"/>
            </a:rPr>
            <a:t>c) Cung cấp nước sạch và vệ sinh môi trường.</a:t>
          </a:r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051DAC-AA6E-4C55-90B5-EA490C25904F}" type="parTrans" cxnId="{1BEF7534-3CE7-432C-99BE-69CBDC4AFEDE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EB50AF-793E-475A-9D29-E7E44FBA13B8}" type="sibTrans" cxnId="{1BEF7534-3CE7-432C-99BE-69CBDC4AFEDE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A0C33B-5F7F-4AD9-9956-AA19BC230D5D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d)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mẹ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đó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kế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hoạch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hóa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4B99BC-FDFF-4823-82A2-62CE6B67B2F4}" type="parTrans" cxnId="{89181F8F-30DA-416A-B54F-99EE48ABB46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CD58D2-1C40-45D7-B37A-E758B7CF40A3}" type="sibTrans" cxnId="{89181F8F-30DA-416A-B54F-99EE48ABB46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76EF8-43D6-4338-BF35-B437B160F26E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smtClean="0">
              <a:latin typeface="Arial" panose="020B0604020202020204" pitchFamily="34" charset="0"/>
              <a:cs typeface="Arial" panose="020B0604020202020204" pitchFamily="34" charset="0"/>
            </a:rPr>
            <a:t>e) Tiêm chủng phòng chống 6 bệnh nhiễm trùng phổ biến ở trẻ em.</a:t>
          </a:r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4DB623-3580-4A51-A375-B80592F9059E}" type="parTrans" cxnId="{EDC57147-CCF0-46BB-A446-C831924EE6C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766962-2DA6-49A3-BC7B-FB10434C4047}" type="sibTrans" cxnId="{EDC57147-CCF0-46BB-A446-C831924EE6C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FBA973-3C45-45FE-8FC7-5DAC3D31CB50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smtClean="0">
              <a:latin typeface="Arial" panose="020B0604020202020204" pitchFamily="34" charset="0"/>
              <a:cs typeface="Arial" panose="020B0604020202020204" pitchFamily="34" charset="0"/>
            </a:rPr>
            <a:t>g) Phòng chống các bệnh dịch lưu hành phổ biến tại địa phương.</a:t>
          </a:r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DF86FB-E883-4ADA-B923-413F79BE88CA}" type="parTrans" cxnId="{77FBCD57-30D0-4B91-8ADC-E608FD5CB05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E15C47-7D7D-4446-826E-8B714B9FDDE7}" type="sibTrans" cxnId="{77FBCD57-30D0-4B91-8ADC-E608FD5CB05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AFAD20-36FE-47DE-AF64-1A66F80A98C7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smtClean="0">
              <a:latin typeface="Arial" panose="020B0604020202020204" pitchFamily="34" charset="0"/>
              <a:cs typeface="Arial" panose="020B0604020202020204" pitchFamily="34" charset="0"/>
            </a:rPr>
            <a:t>h) Điều trị hợp lý các bệnh và các vết thương thông thường.</a:t>
          </a:r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C51744-69E3-4B13-97B1-74F00D4D15C6}" type="parTrans" cxnId="{77E7FC2B-A0FC-4F1B-8FB0-955E21C6D77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BA12C5-BAB2-471E-BB42-3E0783270322}" type="sibTrans" cxnId="{77E7FC2B-A0FC-4F1B-8FB0-955E21C6D77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970F4-4EE2-455E-B22F-51FD504FE02A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smtClean="0">
              <a:latin typeface="Arial" panose="020B0604020202020204" pitchFamily="34" charset="0"/>
              <a:cs typeface="Arial" panose="020B0604020202020204" pitchFamily="34" charset="0"/>
            </a:rPr>
            <a:t>i) Cung cấp các loại thuốc thiết yếu.</a:t>
          </a:r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DAC689-B932-40FF-9ECC-FF664473D255}" type="parTrans" cxnId="{EE30EAFD-1658-4D4B-9D93-BD1493E72753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A0DB75-61CC-4F5B-9262-081459D8011B}" type="sibTrans" cxnId="{EE30EAFD-1658-4D4B-9D93-BD1493E72753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C000AA-00CD-4695-B001-70463BABFCBD}">
      <dgm:prSet custT="1"/>
      <dgm:spPr>
        <a:solidFill>
          <a:schemeClr val="accent5">
            <a:lumMod val="20000"/>
            <a:lumOff val="80000"/>
            <a:alpha val="90000"/>
          </a:schemeClr>
        </a:solidFill>
        <a:ln w="3175">
          <a:noFill/>
          <a:prstDash val="lgDash"/>
        </a:ln>
      </dgm:spPr>
      <dgm:t>
        <a:bodyPr/>
        <a:lstStyle/>
        <a:p>
          <a:r>
            <a:rPr lang="en-US" sz="1600" smtClean="0">
              <a:latin typeface="Arial" panose="020B0604020202020204" pitchFamily="34" charset="0"/>
              <a:cs typeface="Arial" panose="020B0604020202020204" pitchFamily="34" charset="0"/>
            </a:rPr>
            <a:t>b) Củng cố màng lưới y tế cơ sở, trong đó giáo dục sức khoẻ là quan trọng liên quan tới tất cả các nội dung Chăm sóc sức khoẻ ban đầu.</a:t>
          </a:r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8CD9B9-DAF4-42D0-9805-3F0FAA6D75A5}" type="parTrans" cxnId="{C13856B4-485B-455D-BBCA-F9EB9BB9220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3D5A7-26A2-4ED3-8F0C-0908904BF96D}" type="sibTrans" cxnId="{C13856B4-485B-455D-BBCA-F9EB9BB9220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F28AE2-8B6C-4D1C-B3B5-D485BBE07FFF}" type="pres">
      <dgm:prSet presAssocID="{1081DF91-D4BB-47C8-9B21-CF1B2487D6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72DAED-344C-4082-A095-45561EFBA736}" type="pres">
      <dgm:prSet presAssocID="{C36D1EA0-1A73-4AB5-BAC1-44FF78AA5DCC}" presName="composite" presStyleCnt="0"/>
      <dgm:spPr/>
    </dgm:pt>
    <dgm:pt modelId="{3BF27DE3-5F15-4B4D-A69A-B5866D119FBB}" type="pres">
      <dgm:prSet presAssocID="{C36D1EA0-1A73-4AB5-BAC1-44FF78AA5DC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8CB12B-88B3-4854-83A4-6E49F36AFF27}" type="pres">
      <dgm:prSet presAssocID="{C36D1EA0-1A73-4AB5-BAC1-44FF78AA5DCC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4E1B3-71B7-4432-90DB-8B9BC575A81E}" type="pres">
      <dgm:prSet presAssocID="{97E20760-C045-4FAF-85E7-60873824F817}" presName="space" presStyleCnt="0"/>
      <dgm:spPr/>
    </dgm:pt>
    <dgm:pt modelId="{5E4E20C2-3A32-43F2-B943-D4D275DB4EB9}" type="pres">
      <dgm:prSet presAssocID="{F15CA76F-8447-48D4-B4B0-2ED8918BC714}" presName="composite" presStyleCnt="0"/>
      <dgm:spPr/>
    </dgm:pt>
    <dgm:pt modelId="{98ED040D-97C6-437F-BB37-B30114001B0F}" type="pres">
      <dgm:prSet presAssocID="{F15CA76F-8447-48D4-B4B0-2ED8918BC71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CF65DB-518C-4B63-93B2-597DEEB2B67F}" type="pres">
      <dgm:prSet presAssocID="{F15CA76F-8447-48D4-B4B0-2ED8918BC71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EF7534-3CE7-432C-99BE-69CBDC4AFEDE}" srcId="{C36D1EA0-1A73-4AB5-BAC1-44FF78AA5DCC}" destId="{E118C445-942C-404C-8A53-A6512C514358}" srcOrd="2" destOrd="0" parTransId="{0B051DAC-AA6E-4C55-90B5-EA490C25904F}" sibTransId="{E6EB50AF-793E-475A-9D29-E7E44FBA13B8}"/>
    <dgm:cxn modelId="{0635D0D3-691A-47C8-AB14-050D30E5C297}" type="presOf" srcId="{F25F410D-9888-48A2-A936-26974A03CC3C}" destId="{3C8CB12B-88B3-4854-83A4-6E49F36AFF27}" srcOrd="0" destOrd="1" presId="urn:microsoft.com/office/officeart/2005/8/layout/hList1"/>
    <dgm:cxn modelId="{9D549378-9020-459E-B8F8-87F75D0F85FE}" type="presOf" srcId="{BE41C01F-0A09-4B61-AA7D-65B3DA157FFA}" destId="{3C8CB12B-88B3-4854-83A4-6E49F36AFF27}" srcOrd="0" destOrd="0" presId="urn:microsoft.com/office/officeart/2005/8/layout/hList1"/>
    <dgm:cxn modelId="{24675830-3A0E-4D6C-B9D7-AB1D5093B72C}" srcId="{C36D1EA0-1A73-4AB5-BAC1-44FF78AA5DCC}" destId="{F25F410D-9888-48A2-A936-26974A03CC3C}" srcOrd="1" destOrd="0" parTransId="{E38A0C2E-4781-4DFF-BBDD-DCB151BA152D}" sibTransId="{2AFA4489-9336-43C0-8F50-8227EE2276B2}"/>
    <dgm:cxn modelId="{55C3C7A6-0FD0-4B44-9521-AD117B64FA39}" srcId="{1081DF91-D4BB-47C8-9B21-CF1B2487D6DD}" destId="{C36D1EA0-1A73-4AB5-BAC1-44FF78AA5DCC}" srcOrd="0" destOrd="0" parTransId="{0A75FD99-6CA7-43D1-B6D2-D33192F66BA5}" sibTransId="{97E20760-C045-4FAF-85E7-60873824F817}"/>
    <dgm:cxn modelId="{77E7FC2B-A0FC-4F1B-8FB0-955E21C6D774}" srcId="{C36D1EA0-1A73-4AB5-BAC1-44FF78AA5DCC}" destId="{62AFAD20-36FE-47DE-AF64-1A66F80A98C7}" srcOrd="6" destOrd="0" parTransId="{33C51744-69E3-4B13-97B1-74F00D4D15C6}" sibTransId="{35BA12C5-BAB2-471E-BB42-3E0783270322}"/>
    <dgm:cxn modelId="{D432019F-632A-4438-A0B0-499C7335FFE0}" type="presOf" srcId="{A6A0C33B-5F7F-4AD9-9956-AA19BC230D5D}" destId="{3C8CB12B-88B3-4854-83A4-6E49F36AFF27}" srcOrd="0" destOrd="3" presId="urn:microsoft.com/office/officeart/2005/8/layout/hList1"/>
    <dgm:cxn modelId="{74CBA05C-E51B-41E2-B4A8-D624AD198D3D}" srcId="{C36D1EA0-1A73-4AB5-BAC1-44FF78AA5DCC}" destId="{BE41C01F-0A09-4B61-AA7D-65B3DA157FFA}" srcOrd="0" destOrd="0" parTransId="{ED2C1B39-8F2D-4A98-ADAB-EF589D7F67B7}" sibTransId="{93A6CFFF-8EC7-4D5C-8725-8E036BEA81BF}"/>
    <dgm:cxn modelId="{9314E203-3CCB-449A-9FE0-43AF3D79B55E}" type="presOf" srcId="{E118C445-942C-404C-8A53-A6512C514358}" destId="{3C8CB12B-88B3-4854-83A4-6E49F36AFF27}" srcOrd="0" destOrd="2" presId="urn:microsoft.com/office/officeart/2005/8/layout/hList1"/>
    <dgm:cxn modelId="{EDC57147-CCF0-46BB-A446-C831924EE6CF}" srcId="{C36D1EA0-1A73-4AB5-BAC1-44FF78AA5DCC}" destId="{83E76EF8-43D6-4338-BF35-B437B160F26E}" srcOrd="4" destOrd="0" parTransId="{904DB623-3580-4A51-A375-B80592F9059E}" sibTransId="{72766962-2DA6-49A3-BC7B-FB10434C4047}"/>
    <dgm:cxn modelId="{EE465E9F-681D-4F94-839D-68F8594F79F9}" type="presOf" srcId="{62AFAD20-36FE-47DE-AF64-1A66F80A98C7}" destId="{3C8CB12B-88B3-4854-83A4-6E49F36AFF27}" srcOrd="0" destOrd="6" presId="urn:microsoft.com/office/officeart/2005/8/layout/hList1"/>
    <dgm:cxn modelId="{1F7F3317-75CD-43A7-A15F-6EF34AEE8E02}" type="presOf" srcId="{83E76EF8-43D6-4338-BF35-B437B160F26E}" destId="{3C8CB12B-88B3-4854-83A4-6E49F36AFF27}" srcOrd="0" destOrd="4" presId="urn:microsoft.com/office/officeart/2005/8/layout/hList1"/>
    <dgm:cxn modelId="{FB86038C-7652-42A2-AF45-7F57EBD621DC}" type="presOf" srcId="{C36D1EA0-1A73-4AB5-BAC1-44FF78AA5DCC}" destId="{3BF27DE3-5F15-4B4D-A69A-B5866D119FBB}" srcOrd="0" destOrd="0" presId="urn:microsoft.com/office/officeart/2005/8/layout/hList1"/>
    <dgm:cxn modelId="{9899280C-4DDF-4B78-9B32-64100BA00457}" type="presOf" srcId="{1081DF91-D4BB-47C8-9B21-CF1B2487D6DD}" destId="{86F28AE2-8B6C-4D1C-B3B5-D485BBE07FFF}" srcOrd="0" destOrd="0" presId="urn:microsoft.com/office/officeart/2005/8/layout/hList1"/>
    <dgm:cxn modelId="{9AB7059F-024D-47F1-B698-03DA1046FF80}" type="presOf" srcId="{F15CA76F-8447-48D4-B4B0-2ED8918BC714}" destId="{98ED040D-97C6-437F-BB37-B30114001B0F}" srcOrd="0" destOrd="0" presId="urn:microsoft.com/office/officeart/2005/8/layout/hList1"/>
    <dgm:cxn modelId="{FC4BEC0E-F104-4B21-801B-50DD63739F18}" type="presOf" srcId="{82C000AA-00CD-4695-B001-70463BABFCBD}" destId="{53CF65DB-518C-4B63-93B2-597DEEB2B67F}" srcOrd="0" destOrd="1" presId="urn:microsoft.com/office/officeart/2005/8/layout/hList1"/>
    <dgm:cxn modelId="{77FBCD57-30D0-4B91-8ADC-E608FD5CB05F}" srcId="{C36D1EA0-1A73-4AB5-BAC1-44FF78AA5DCC}" destId="{A6FBA973-3C45-45FE-8FC7-5DAC3D31CB50}" srcOrd="5" destOrd="0" parTransId="{29DF86FB-E883-4ADA-B923-413F79BE88CA}" sibTransId="{D6E15C47-7D7D-4446-826E-8B714B9FDDE7}"/>
    <dgm:cxn modelId="{46BA1456-2A70-4B5D-80EB-41AA53714B68}" type="presOf" srcId="{72B4A27C-A11D-4F6A-ADF6-12FA660FF50C}" destId="{53CF65DB-518C-4B63-93B2-597DEEB2B67F}" srcOrd="0" destOrd="0" presId="urn:microsoft.com/office/officeart/2005/8/layout/hList1"/>
    <dgm:cxn modelId="{1459BB50-109B-4EB8-94DB-6828E786BA3F}" type="presOf" srcId="{A6FBA973-3C45-45FE-8FC7-5DAC3D31CB50}" destId="{3C8CB12B-88B3-4854-83A4-6E49F36AFF27}" srcOrd="0" destOrd="5" presId="urn:microsoft.com/office/officeart/2005/8/layout/hList1"/>
    <dgm:cxn modelId="{C13856B4-485B-455D-BBCA-F9EB9BB92200}" srcId="{F15CA76F-8447-48D4-B4B0-2ED8918BC714}" destId="{82C000AA-00CD-4695-B001-70463BABFCBD}" srcOrd="1" destOrd="0" parTransId="{1A8CD9B9-DAF4-42D0-9805-3F0FAA6D75A5}" sibTransId="{63D3D5A7-26A2-4ED3-8F0C-0908904BF96D}"/>
    <dgm:cxn modelId="{89181F8F-30DA-416A-B54F-99EE48ABB464}" srcId="{C36D1EA0-1A73-4AB5-BAC1-44FF78AA5DCC}" destId="{A6A0C33B-5F7F-4AD9-9956-AA19BC230D5D}" srcOrd="3" destOrd="0" parTransId="{CF4B99BC-FDFF-4823-82A2-62CE6B67B2F4}" sibTransId="{72CD58D2-1C40-45D7-B37A-E758B7CF40A3}"/>
    <dgm:cxn modelId="{EE30EAFD-1658-4D4B-9D93-BD1493E72753}" srcId="{C36D1EA0-1A73-4AB5-BAC1-44FF78AA5DCC}" destId="{F71970F4-4EE2-455E-B22F-51FD504FE02A}" srcOrd="7" destOrd="0" parTransId="{F3DAC689-B932-40FF-9ECC-FF664473D255}" sibTransId="{AEA0DB75-61CC-4F5B-9262-081459D8011B}"/>
    <dgm:cxn modelId="{BCA0558C-2591-4817-B0E8-10E812FEC4AC}" srcId="{1081DF91-D4BB-47C8-9B21-CF1B2487D6DD}" destId="{F15CA76F-8447-48D4-B4B0-2ED8918BC714}" srcOrd="1" destOrd="0" parTransId="{C3F09F06-6F66-49C4-9BE8-02E133F3AADF}" sibTransId="{C3473D1B-4BA1-4612-A78C-2F301E0D63B2}"/>
    <dgm:cxn modelId="{C74A8448-DC56-45C9-85F0-CC6F01B8648C}" srcId="{F15CA76F-8447-48D4-B4B0-2ED8918BC714}" destId="{72B4A27C-A11D-4F6A-ADF6-12FA660FF50C}" srcOrd="0" destOrd="0" parTransId="{981CA9EA-43AB-49FB-80FC-141C3B4514AE}" sibTransId="{7C648E8A-7BA1-454F-ABC8-C4F7B2348032}"/>
    <dgm:cxn modelId="{53C9D9A8-6EA5-450B-808B-B98A004EE2B9}" type="presOf" srcId="{F71970F4-4EE2-455E-B22F-51FD504FE02A}" destId="{3C8CB12B-88B3-4854-83A4-6E49F36AFF27}" srcOrd="0" destOrd="7" presId="urn:microsoft.com/office/officeart/2005/8/layout/hList1"/>
    <dgm:cxn modelId="{F2DDEDB7-5CB8-4FDB-8446-812ECD3E027F}" type="presParOf" srcId="{86F28AE2-8B6C-4D1C-B3B5-D485BBE07FFF}" destId="{2972DAED-344C-4082-A095-45561EFBA736}" srcOrd="0" destOrd="0" presId="urn:microsoft.com/office/officeart/2005/8/layout/hList1"/>
    <dgm:cxn modelId="{4A7B4D3E-CD49-40DC-9F07-22DBAB2199B2}" type="presParOf" srcId="{2972DAED-344C-4082-A095-45561EFBA736}" destId="{3BF27DE3-5F15-4B4D-A69A-B5866D119FBB}" srcOrd="0" destOrd="0" presId="urn:microsoft.com/office/officeart/2005/8/layout/hList1"/>
    <dgm:cxn modelId="{71DC5A54-B011-4E52-84F9-98771DA2CD0D}" type="presParOf" srcId="{2972DAED-344C-4082-A095-45561EFBA736}" destId="{3C8CB12B-88B3-4854-83A4-6E49F36AFF27}" srcOrd="1" destOrd="0" presId="urn:microsoft.com/office/officeart/2005/8/layout/hList1"/>
    <dgm:cxn modelId="{C8FB71B4-28C7-494B-8AFB-F0945D1F5F38}" type="presParOf" srcId="{86F28AE2-8B6C-4D1C-B3B5-D485BBE07FFF}" destId="{4944E1B3-71B7-4432-90DB-8B9BC575A81E}" srcOrd="1" destOrd="0" presId="urn:microsoft.com/office/officeart/2005/8/layout/hList1"/>
    <dgm:cxn modelId="{5389130A-4FE9-4B59-A122-BBC59B70998E}" type="presParOf" srcId="{86F28AE2-8B6C-4D1C-B3B5-D485BBE07FFF}" destId="{5E4E20C2-3A32-43F2-B943-D4D275DB4EB9}" srcOrd="2" destOrd="0" presId="urn:microsoft.com/office/officeart/2005/8/layout/hList1"/>
    <dgm:cxn modelId="{2DBFA45F-A989-48A0-B6B8-164E328C24C7}" type="presParOf" srcId="{5E4E20C2-3A32-43F2-B943-D4D275DB4EB9}" destId="{98ED040D-97C6-437F-BB37-B30114001B0F}" srcOrd="0" destOrd="0" presId="urn:microsoft.com/office/officeart/2005/8/layout/hList1"/>
    <dgm:cxn modelId="{04FACF7F-3281-477F-A3A8-C3AC8A5EA9C8}" type="presParOf" srcId="{5E4E20C2-3A32-43F2-B943-D4D275DB4EB9}" destId="{53CF65DB-518C-4B63-93B2-597DEEB2B67F}" srcOrd="1" destOrd="0" presId="urn:microsoft.com/office/officeart/2005/8/layout/hList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D41C4A-48B7-47D3-8DE8-AFF2139EC608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16C21E-1D47-452A-B06F-6EFE4E3AFC6D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Thế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nào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b="1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6F2759-EEC3-497E-A37A-34570F4090C6}" type="parTrans" cxnId="{B7E0C09B-2BC3-4E8A-A4C8-DBBC8ACC07C1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9BB40F-640B-4781-94CB-A4DAF07D8C54}" type="sibTrans" cxnId="{B7E0C09B-2BC3-4E8A-A4C8-DBBC8ACC07C1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A12D93-E90D-4EF0-B4DF-682580604378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5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FA5471-4946-4B8A-B4C8-53CBAED1C4FE}" type="parTrans" cxnId="{4862527A-28DD-4016-9A56-8BADA1ACE1FB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76DED7-1788-4874-B4DF-0A1DD3CC5CCC}" type="sibTrans" cxnId="{4862527A-28DD-4016-9A56-8BADA1ACE1FB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A872B1-F9F6-4C7C-8BBD-F330465A4359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en-US" sz="15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bao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5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2E8D0B-1A0B-45D5-BBCF-B82B2BEB8AC2}" type="parTrans" cxnId="{E2031273-F198-4870-85D7-623F231A43D8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B6A85F-0D4A-41D5-BD89-1B5DD273A08E}" type="sibTrans" cxnId="{E2031273-F198-4870-85D7-623F231A43D8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F3D24C-99D3-4820-AAC6-CAED715DE6BB}" type="asst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rõ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trách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quyết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những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97C76B-1B9E-43B5-8D11-662D748A1A65}" type="parTrans" cxnId="{9C8B5023-B2FC-41C6-96AD-D62786CA5CD9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406D1D-E569-4891-B1F6-C90A85919EC1}" type="sibTrans" cxnId="{9C8B5023-B2FC-41C6-96AD-D62786CA5CD9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F91FB-B060-47FD-B862-D3DB2A616F79}" type="asst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quyết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thế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nào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những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C6ECD1-E461-4434-8872-1F88B71F9B1C}" type="parTrans" cxnId="{C608FE89-4384-4205-8055-0A704A265035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24E8DD-CD97-40AA-B28A-FD44F47BDF52}" type="sibTrans" cxnId="{C608FE89-4384-4205-8055-0A704A265035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694D3D-E92E-4553-9D40-2EF5271D3AD1}" type="pres">
      <dgm:prSet presAssocID="{B2D41C4A-48B7-47D3-8DE8-AFF2139EC6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922FB72-4784-4775-BC15-7EAAB835608A}" type="pres">
      <dgm:prSet presAssocID="{C316C21E-1D47-452A-B06F-6EFE4E3AFC6D}" presName="hierRoot1" presStyleCnt="0">
        <dgm:presLayoutVars>
          <dgm:hierBranch val="init"/>
        </dgm:presLayoutVars>
      </dgm:prSet>
      <dgm:spPr/>
    </dgm:pt>
    <dgm:pt modelId="{18C36919-F14C-4C9C-AEE3-32D41A9F814A}" type="pres">
      <dgm:prSet presAssocID="{C316C21E-1D47-452A-B06F-6EFE4E3AFC6D}" presName="rootComposite1" presStyleCnt="0"/>
      <dgm:spPr/>
    </dgm:pt>
    <dgm:pt modelId="{41E12B18-0E2C-4240-808A-00204948D6FF}" type="pres">
      <dgm:prSet presAssocID="{C316C21E-1D47-452A-B06F-6EFE4E3AFC6D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D8E9A51-3738-489D-BA8E-2DB1A4A18F06}" type="pres">
      <dgm:prSet presAssocID="{C316C21E-1D47-452A-B06F-6EFE4E3AFC6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3699E1D-ECB9-4BFE-A347-BB3EAB05B25C}" type="pres">
      <dgm:prSet presAssocID="{C316C21E-1D47-452A-B06F-6EFE4E3AFC6D}" presName="hierChild2" presStyleCnt="0"/>
      <dgm:spPr/>
    </dgm:pt>
    <dgm:pt modelId="{B236C6E9-7E94-4FB9-9006-98780CDB7BFE}" type="pres">
      <dgm:prSet presAssocID="{9EFA5471-4946-4B8A-B4C8-53CBAED1C4FE}" presName="Name37" presStyleLbl="parChTrans1D2" presStyleIdx="0" presStyleCnt="2"/>
      <dgm:spPr/>
      <dgm:t>
        <a:bodyPr/>
        <a:lstStyle/>
        <a:p>
          <a:endParaRPr lang="en-US"/>
        </a:p>
      </dgm:t>
    </dgm:pt>
    <dgm:pt modelId="{C91BDD26-9F35-4CF1-952E-FBE80D23A43D}" type="pres">
      <dgm:prSet presAssocID="{C1A12D93-E90D-4EF0-B4DF-682580604378}" presName="hierRoot2" presStyleCnt="0">
        <dgm:presLayoutVars>
          <dgm:hierBranch val="init"/>
        </dgm:presLayoutVars>
      </dgm:prSet>
      <dgm:spPr/>
    </dgm:pt>
    <dgm:pt modelId="{18351AC4-F639-4E6F-8888-7A8645F464CD}" type="pres">
      <dgm:prSet presAssocID="{C1A12D93-E90D-4EF0-B4DF-682580604378}" presName="rootComposite" presStyleCnt="0"/>
      <dgm:spPr/>
    </dgm:pt>
    <dgm:pt modelId="{3618C2B5-575C-4CC0-A57A-7BD63CB77FE1}" type="pres">
      <dgm:prSet presAssocID="{C1A12D93-E90D-4EF0-B4DF-682580604378}" presName="rootText" presStyleLbl="node2" presStyleIdx="0" presStyleCnt="2" custScaleX="11262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5EAD08F-007E-4AF4-83E4-5025AC6E9C10}" type="pres">
      <dgm:prSet presAssocID="{C1A12D93-E90D-4EF0-B4DF-682580604378}" presName="rootConnector" presStyleLbl="node2" presStyleIdx="0" presStyleCnt="2"/>
      <dgm:spPr/>
      <dgm:t>
        <a:bodyPr/>
        <a:lstStyle/>
        <a:p>
          <a:endParaRPr lang="en-US"/>
        </a:p>
      </dgm:t>
    </dgm:pt>
    <dgm:pt modelId="{0ACBE53D-BA33-4188-AE2C-BA73BCD3034D}" type="pres">
      <dgm:prSet presAssocID="{C1A12D93-E90D-4EF0-B4DF-682580604378}" presName="hierChild4" presStyleCnt="0"/>
      <dgm:spPr/>
    </dgm:pt>
    <dgm:pt modelId="{70A8CBD9-596D-4648-9AF2-EE20FF21B1E6}" type="pres">
      <dgm:prSet presAssocID="{C1A12D93-E90D-4EF0-B4DF-682580604378}" presName="hierChild5" presStyleCnt="0"/>
      <dgm:spPr/>
    </dgm:pt>
    <dgm:pt modelId="{3F679954-DA44-4479-B46D-9FB76FB81035}" type="pres">
      <dgm:prSet presAssocID="{3A2E8D0B-1A0B-45D5-BBCF-B82B2BEB8AC2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65F671E-6EE4-4E19-B524-6CEFFFF5B0A7}" type="pres">
      <dgm:prSet presAssocID="{55A872B1-F9F6-4C7C-8BBD-F330465A4359}" presName="hierRoot2" presStyleCnt="0">
        <dgm:presLayoutVars>
          <dgm:hierBranch val="init"/>
        </dgm:presLayoutVars>
      </dgm:prSet>
      <dgm:spPr/>
    </dgm:pt>
    <dgm:pt modelId="{9948A436-1879-4F05-92CF-34C3F8E0244E}" type="pres">
      <dgm:prSet presAssocID="{55A872B1-F9F6-4C7C-8BBD-F330465A4359}" presName="rootComposite" presStyleCnt="0"/>
      <dgm:spPr/>
    </dgm:pt>
    <dgm:pt modelId="{68428AE4-1A92-4C77-98B3-37605878BC8B}" type="pres">
      <dgm:prSet presAssocID="{55A872B1-F9F6-4C7C-8BBD-F330465A4359}" presName="rootText" presStyleLbl="node2" presStyleIdx="1" presStyleCnt="2" custScaleX="11262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FECAB48-61D1-417F-8FF3-D850EFBB1FC9}" type="pres">
      <dgm:prSet presAssocID="{55A872B1-F9F6-4C7C-8BBD-F330465A4359}" presName="rootConnector" presStyleLbl="node2" presStyleIdx="1" presStyleCnt="2"/>
      <dgm:spPr/>
      <dgm:t>
        <a:bodyPr/>
        <a:lstStyle/>
        <a:p>
          <a:endParaRPr lang="en-US"/>
        </a:p>
      </dgm:t>
    </dgm:pt>
    <dgm:pt modelId="{09073C45-7555-41D3-BB49-5A042BD4B20E}" type="pres">
      <dgm:prSet presAssocID="{55A872B1-F9F6-4C7C-8BBD-F330465A4359}" presName="hierChild4" presStyleCnt="0"/>
      <dgm:spPr/>
    </dgm:pt>
    <dgm:pt modelId="{6B7DEA77-F788-4C10-B1ED-2450573AC74B}" type="pres">
      <dgm:prSet presAssocID="{55A872B1-F9F6-4C7C-8BBD-F330465A4359}" presName="hierChild5" presStyleCnt="0"/>
      <dgm:spPr/>
    </dgm:pt>
    <dgm:pt modelId="{D43E193B-7085-4DB9-B8B1-AC07F361D23C}" type="pres">
      <dgm:prSet presAssocID="{C597C76B-1B9E-43B5-8D11-662D748A1A65}" presName="Name111" presStyleLbl="parChTrans1D3" presStyleIdx="0" presStyleCnt="2"/>
      <dgm:spPr/>
      <dgm:t>
        <a:bodyPr/>
        <a:lstStyle/>
        <a:p>
          <a:endParaRPr lang="en-US"/>
        </a:p>
      </dgm:t>
    </dgm:pt>
    <dgm:pt modelId="{106E4652-2DE3-4371-8FDD-949836E87287}" type="pres">
      <dgm:prSet presAssocID="{15F3D24C-99D3-4820-AAC6-CAED715DE6BB}" presName="hierRoot3" presStyleCnt="0">
        <dgm:presLayoutVars>
          <dgm:hierBranch val="init"/>
        </dgm:presLayoutVars>
      </dgm:prSet>
      <dgm:spPr/>
    </dgm:pt>
    <dgm:pt modelId="{0AB18C54-839F-4D4E-A879-55CAE2CF3E34}" type="pres">
      <dgm:prSet presAssocID="{15F3D24C-99D3-4820-AAC6-CAED715DE6BB}" presName="rootComposite3" presStyleCnt="0"/>
      <dgm:spPr/>
    </dgm:pt>
    <dgm:pt modelId="{5A206FCA-32AF-475C-B9CE-3824A3DE8C11}" type="pres">
      <dgm:prSet presAssocID="{15F3D24C-99D3-4820-AAC6-CAED715DE6BB}" presName="rootText3" presStyleLbl="asst2" presStyleIdx="0" presStyleCnt="2" custScaleX="13110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5E5806E-52C2-41F9-B8F0-77CB229FDFF9}" type="pres">
      <dgm:prSet presAssocID="{15F3D24C-99D3-4820-AAC6-CAED715DE6BB}" presName="rootConnector3" presStyleLbl="asst2" presStyleIdx="0" presStyleCnt="2"/>
      <dgm:spPr/>
      <dgm:t>
        <a:bodyPr/>
        <a:lstStyle/>
        <a:p>
          <a:endParaRPr lang="en-US"/>
        </a:p>
      </dgm:t>
    </dgm:pt>
    <dgm:pt modelId="{CB405841-4672-450A-A144-8F5933D502D1}" type="pres">
      <dgm:prSet presAssocID="{15F3D24C-99D3-4820-AAC6-CAED715DE6BB}" presName="hierChild6" presStyleCnt="0"/>
      <dgm:spPr/>
    </dgm:pt>
    <dgm:pt modelId="{94AABB86-8898-4CE8-A09A-A28EC0C136C6}" type="pres">
      <dgm:prSet presAssocID="{15F3D24C-99D3-4820-AAC6-CAED715DE6BB}" presName="hierChild7" presStyleCnt="0"/>
      <dgm:spPr/>
    </dgm:pt>
    <dgm:pt modelId="{C8605A39-28D0-4063-8A7D-92911EC3593E}" type="pres">
      <dgm:prSet presAssocID="{4CC6ECD1-E461-4434-8872-1F88B71F9B1C}" presName="Name111" presStyleLbl="parChTrans1D3" presStyleIdx="1" presStyleCnt="2"/>
      <dgm:spPr/>
      <dgm:t>
        <a:bodyPr/>
        <a:lstStyle/>
        <a:p>
          <a:endParaRPr lang="en-US"/>
        </a:p>
      </dgm:t>
    </dgm:pt>
    <dgm:pt modelId="{ECCF4C49-083B-4332-8394-53DDEC7B4837}" type="pres">
      <dgm:prSet presAssocID="{DDBF91FB-B060-47FD-B862-D3DB2A616F79}" presName="hierRoot3" presStyleCnt="0">
        <dgm:presLayoutVars>
          <dgm:hierBranch val="init"/>
        </dgm:presLayoutVars>
      </dgm:prSet>
      <dgm:spPr/>
    </dgm:pt>
    <dgm:pt modelId="{5087D9D9-35C4-46F3-96EA-0A5331725AE1}" type="pres">
      <dgm:prSet presAssocID="{DDBF91FB-B060-47FD-B862-D3DB2A616F79}" presName="rootComposite3" presStyleCnt="0"/>
      <dgm:spPr/>
    </dgm:pt>
    <dgm:pt modelId="{BCCF001C-2011-45B7-82F0-8B003B7FDC7C}" type="pres">
      <dgm:prSet presAssocID="{DDBF91FB-B060-47FD-B862-D3DB2A616F79}" presName="rootText3" presStyleLbl="asst2" presStyleIdx="1" presStyleCnt="2" custScaleX="12847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34FD310-5A27-4219-A35A-4BAE5761C1B9}" type="pres">
      <dgm:prSet presAssocID="{DDBF91FB-B060-47FD-B862-D3DB2A616F79}" presName="rootConnector3" presStyleLbl="asst2" presStyleIdx="1" presStyleCnt="2"/>
      <dgm:spPr/>
      <dgm:t>
        <a:bodyPr/>
        <a:lstStyle/>
        <a:p>
          <a:endParaRPr lang="en-US"/>
        </a:p>
      </dgm:t>
    </dgm:pt>
    <dgm:pt modelId="{42DD5301-92B1-49F9-B8D1-3C703125B249}" type="pres">
      <dgm:prSet presAssocID="{DDBF91FB-B060-47FD-B862-D3DB2A616F79}" presName="hierChild6" presStyleCnt="0"/>
      <dgm:spPr/>
    </dgm:pt>
    <dgm:pt modelId="{C56AFA21-73EF-44E6-A345-C1F5B192BDF0}" type="pres">
      <dgm:prSet presAssocID="{DDBF91FB-B060-47FD-B862-D3DB2A616F79}" presName="hierChild7" presStyleCnt="0"/>
      <dgm:spPr/>
    </dgm:pt>
    <dgm:pt modelId="{4B46E4BF-6B63-4907-B588-3A6FC497E82B}" type="pres">
      <dgm:prSet presAssocID="{C316C21E-1D47-452A-B06F-6EFE4E3AFC6D}" presName="hierChild3" presStyleCnt="0"/>
      <dgm:spPr/>
    </dgm:pt>
  </dgm:ptLst>
  <dgm:cxnLst>
    <dgm:cxn modelId="{379C6ECD-F9B4-496E-BDCF-A185B575A2F0}" type="presOf" srcId="{B2D41C4A-48B7-47D3-8DE8-AFF2139EC608}" destId="{5F694D3D-E92E-4553-9D40-2EF5271D3AD1}" srcOrd="0" destOrd="0" presId="urn:microsoft.com/office/officeart/2005/8/layout/orgChart1"/>
    <dgm:cxn modelId="{3BD7848E-6B88-4D60-A489-886C8267F65A}" type="presOf" srcId="{DDBF91FB-B060-47FD-B862-D3DB2A616F79}" destId="{BCCF001C-2011-45B7-82F0-8B003B7FDC7C}" srcOrd="0" destOrd="0" presId="urn:microsoft.com/office/officeart/2005/8/layout/orgChart1"/>
    <dgm:cxn modelId="{9C8B5023-B2FC-41C6-96AD-D62786CA5CD9}" srcId="{55A872B1-F9F6-4C7C-8BBD-F330465A4359}" destId="{15F3D24C-99D3-4820-AAC6-CAED715DE6BB}" srcOrd="0" destOrd="0" parTransId="{C597C76B-1B9E-43B5-8D11-662D748A1A65}" sibTransId="{7F406D1D-E569-4891-B1F6-C90A85919EC1}"/>
    <dgm:cxn modelId="{4E6EA96D-5757-4217-8FC9-AA81A10A9633}" type="presOf" srcId="{C316C21E-1D47-452A-B06F-6EFE4E3AFC6D}" destId="{41E12B18-0E2C-4240-808A-00204948D6FF}" srcOrd="0" destOrd="0" presId="urn:microsoft.com/office/officeart/2005/8/layout/orgChart1"/>
    <dgm:cxn modelId="{E2031273-F198-4870-85D7-623F231A43D8}" srcId="{C316C21E-1D47-452A-B06F-6EFE4E3AFC6D}" destId="{55A872B1-F9F6-4C7C-8BBD-F330465A4359}" srcOrd="1" destOrd="0" parTransId="{3A2E8D0B-1A0B-45D5-BBCF-B82B2BEB8AC2}" sibTransId="{5BB6A85F-0D4A-41D5-BD89-1B5DD273A08E}"/>
    <dgm:cxn modelId="{4862527A-28DD-4016-9A56-8BADA1ACE1FB}" srcId="{C316C21E-1D47-452A-B06F-6EFE4E3AFC6D}" destId="{C1A12D93-E90D-4EF0-B4DF-682580604378}" srcOrd="0" destOrd="0" parTransId="{9EFA5471-4946-4B8A-B4C8-53CBAED1C4FE}" sibTransId="{5E76DED7-1788-4874-B4DF-0A1DD3CC5CCC}"/>
    <dgm:cxn modelId="{07ADF470-56A8-4749-8D71-F10A3838A5F8}" type="presOf" srcId="{C316C21E-1D47-452A-B06F-6EFE4E3AFC6D}" destId="{3D8E9A51-3738-489D-BA8E-2DB1A4A18F06}" srcOrd="1" destOrd="0" presId="urn:microsoft.com/office/officeart/2005/8/layout/orgChart1"/>
    <dgm:cxn modelId="{B7E0C09B-2BC3-4E8A-A4C8-DBBC8ACC07C1}" srcId="{B2D41C4A-48B7-47D3-8DE8-AFF2139EC608}" destId="{C316C21E-1D47-452A-B06F-6EFE4E3AFC6D}" srcOrd="0" destOrd="0" parTransId="{2B6F2759-EEC3-497E-A37A-34570F4090C6}" sibTransId="{419BB40F-640B-4781-94CB-A4DAF07D8C54}"/>
    <dgm:cxn modelId="{E534B2EE-AC6F-4E43-8C07-32FF72A30C6F}" type="presOf" srcId="{3A2E8D0B-1A0B-45D5-BBCF-B82B2BEB8AC2}" destId="{3F679954-DA44-4479-B46D-9FB76FB81035}" srcOrd="0" destOrd="0" presId="urn:microsoft.com/office/officeart/2005/8/layout/orgChart1"/>
    <dgm:cxn modelId="{DA740C9B-EE00-4212-8142-9CE3D3F65646}" type="presOf" srcId="{C1A12D93-E90D-4EF0-B4DF-682580604378}" destId="{3618C2B5-575C-4CC0-A57A-7BD63CB77FE1}" srcOrd="0" destOrd="0" presId="urn:microsoft.com/office/officeart/2005/8/layout/orgChart1"/>
    <dgm:cxn modelId="{397027FE-08E6-465F-A28A-984BAE4E08A8}" type="presOf" srcId="{55A872B1-F9F6-4C7C-8BBD-F330465A4359}" destId="{5FECAB48-61D1-417F-8FF3-D850EFBB1FC9}" srcOrd="1" destOrd="0" presId="urn:microsoft.com/office/officeart/2005/8/layout/orgChart1"/>
    <dgm:cxn modelId="{E77C3CA3-045A-4ACC-B896-9DDFFE944824}" type="presOf" srcId="{55A872B1-F9F6-4C7C-8BBD-F330465A4359}" destId="{68428AE4-1A92-4C77-98B3-37605878BC8B}" srcOrd="0" destOrd="0" presId="urn:microsoft.com/office/officeart/2005/8/layout/orgChart1"/>
    <dgm:cxn modelId="{F5F8995D-6C2C-4A5A-9762-1F432218834C}" type="presOf" srcId="{15F3D24C-99D3-4820-AAC6-CAED715DE6BB}" destId="{5A206FCA-32AF-475C-B9CE-3824A3DE8C11}" srcOrd="0" destOrd="0" presId="urn:microsoft.com/office/officeart/2005/8/layout/orgChart1"/>
    <dgm:cxn modelId="{5C203D0E-C13C-4933-8820-123FB3C899C3}" type="presOf" srcId="{C597C76B-1B9E-43B5-8D11-662D748A1A65}" destId="{D43E193B-7085-4DB9-B8B1-AC07F361D23C}" srcOrd="0" destOrd="0" presId="urn:microsoft.com/office/officeart/2005/8/layout/orgChart1"/>
    <dgm:cxn modelId="{7125B792-16A1-4660-A154-87F4758FDAC9}" type="presOf" srcId="{C1A12D93-E90D-4EF0-B4DF-682580604378}" destId="{A5EAD08F-007E-4AF4-83E4-5025AC6E9C10}" srcOrd="1" destOrd="0" presId="urn:microsoft.com/office/officeart/2005/8/layout/orgChart1"/>
    <dgm:cxn modelId="{EEBF30E5-FDE2-4EF9-8D07-031576FD239A}" type="presOf" srcId="{DDBF91FB-B060-47FD-B862-D3DB2A616F79}" destId="{734FD310-5A27-4219-A35A-4BAE5761C1B9}" srcOrd="1" destOrd="0" presId="urn:microsoft.com/office/officeart/2005/8/layout/orgChart1"/>
    <dgm:cxn modelId="{E5CF5BCE-6EFC-4CBF-9A06-3754EB342D2E}" type="presOf" srcId="{15F3D24C-99D3-4820-AAC6-CAED715DE6BB}" destId="{65E5806E-52C2-41F9-B8F0-77CB229FDFF9}" srcOrd="1" destOrd="0" presId="urn:microsoft.com/office/officeart/2005/8/layout/orgChart1"/>
    <dgm:cxn modelId="{23E05515-1257-4230-A5F7-13897DD84DA3}" type="presOf" srcId="{9EFA5471-4946-4B8A-B4C8-53CBAED1C4FE}" destId="{B236C6E9-7E94-4FB9-9006-98780CDB7BFE}" srcOrd="0" destOrd="0" presId="urn:microsoft.com/office/officeart/2005/8/layout/orgChart1"/>
    <dgm:cxn modelId="{C608FE89-4384-4205-8055-0A704A265035}" srcId="{55A872B1-F9F6-4C7C-8BBD-F330465A4359}" destId="{DDBF91FB-B060-47FD-B862-D3DB2A616F79}" srcOrd="1" destOrd="0" parTransId="{4CC6ECD1-E461-4434-8872-1F88B71F9B1C}" sibTransId="{DA24E8DD-CD97-40AA-B28A-FD44F47BDF52}"/>
    <dgm:cxn modelId="{F3075C17-AE95-4774-B7C4-588631E61DE9}" type="presOf" srcId="{4CC6ECD1-E461-4434-8872-1F88B71F9B1C}" destId="{C8605A39-28D0-4063-8A7D-92911EC3593E}" srcOrd="0" destOrd="0" presId="urn:microsoft.com/office/officeart/2005/8/layout/orgChart1"/>
    <dgm:cxn modelId="{99FDBB1E-0B16-471A-A131-5CD9C85353F9}" type="presParOf" srcId="{5F694D3D-E92E-4553-9D40-2EF5271D3AD1}" destId="{9922FB72-4784-4775-BC15-7EAAB835608A}" srcOrd="0" destOrd="0" presId="urn:microsoft.com/office/officeart/2005/8/layout/orgChart1"/>
    <dgm:cxn modelId="{A060CF9A-F2C9-47E3-A731-B25AE97EDC08}" type="presParOf" srcId="{9922FB72-4784-4775-BC15-7EAAB835608A}" destId="{18C36919-F14C-4C9C-AEE3-32D41A9F814A}" srcOrd="0" destOrd="0" presId="urn:microsoft.com/office/officeart/2005/8/layout/orgChart1"/>
    <dgm:cxn modelId="{7A0110C7-DADD-4AA2-8357-2824D7CE623F}" type="presParOf" srcId="{18C36919-F14C-4C9C-AEE3-32D41A9F814A}" destId="{41E12B18-0E2C-4240-808A-00204948D6FF}" srcOrd="0" destOrd="0" presId="urn:microsoft.com/office/officeart/2005/8/layout/orgChart1"/>
    <dgm:cxn modelId="{C5E47582-10F8-403B-A306-FB0631ECC8BA}" type="presParOf" srcId="{18C36919-F14C-4C9C-AEE3-32D41A9F814A}" destId="{3D8E9A51-3738-489D-BA8E-2DB1A4A18F06}" srcOrd="1" destOrd="0" presId="urn:microsoft.com/office/officeart/2005/8/layout/orgChart1"/>
    <dgm:cxn modelId="{13A7CB82-421B-429D-AC1A-6C7AB1B22BE2}" type="presParOf" srcId="{9922FB72-4784-4775-BC15-7EAAB835608A}" destId="{C3699E1D-ECB9-4BFE-A347-BB3EAB05B25C}" srcOrd="1" destOrd="0" presId="urn:microsoft.com/office/officeart/2005/8/layout/orgChart1"/>
    <dgm:cxn modelId="{62C254F7-211E-480C-AEE5-F332C31546C5}" type="presParOf" srcId="{C3699E1D-ECB9-4BFE-A347-BB3EAB05B25C}" destId="{B236C6E9-7E94-4FB9-9006-98780CDB7BFE}" srcOrd="0" destOrd="0" presId="urn:microsoft.com/office/officeart/2005/8/layout/orgChart1"/>
    <dgm:cxn modelId="{7F4FA7D3-6219-4E65-B783-6A18B461D6EB}" type="presParOf" srcId="{C3699E1D-ECB9-4BFE-A347-BB3EAB05B25C}" destId="{C91BDD26-9F35-4CF1-952E-FBE80D23A43D}" srcOrd="1" destOrd="0" presId="urn:microsoft.com/office/officeart/2005/8/layout/orgChart1"/>
    <dgm:cxn modelId="{B8C42E51-5CAF-4973-8B93-EDE8CA1B5429}" type="presParOf" srcId="{C91BDD26-9F35-4CF1-952E-FBE80D23A43D}" destId="{18351AC4-F639-4E6F-8888-7A8645F464CD}" srcOrd="0" destOrd="0" presId="urn:microsoft.com/office/officeart/2005/8/layout/orgChart1"/>
    <dgm:cxn modelId="{8668BBC3-6CED-424D-AE99-28E7CECBB4F9}" type="presParOf" srcId="{18351AC4-F639-4E6F-8888-7A8645F464CD}" destId="{3618C2B5-575C-4CC0-A57A-7BD63CB77FE1}" srcOrd="0" destOrd="0" presId="urn:microsoft.com/office/officeart/2005/8/layout/orgChart1"/>
    <dgm:cxn modelId="{29A6C468-0894-4625-8B9E-685D2E14E3BF}" type="presParOf" srcId="{18351AC4-F639-4E6F-8888-7A8645F464CD}" destId="{A5EAD08F-007E-4AF4-83E4-5025AC6E9C10}" srcOrd="1" destOrd="0" presId="urn:microsoft.com/office/officeart/2005/8/layout/orgChart1"/>
    <dgm:cxn modelId="{87BE99A8-ECA8-4D92-A9CF-A2FA132A2A57}" type="presParOf" srcId="{C91BDD26-9F35-4CF1-952E-FBE80D23A43D}" destId="{0ACBE53D-BA33-4188-AE2C-BA73BCD3034D}" srcOrd="1" destOrd="0" presId="urn:microsoft.com/office/officeart/2005/8/layout/orgChart1"/>
    <dgm:cxn modelId="{482A42F4-4F08-444D-BA9B-8CE94F0CE7F1}" type="presParOf" srcId="{C91BDD26-9F35-4CF1-952E-FBE80D23A43D}" destId="{70A8CBD9-596D-4648-9AF2-EE20FF21B1E6}" srcOrd="2" destOrd="0" presId="urn:microsoft.com/office/officeart/2005/8/layout/orgChart1"/>
    <dgm:cxn modelId="{E1A0C2F5-9A43-4A1F-8E16-B03A874EDBF9}" type="presParOf" srcId="{C3699E1D-ECB9-4BFE-A347-BB3EAB05B25C}" destId="{3F679954-DA44-4479-B46D-9FB76FB81035}" srcOrd="2" destOrd="0" presId="urn:microsoft.com/office/officeart/2005/8/layout/orgChart1"/>
    <dgm:cxn modelId="{0F1D8599-C635-4E50-98EB-29AE30E5DACA}" type="presParOf" srcId="{C3699E1D-ECB9-4BFE-A347-BB3EAB05B25C}" destId="{665F671E-6EE4-4E19-B524-6CEFFFF5B0A7}" srcOrd="3" destOrd="0" presId="urn:microsoft.com/office/officeart/2005/8/layout/orgChart1"/>
    <dgm:cxn modelId="{CC5C2574-E0DF-481C-9166-4AABBE771128}" type="presParOf" srcId="{665F671E-6EE4-4E19-B524-6CEFFFF5B0A7}" destId="{9948A436-1879-4F05-92CF-34C3F8E0244E}" srcOrd="0" destOrd="0" presId="urn:microsoft.com/office/officeart/2005/8/layout/orgChart1"/>
    <dgm:cxn modelId="{E122FF29-CC5F-44F2-BC77-C562980B7EDC}" type="presParOf" srcId="{9948A436-1879-4F05-92CF-34C3F8E0244E}" destId="{68428AE4-1A92-4C77-98B3-37605878BC8B}" srcOrd="0" destOrd="0" presId="urn:microsoft.com/office/officeart/2005/8/layout/orgChart1"/>
    <dgm:cxn modelId="{512F4F19-1E79-4440-95D3-A8AA8EE41D1E}" type="presParOf" srcId="{9948A436-1879-4F05-92CF-34C3F8E0244E}" destId="{5FECAB48-61D1-417F-8FF3-D850EFBB1FC9}" srcOrd="1" destOrd="0" presId="urn:microsoft.com/office/officeart/2005/8/layout/orgChart1"/>
    <dgm:cxn modelId="{F11502D2-2E4A-4FB2-BFF5-0E00158EA865}" type="presParOf" srcId="{665F671E-6EE4-4E19-B524-6CEFFFF5B0A7}" destId="{09073C45-7555-41D3-BB49-5A042BD4B20E}" srcOrd="1" destOrd="0" presId="urn:microsoft.com/office/officeart/2005/8/layout/orgChart1"/>
    <dgm:cxn modelId="{2BDA7FED-1F3B-410E-BE28-EF0B540BF172}" type="presParOf" srcId="{665F671E-6EE4-4E19-B524-6CEFFFF5B0A7}" destId="{6B7DEA77-F788-4C10-B1ED-2450573AC74B}" srcOrd="2" destOrd="0" presId="urn:microsoft.com/office/officeart/2005/8/layout/orgChart1"/>
    <dgm:cxn modelId="{833B7F0E-FCCD-460F-B5B7-AF7F2F412B4E}" type="presParOf" srcId="{6B7DEA77-F788-4C10-B1ED-2450573AC74B}" destId="{D43E193B-7085-4DB9-B8B1-AC07F361D23C}" srcOrd="0" destOrd="0" presId="urn:microsoft.com/office/officeart/2005/8/layout/orgChart1"/>
    <dgm:cxn modelId="{279A8DA3-B841-4FAB-9E8E-F2E078C802B7}" type="presParOf" srcId="{6B7DEA77-F788-4C10-B1ED-2450573AC74B}" destId="{106E4652-2DE3-4371-8FDD-949836E87287}" srcOrd="1" destOrd="0" presId="urn:microsoft.com/office/officeart/2005/8/layout/orgChart1"/>
    <dgm:cxn modelId="{02E69CDE-C846-48F7-8105-28CCCD137A37}" type="presParOf" srcId="{106E4652-2DE3-4371-8FDD-949836E87287}" destId="{0AB18C54-839F-4D4E-A879-55CAE2CF3E34}" srcOrd="0" destOrd="0" presId="urn:microsoft.com/office/officeart/2005/8/layout/orgChart1"/>
    <dgm:cxn modelId="{D9C1B22D-6A0D-46A2-ACF8-74699314908E}" type="presParOf" srcId="{0AB18C54-839F-4D4E-A879-55CAE2CF3E34}" destId="{5A206FCA-32AF-475C-B9CE-3824A3DE8C11}" srcOrd="0" destOrd="0" presId="urn:microsoft.com/office/officeart/2005/8/layout/orgChart1"/>
    <dgm:cxn modelId="{878E3413-E961-433C-AC64-2C88ACC691CD}" type="presParOf" srcId="{0AB18C54-839F-4D4E-A879-55CAE2CF3E34}" destId="{65E5806E-52C2-41F9-B8F0-77CB229FDFF9}" srcOrd="1" destOrd="0" presId="urn:microsoft.com/office/officeart/2005/8/layout/orgChart1"/>
    <dgm:cxn modelId="{6E1303DA-8311-49E4-B027-CF2881022CA1}" type="presParOf" srcId="{106E4652-2DE3-4371-8FDD-949836E87287}" destId="{CB405841-4672-450A-A144-8F5933D502D1}" srcOrd="1" destOrd="0" presId="urn:microsoft.com/office/officeart/2005/8/layout/orgChart1"/>
    <dgm:cxn modelId="{25E93FF0-AE8D-457A-BBB9-455F427AE42B}" type="presParOf" srcId="{106E4652-2DE3-4371-8FDD-949836E87287}" destId="{94AABB86-8898-4CE8-A09A-A28EC0C136C6}" srcOrd="2" destOrd="0" presId="urn:microsoft.com/office/officeart/2005/8/layout/orgChart1"/>
    <dgm:cxn modelId="{99950C81-78CE-40AF-BAF3-45408106D36F}" type="presParOf" srcId="{6B7DEA77-F788-4C10-B1ED-2450573AC74B}" destId="{C8605A39-28D0-4063-8A7D-92911EC3593E}" srcOrd="2" destOrd="0" presId="urn:microsoft.com/office/officeart/2005/8/layout/orgChart1"/>
    <dgm:cxn modelId="{84D46DFC-2588-4F59-BB81-157E1E0C8684}" type="presParOf" srcId="{6B7DEA77-F788-4C10-B1ED-2450573AC74B}" destId="{ECCF4C49-083B-4332-8394-53DDEC7B4837}" srcOrd="3" destOrd="0" presId="urn:microsoft.com/office/officeart/2005/8/layout/orgChart1"/>
    <dgm:cxn modelId="{501BB770-E8C0-4F37-9A86-B0BAF7364B73}" type="presParOf" srcId="{ECCF4C49-083B-4332-8394-53DDEC7B4837}" destId="{5087D9D9-35C4-46F3-96EA-0A5331725AE1}" srcOrd="0" destOrd="0" presId="urn:microsoft.com/office/officeart/2005/8/layout/orgChart1"/>
    <dgm:cxn modelId="{22D53588-73A9-458C-A6E6-49E7B3B8BC20}" type="presParOf" srcId="{5087D9D9-35C4-46F3-96EA-0A5331725AE1}" destId="{BCCF001C-2011-45B7-82F0-8B003B7FDC7C}" srcOrd="0" destOrd="0" presId="urn:microsoft.com/office/officeart/2005/8/layout/orgChart1"/>
    <dgm:cxn modelId="{E2E9CC70-FAF8-49CF-9416-C9F75F8789CF}" type="presParOf" srcId="{5087D9D9-35C4-46F3-96EA-0A5331725AE1}" destId="{734FD310-5A27-4219-A35A-4BAE5761C1B9}" srcOrd="1" destOrd="0" presId="urn:microsoft.com/office/officeart/2005/8/layout/orgChart1"/>
    <dgm:cxn modelId="{43F72361-932D-4DD5-B6F4-F4614E32D9E6}" type="presParOf" srcId="{ECCF4C49-083B-4332-8394-53DDEC7B4837}" destId="{42DD5301-92B1-49F9-B8D1-3C703125B249}" srcOrd="1" destOrd="0" presId="urn:microsoft.com/office/officeart/2005/8/layout/orgChart1"/>
    <dgm:cxn modelId="{7B752C7C-8F6E-4625-8D75-D06B1E10F236}" type="presParOf" srcId="{ECCF4C49-083B-4332-8394-53DDEC7B4837}" destId="{C56AFA21-73EF-44E6-A345-C1F5B192BDF0}" srcOrd="2" destOrd="0" presId="urn:microsoft.com/office/officeart/2005/8/layout/orgChart1"/>
    <dgm:cxn modelId="{963A95C5-EBEC-40CE-801C-AB086A712C5E}" type="presParOf" srcId="{9922FB72-4784-4775-BC15-7EAAB835608A}" destId="{4B46E4BF-6B63-4907-B588-3A6FC497E8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786667-E722-48F9-939D-748F66635288}" type="doc">
      <dgm:prSet loTypeId="urn:microsoft.com/office/officeart/2005/8/layout/hList1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E07647D2-65AF-4090-BD04-D77675DA2631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2.1.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dục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785E92-4F65-4A82-82F9-B0ABBE362D80}" type="parTrans" cxnId="{1262E22C-F7BD-4592-9A36-8F893C3A420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E0FD5C-7FE0-4C7A-A436-00F386A5F31B}" type="sibTrans" cxnId="{1262E22C-F7BD-4592-9A36-8F893C3A420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A46A4D-902F-4D6D-9A4D-0481D36A3BC7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5C850D-8A05-442E-A28C-A80C40BD62E6}" type="parTrans" cxnId="{67032C24-0CF9-489A-BF36-A198CEC5943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9F9694-6310-47BC-A6CD-603D364FD123}" type="sibTrans" cxnId="{67032C24-0CF9-489A-BF36-A198CEC5943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7A28DF-5596-4EC6-94A2-CCDFB4BCA265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C2EB6F-130A-4510-9EA7-1C90634E9702}" type="parTrans" cxnId="{7361146C-8BB0-458B-A765-A32EC71B446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CD23AD-23E4-42D9-8BF4-F798D958DEC6}" type="sibTrans" cxnId="{7361146C-8BB0-458B-A765-A32EC71B446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B3A7D4-277E-4707-8C81-B282F976DBEA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2.2.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cung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sạch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8EE206-FB19-48F5-BFD9-59D725E751EA}" type="parTrans" cxnId="{795317AB-E6F3-4DC1-9566-EE5A6D04859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6825A3-4001-444F-935A-121DBB2D6770}" type="sibTrans" cxnId="{795317AB-E6F3-4DC1-9566-EE5A6D04859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873D47-2A21-4D85-BAC1-B690CD80DC85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phí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giếng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bể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núi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xuống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C94EDC-8941-4917-9619-B26A0A89BC00}" type="parTrans" cxnId="{9CAE2CB7-FB16-4D81-A60A-D0EED321090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246BC8-C0D6-4E01-BDEB-40F91A22D977}" type="sibTrans" cxnId="{9CAE2CB7-FB16-4D81-A60A-D0EED321090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6E31F7-B765-4057-ACAB-B348AA6D8B42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xí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rãnh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thoát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BE8F84-9CA9-4689-A9AB-D3C85B3B08D2}" type="parTrans" cxnId="{39558B44-7F61-4B44-9889-BFDE4ABA304F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687572-2810-476C-BD23-F7484A7B834C}" type="sibTrans" cxnId="{39558B44-7F61-4B44-9889-BFDE4ABA304F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9B9F56-2764-400A-A72F-DB612F89A269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2.3.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nguy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8AE397-5D3D-4C3C-80B2-9F84E048A7D9}" type="parTrans" cxnId="{781F8428-441F-44C7-BC96-E2374CC3464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FA2F70-9AB5-4C81-84F2-C59F56973D7D}" type="sibTrans" cxnId="{781F8428-441F-44C7-BC96-E2374CC3464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2A6319-9E33-46F7-A919-EF7C25455E10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Đối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HIV/AIDS: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tư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vấn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HIV/AIDS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tư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vấn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HIV,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tránh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lây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1109FC-F2CE-4B27-B873-80A85562D2A4}" type="parTrans" cxnId="{A087AE97-35C4-43C7-8B0F-0B6942DA9C4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8786B8-1F67-4508-93C9-2610F50BAA44}" type="sibTrans" cxnId="{A087AE97-35C4-43C7-8B0F-0B6942DA9C4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BD8C91-42A1-40FD-8B3C-C05405A844BE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Đối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nguy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b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huống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0FC620-69E8-4140-A578-B065FDD34894}" type="parTrans" cxnId="{B4231049-EDAA-414E-B6D1-E6F72F4BCA9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49FF4C-E1BA-40FF-B070-5A593C95163B}" type="sibTrans" cxnId="{B4231049-EDAA-414E-B6D1-E6F72F4BCA9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22C762-2B1E-498B-940E-D4806A78B0BD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c)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nguy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541D51-BB6D-47A6-82F4-EFB410E4490A}" type="parTrans" cxnId="{798F3C07-9729-44C4-B79C-E9A9CF28B09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9B1908-8650-4DE4-9EC8-999BD2268163}" type="sibTrans" cxnId="{798F3C07-9729-44C4-B79C-E9A9CF28B09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4C8C1D-6454-43F9-B357-B87D47DAD977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d)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mẹ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kế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hóa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suy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dưới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5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tuổi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BAD59E-6F70-41EE-975E-8EF44FF4AD71}" type="parTrans" cxnId="{524DFA62-4BDC-4EE8-A4E3-710F9FEC68F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F15462-E654-48A2-90AC-218F7FD3DA34}" type="sibTrans" cxnId="{524DFA62-4BDC-4EE8-A4E3-710F9FEC68F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8AC23C-0D5E-49B1-BE37-3D7704EDE45F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e)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máu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vì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mục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đích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7C9F5C-722E-4D1C-B850-5B89B8C130CB}" type="parTrans" cxnId="{ED09ED98-6F47-4FB6-97AB-D84C63BB898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175E80-57F2-4BE8-9F8D-5D6DBAA99B07}" type="sibTrans" cxnId="{ED09ED98-6F47-4FB6-97AB-D84C63BB898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D8B59C-BE2C-4B22-865E-DA302AECDC16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bể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0B90F0-A74B-4ADD-B5BB-D4EECF8EC07F}" type="parTrans" cxnId="{97DBD403-D55C-4A00-9175-01FE125AEB0C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D1994A-92F9-4479-9A1F-015861F9D7A2}" type="sibTrans" cxnId="{97DBD403-D55C-4A00-9175-01FE125AEB0C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FB15F7-69CB-483F-AB82-19EC46843C91}" type="pres">
      <dgm:prSet presAssocID="{3D786667-E722-48F9-939D-748F666352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25205E-4AEA-4917-8066-DFCA22FDCD26}" type="pres">
      <dgm:prSet presAssocID="{E07647D2-65AF-4090-BD04-D77675DA2631}" presName="composite" presStyleCnt="0"/>
      <dgm:spPr/>
    </dgm:pt>
    <dgm:pt modelId="{5F4F816F-4936-44F5-ADA5-5484AE04DBFC}" type="pres">
      <dgm:prSet presAssocID="{E07647D2-65AF-4090-BD04-D77675DA2631}" presName="parTx" presStyleLbl="alignNode1" presStyleIdx="0" presStyleCnt="3" custScaleX="109776">
        <dgm:presLayoutVars>
          <dgm:chMax val="0"/>
          <dgm:chPref val="0"/>
          <dgm:bulletEnabled val="1"/>
        </dgm:presLayoutVars>
      </dgm:prSet>
      <dgm:spPr>
        <a:prstGeom prst="snip1Rect">
          <a:avLst/>
        </a:prstGeom>
      </dgm:spPr>
      <dgm:t>
        <a:bodyPr/>
        <a:lstStyle/>
        <a:p>
          <a:endParaRPr lang="en-US"/>
        </a:p>
      </dgm:t>
    </dgm:pt>
    <dgm:pt modelId="{275D0EC6-CF59-4589-8EE9-05FA786F9985}" type="pres">
      <dgm:prSet presAssocID="{E07647D2-65AF-4090-BD04-D77675DA2631}" presName="desTx" presStyleLbl="alignAccFollowNode1" presStyleIdx="0" presStyleCnt="3" custScaleX="109776">
        <dgm:presLayoutVars>
          <dgm:bulletEnabled val="1"/>
        </dgm:presLayoutVars>
      </dgm:prSet>
      <dgm:spPr>
        <a:prstGeom prst="foldedCorner">
          <a:avLst/>
        </a:prstGeom>
      </dgm:spPr>
      <dgm:t>
        <a:bodyPr/>
        <a:lstStyle/>
        <a:p>
          <a:endParaRPr lang="en-US"/>
        </a:p>
      </dgm:t>
    </dgm:pt>
    <dgm:pt modelId="{E941CBCF-E350-4CEE-AFE8-8F64A2F339FF}" type="pres">
      <dgm:prSet presAssocID="{0EE0FD5C-7FE0-4C7A-A436-00F386A5F31B}" presName="space" presStyleCnt="0"/>
      <dgm:spPr/>
    </dgm:pt>
    <dgm:pt modelId="{3E53BDF6-2207-466C-B756-2B1799BECE74}" type="pres">
      <dgm:prSet presAssocID="{E7B3A7D4-277E-4707-8C81-B282F976DBEA}" presName="composite" presStyleCnt="0"/>
      <dgm:spPr/>
    </dgm:pt>
    <dgm:pt modelId="{99A28F14-4219-4708-A7EA-AA8C22EC9FD5}" type="pres">
      <dgm:prSet presAssocID="{E7B3A7D4-277E-4707-8C81-B282F976DBEA}" presName="parTx" presStyleLbl="alignNode1" presStyleIdx="1" presStyleCnt="3">
        <dgm:presLayoutVars>
          <dgm:chMax val="0"/>
          <dgm:chPref val="0"/>
          <dgm:bulletEnabled val="1"/>
        </dgm:presLayoutVars>
      </dgm:prSet>
      <dgm:spPr>
        <a:prstGeom prst="snip1Rect">
          <a:avLst/>
        </a:prstGeom>
      </dgm:spPr>
      <dgm:t>
        <a:bodyPr/>
        <a:lstStyle/>
        <a:p>
          <a:endParaRPr lang="en-US"/>
        </a:p>
      </dgm:t>
    </dgm:pt>
    <dgm:pt modelId="{32320834-0D6C-410A-99CF-BFD5FB4F4400}" type="pres">
      <dgm:prSet presAssocID="{E7B3A7D4-277E-4707-8C81-B282F976DBEA}" presName="desTx" presStyleLbl="alignAccFollowNode1" presStyleIdx="1" presStyleCnt="3">
        <dgm:presLayoutVars>
          <dgm:bulletEnabled val="1"/>
        </dgm:presLayoutVars>
      </dgm:prSet>
      <dgm:spPr>
        <a:prstGeom prst="foldedCorner">
          <a:avLst/>
        </a:prstGeom>
      </dgm:spPr>
      <dgm:t>
        <a:bodyPr/>
        <a:lstStyle/>
        <a:p>
          <a:endParaRPr lang="en-US"/>
        </a:p>
      </dgm:t>
    </dgm:pt>
    <dgm:pt modelId="{1D415EF7-E27C-40AF-B31B-6F146F7744F7}" type="pres">
      <dgm:prSet presAssocID="{FE6825A3-4001-444F-935A-121DBB2D6770}" presName="space" presStyleCnt="0"/>
      <dgm:spPr/>
    </dgm:pt>
    <dgm:pt modelId="{AF73DFD7-BB2E-477A-8576-28067905F245}" type="pres">
      <dgm:prSet presAssocID="{289B9F56-2764-400A-A72F-DB612F89A269}" presName="composite" presStyleCnt="0"/>
      <dgm:spPr/>
    </dgm:pt>
    <dgm:pt modelId="{0C0E33CF-64B9-401F-821A-57656885530A}" type="pres">
      <dgm:prSet presAssocID="{289B9F56-2764-400A-A72F-DB612F89A269}" presName="parTx" presStyleLbl="alignNode1" presStyleIdx="2" presStyleCnt="3">
        <dgm:presLayoutVars>
          <dgm:chMax val="0"/>
          <dgm:chPref val="0"/>
          <dgm:bulletEnabled val="1"/>
        </dgm:presLayoutVars>
      </dgm:prSet>
      <dgm:spPr>
        <a:prstGeom prst="snip1Rect">
          <a:avLst/>
        </a:prstGeom>
      </dgm:spPr>
      <dgm:t>
        <a:bodyPr/>
        <a:lstStyle/>
        <a:p>
          <a:endParaRPr lang="en-US"/>
        </a:p>
      </dgm:t>
    </dgm:pt>
    <dgm:pt modelId="{F1B04A14-3982-4184-9C8B-16251869878E}" type="pres">
      <dgm:prSet presAssocID="{289B9F56-2764-400A-A72F-DB612F89A269}" presName="desTx" presStyleLbl="alignAccFollowNode1" presStyleIdx="2" presStyleCnt="3">
        <dgm:presLayoutVars>
          <dgm:bulletEnabled val="1"/>
        </dgm:presLayoutVars>
      </dgm:prSet>
      <dgm:spPr>
        <a:prstGeom prst="foldedCorner">
          <a:avLst/>
        </a:prstGeom>
      </dgm:spPr>
      <dgm:t>
        <a:bodyPr/>
        <a:lstStyle/>
        <a:p>
          <a:endParaRPr lang="en-US"/>
        </a:p>
      </dgm:t>
    </dgm:pt>
  </dgm:ptLst>
  <dgm:cxnLst>
    <dgm:cxn modelId="{8399657A-DE7E-44F5-A281-775DB645F1F6}" type="presOf" srcId="{E7B3A7D4-277E-4707-8C81-B282F976DBEA}" destId="{99A28F14-4219-4708-A7EA-AA8C22EC9FD5}" srcOrd="0" destOrd="0" presId="urn:microsoft.com/office/officeart/2005/8/layout/hList1"/>
    <dgm:cxn modelId="{69CB31D7-02CB-4158-AA24-C0205569BA01}" type="presOf" srcId="{D9D8B59C-BE2C-4B22-865E-DA302AECDC16}" destId="{32320834-0D6C-410A-99CF-BFD5FB4F4400}" srcOrd="0" destOrd="1" presId="urn:microsoft.com/office/officeart/2005/8/layout/hList1"/>
    <dgm:cxn modelId="{795317AB-E6F3-4DC1-9566-EE5A6D048590}" srcId="{3D786667-E722-48F9-939D-748F66635288}" destId="{E7B3A7D4-277E-4707-8C81-B282F976DBEA}" srcOrd="1" destOrd="0" parTransId="{B78EE206-FB19-48F5-BFD9-59D725E751EA}" sibTransId="{FE6825A3-4001-444F-935A-121DBB2D6770}"/>
    <dgm:cxn modelId="{016EF973-5E28-491C-AB1F-DC88EB3BE0F8}" type="presOf" srcId="{E07647D2-65AF-4090-BD04-D77675DA2631}" destId="{5F4F816F-4936-44F5-ADA5-5484AE04DBFC}" srcOrd="0" destOrd="0" presId="urn:microsoft.com/office/officeart/2005/8/layout/hList1"/>
    <dgm:cxn modelId="{798F3C07-9729-44C4-B79C-E9A9CF28B092}" srcId="{E07647D2-65AF-4090-BD04-D77675DA2631}" destId="{B122C762-2B1E-498B-940E-D4806A78B0BD}" srcOrd="2" destOrd="0" parTransId="{13541D51-BB6D-47A6-82F4-EFB410E4490A}" sibTransId="{369B1908-8650-4DE4-9EC8-999BD2268163}"/>
    <dgm:cxn modelId="{7361146C-8BB0-458B-A765-A32EC71B446B}" srcId="{E07647D2-65AF-4090-BD04-D77675DA2631}" destId="{C27A28DF-5596-4EC6-94A2-CCDFB4BCA265}" srcOrd="1" destOrd="0" parTransId="{1EC2EB6F-130A-4510-9EA7-1C90634E9702}" sibTransId="{1ECD23AD-23E4-42D9-8BF4-F798D958DEC6}"/>
    <dgm:cxn modelId="{A087AE97-35C4-43C7-8B0F-0B6942DA9C48}" srcId="{289B9F56-2764-400A-A72F-DB612F89A269}" destId="{D12A6319-9E33-46F7-A919-EF7C25455E10}" srcOrd="0" destOrd="0" parTransId="{2F1109FC-F2CE-4B27-B873-80A85562D2A4}" sibTransId="{4E8786B8-1F67-4508-93C9-2610F50BAA44}"/>
    <dgm:cxn modelId="{B8800853-4F22-43D3-B413-04F41FC94738}" type="presOf" srcId="{2EBD8C91-42A1-40FD-8B3C-C05405A844BE}" destId="{F1B04A14-3982-4184-9C8B-16251869878E}" srcOrd="0" destOrd="1" presId="urn:microsoft.com/office/officeart/2005/8/layout/hList1"/>
    <dgm:cxn modelId="{4712F4DD-0C90-4D6C-AB0F-14A0C52EB285}" type="presOf" srcId="{289B9F56-2764-400A-A72F-DB612F89A269}" destId="{0C0E33CF-64B9-401F-821A-57656885530A}" srcOrd="0" destOrd="0" presId="urn:microsoft.com/office/officeart/2005/8/layout/hList1"/>
    <dgm:cxn modelId="{ED09ED98-6F47-4FB6-97AB-D84C63BB8985}" srcId="{E07647D2-65AF-4090-BD04-D77675DA2631}" destId="{748AC23C-0D5E-49B1-BE37-3D7704EDE45F}" srcOrd="4" destOrd="0" parTransId="{D67C9F5C-722E-4D1C-B850-5B89B8C130CB}" sibTransId="{A1175E80-57F2-4BE8-9F8D-5D6DBAA99B07}"/>
    <dgm:cxn modelId="{1262E22C-F7BD-4592-9A36-8F893C3A4200}" srcId="{3D786667-E722-48F9-939D-748F66635288}" destId="{E07647D2-65AF-4090-BD04-D77675DA2631}" srcOrd="0" destOrd="0" parTransId="{9E785E92-4F65-4A82-82F9-B0ABBE362D80}" sibTransId="{0EE0FD5C-7FE0-4C7A-A436-00F386A5F31B}"/>
    <dgm:cxn modelId="{8FCBE3F0-1728-42EA-9C3D-0235E3EA22B6}" type="presOf" srcId="{C27A28DF-5596-4EC6-94A2-CCDFB4BCA265}" destId="{275D0EC6-CF59-4589-8EE9-05FA786F9985}" srcOrd="0" destOrd="1" presId="urn:microsoft.com/office/officeart/2005/8/layout/hList1"/>
    <dgm:cxn modelId="{781F8428-441F-44C7-BC96-E2374CC34649}" srcId="{3D786667-E722-48F9-939D-748F66635288}" destId="{289B9F56-2764-400A-A72F-DB612F89A269}" srcOrd="2" destOrd="0" parTransId="{7A8AE397-5D3D-4C3C-80B2-9F84E048A7D9}" sibTransId="{29FA2F70-9AB5-4C81-84F2-C59F56973D7D}"/>
    <dgm:cxn modelId="{A0A9F145-0036-4DB1-9A59-D3E3D9EE87A0}" type="presOf" srcId="{ED4C8C1D-6454-43F9-B357-B87D47DAD977}" destId="{275D0EC6-CF59-4589-8EE9-05FA786F9985}" srcOrd="0" destOrd="3" presId="urn:microsoft.com/office/officeart/2005/8/layout/hList1"/>
    <dgm:cxn modelId="{9CAE2CB7-FB16-4D81-A60A-D0EED3210905}" srcId="{E7B3A7D4-277E-4707-8C81-B282F976DBEA}" destId="{21873D47-2A21-4D85-BAC1-B690CD80DC85}" srcOrd="0" destOrd="0" parTransId="{67C94EDC-8941-4917-9619-B26A0A89BC00}" sibTransId="{41246BC8-C0D6-4E01-BDEB-40F91A22D977}"/>
    <dgm:cxn modelId="{0CCD0955-6D53-4F7F-8000-B7CBE7109477}" type="presOf" srcId="{5D6E31F7-B765-4057-ACAB-B348AA6D8B42}" destId="{32320834-0D6C-410A-99CF-BFD5FB4F4400}" srcOrd="0" destOrd="2" presId="urn:microsoft.com/office/officeart/2005/8/layout/hList1"/>
    <dgm:cxn modelId="{39558B44-7F61-4B44-9889-BFDE4ABA304F}" srcId="{E7B3A7D4-277E-4707-8C81-B282F976DBEA}" destId="{5D6E31F7-B765-4057-ACAB-B348AA6D8B42}" srcOrd="2" destOrd="0" parTransId="{65BE8F84-9CA9-4689-A9AB-D3C85B3B08D2}" sibTransId="{CC687572-2810-476C-BD23-F7484A7B834C}"/>
    <dgm:cxn modelId="{A6399884-2E75-4B5C-831C-04688E02EFB2}" type="presOf" srcId="{21873D47-2A21-4D85-BAC1-B690CD80DC85}" destId="{32320834-0D6C-410A-99CF-BFD5FB4F4400}" srcOrd="0" destOrd="0" presId="urn:microsoft.com/office/officeart/2005/8/layout/hList1"/>
    <dgm:cxn modelId="{F5FE7220-8646-4833-BE25-76B167DFC2C8}" type="presOf" srcId="{40A46A4D-902F-4D6D-9A4D-0481D36A3BC7}" destId="{275D0EC6-CF59-4589-8EE9-05FA786F9985}" srcOrd="0" destOrd="0" presId="urn:microsoft.com/office/officeart/2005/8/layout/hList1"/>
    <dgm:cxn modelId="{97DBD403-D55C-4A00-9175-01FE125AEB0C}" srcId="{E7B3A7D4-277E-4707-8C81-B282F976DBEA}" destId="{D9D8B59C-BE2C-4B22-865E-DA302AECDC16}" srcOrd="1" destOrd="0" parTransId="{D00B90F0-A74B-4ADD-B5BB-D4EECF8EC07F}" sibTransId="{2DD1994A-92F9-4479-9A1F-015861F9D7A2}"/>
    <dgm:cxn modelId="{A358EE77-48A1-4063-A19D-7C112D5708D7}" type="presOf" srcId="{D12A6319-9E33-46F7-A919-EF7C25455E10}" destId="{F1B04A14-3982-4184-9C8B-16251869878E}" srcOrd="0" destOrd="0" presId="urn:microsoft.com/office/officeart/2005/8/layout/hList1"/>
    <dgm:cxn modelId="{C919F2D2-CA74-4F3A-8116-C6780C7EF2A9}" type="presOf" srcId="{3D786667-E722-48F9-939D-748F66635288}" destId="{FFFB15F7-69CB-483F-AB82-19EC46843C91}" srcOrd="0" destOrd="0" presId="urn:microsoft.com/office/officeart/2005/8/layout/hList1"/>
    <dgm:cxn modelId="{524DFA62-4BDC-4EE8-A4E3-710F9FEC68F5}" srcId="{E07647D2-65AF-4090-BD04-D77675DA2631}" destId="{ED4C8C1D-6454-43F9-B357-B87D47DAD977}" srcOrd="3" destOrd="0" parTransId="{52BAD59E-6F70-41EE-975E-8EF44FF4AD71}" sibTransId="{ECF15462-E654-48A2-90AC-218F7FD3DA34}"/>
    <dgm:cxn modelId="{27FF1A8E-E9BF-437B-AEEC-1D1660DAB014}" type="presOf" srcId="{748AC23C-0D5E-49B1-BE37-3D7704EDE45F}" destId="{275D0EC6-CF59-4589-8EE9-05FA786F9985}" srcOrd="0" destOrd="4" presId="urn:microsoft.com/office/officeart/2005/8/layout/hList1"/>
    <dgm:cxn modelId="{B4231049-EDAA-414E-B6D1-E6F72F4BCA99}" srcId="{289B9F56-2764-400A-A72F-DB612F89A269}" destId="{2EBD8C91-42A1-40FD-8B3C-C05405A844BE}" srcOrd="1" destOrd="0" parTransId="{440FC620-69E8-4140-A578-B065FDD34894}" sibTransId="{2649FF4C-E1BA-40FF-B070-5A593C95163B}"/>
    <dgm:cxn modelId="{67032C24-0CF9-489A-BF36-A198CEC59435}" srcId="{E07647D2-65AF-4090-BD04-D77675DA2631}" destId="{40A46A4D-902F-4D6D-9A4D-0481D36A3BC7}" srcOrd="0" destOrd="0" parTransId="{335C850D-8A05-442E-A28C-A80C40BD62E6}" sibTransId="{D09F9694-6310-47BC-A6CD-603D364FD123}"/>
    <dgm:cxn modelId="{8B779E58-1618-401C-A12E-D170D0A83598}" type="presOf" srcId="{B122C762-2B1E-498B-940E-D4806A78B0BD}" destId="{275D0EC6-CF59-4589-8EE9-05FA786F9985}" srcOrd="0" destOrd="2" presId="urn:microsoft.com/office/officeart/2005/8/layout/hList1"/>
    <dgm:cxn modelId="{ACCCEE32-7729-4AB9-A11F-4BB3A03A62B0}" type="presParOf" srcId="{FFFB15F7-69CB-483F-AB82-19EC46843C91}" destId="{1D25205E-4AEA-4917-8066-DFCA22FDCD26}" srcOrd="0" destOrd="0" presId="urn:microsoft.com/office/officeart/2005/8/layout/hList1"/>
    <dgm:cxn modelId="{D330A745-E2EF-48A7-92F5-EE37F15388C4}" type="presParOf" srcId="{1D25205E-4AEA-4917-8066-DFCA22FDCD26}" destId="{5F4F816F-4936-44F5-ADA5-5484AE04DBFC}" srcOrd="0" destOrd="0" presId="urn:microsoft.com/office/officeart/2005/8/layout/hList1"/>
    <dgm:cxn modelId="{BCF8FA70-77B7-4785-B2D0-38B1E4CB2ED5}" type="presParOf" srcId="{1D25205E-4AEA-4917-8066-DFCA22FDCD26}" destId="{275D0EC6-CF59-4589-8EE9-05FA786F9985}" srcOrd="1" destOrd="0" presId="urn:microsoft.com/office/officeart/2005/8/layout/hList1"/>
    <dgm:cxn modelId="{996CBCF1-D05E-41AB-9E24-0E03ED60253B}" type="presParOf" srcId="{FFFB15F7-69CB-483F-AB82-19EC46843C91}" destId="{E941CBCF-E350-4CEE-AFE8-8F64A2F339FF}" srcOrd="1" destOrd="0" presId="urn:microsoft.com/office/officeart/2005/8/layout/hList1"/>
    <dgm:cxn modelId="{1FF0C6AC-8B0C-4739-80DD-324F8C896BFA}" type="presParOf" srcId="{FFFB15F7-69CB-483F-AB82-19EC46843C91}" destId="{3E53BDF6-2207-466C-B756-2B1799BECE74}" srcOrd="2" destOrd="0" presId="urn:microsoft.com/office/officeart/2005/8/layout/hList1"/>
    <dgm:cxn modelId="{49D9E680-ADAD-4793-AEFE-10FF0B9342AD}" type="presParOf" srcId="{3E53BDF6-2207-466C-B756-2B1799BECE74}" destId="{99A28F14-4219-4708-A7EA-AA8C22EC9FD5}" srcOrd="0" destOrd="0" presId="urn:microsoft.com/office/officeart/2005/8/layout/hList1"/>
    <dgm:cxn modelId="{4A5A5E7D-3D10-404D-9531-A5513E1A7E91}" type="presParOf" srcId="{3E53BDF6-2207-466C-B756-2B1799BECE74}" destId="{32320834-0D6C-410A-99CF-BFD5FB4F4400}" srcOrd="1" destOrd="0" presId="urn:microsoft.com/office/officeart/2005/8/layout/hList1"/>
    <dgm:cxn modelId="{32E65D63-37AA-4978-8017-47A6C925ECCA}" type="presParOf" srcId="{FFFB15F7-69CB-483F-AB82-19EC46843C91}" destId="{1D415EF7-E27C-40AF-B31B-6F146F7744F7}" srcOrd="3" destOrd="0" presId="urn:microsoft.com/office/officeart/2005/8/layout/hList1"/>
    <dgm:cxn modelId="{A39CA638-E516-4E8C-8A51-7905233006FC}" type="presParOf" srcId="{FFFB15F7-69CB-483F-AB82-19EC46843C91}" destId="{AF73DFD7-BB2E-477A-8576-28067905F245}" srcOrd="4" destOrd="0" presId="urn:microsoft.com/office/officeart/2005/8/layout/hList1"/>
    <dgm:cxn modelId="{61F447E6-E9B5-4A9A-AF45-433906741A11}" type="presParOf" srcId="{AF73DFD7-BB2E-477A-8576-28067905F245}" destId="{0C0E33CF-64B9-401F-821A-57656885530A}" srcOrd="0" destOrd="0" presId="urn:microsoft.com/office/officeart/2005/8/layout/hList1"/>
    <dgm:cxn modelId="{490CBB2B-8B52-453A-9110-65F67EAE61EE}" type="presParOf" srcId="{AF73DFD7-BB2E-477A-8576-28067905F245}" destId="{F1B04A14-3982-4184-9C8B-16251869878E}" srcOrd="1" destOrd="0" presId="urn:microsoft.com/office/officeart/2005/8/layout/hList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786667-E722-48F9-939D-748F6663528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7647D2-65AF-4090-BD04-D77675DA2631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smtClean="0">
              <a:latin typeface="Arial" panose="020B0604020202020204" pitchFamily="34" charset="0"/>
              <a:cs typeface="Arial" panose="020B0604020202020204" pitchFamily="34" charset="0"/>
            </a:rPr>
            <a:t>2.4.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785E92-4F65-4A82-82F9-B0ABBE362D80}" type="parTrans" cxnId="{1262E22C-F7BD-4592-9A36-8F893C3A420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E0FD5C-7FE0-4C7A-A436-00F386A5F31B}" type="sibTrans" cxnId="{1262E22C-F7BD-4592-9A36-8F893C3A420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A46A4D-902F-4D6D-9A4D-0481D36A3BC7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nhóm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5C850D-8A05-442E-A28C-A80C40BD62E6}" type="parTrans" cxnId="{67032C24-0CF9-489A-BF36-A198CEC5943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9F9694-6310-47BC-A6CD-603D364FD123}" type="sibTrans" cxnId="{67032C24-0CF9-489A-BF36-A198CEC5943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B3A7D4-277E-4707-8C81-B282F976DBEA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2.5.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8EE206-FB19-48F5-BFD9-59D725E751EA}" type="parTrans" cxnId="{795317AB-E6F3-4DC1-9566-EE5A6D04859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6825A3-4001-444F-935A-121DBB2D6770}" type="sibTrans" cxnId="{795317AB-E6F3-4DC1-9566-EE5A6D048590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873D47-2A21-4D85-BAC1-B690CD80DC85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đáp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C94EDC-8941-4917-9619-B26A0A89BC00}" type="parTrans" cxnId="{9CAE2CB7-FB16-4D81-A60A-D0EED321090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246BC8-C0D6-4E01-BDEB-40F91A22D977}" type="sibTrans" cxnId="{9CAE2CB7-FB16-4D81-A60A-D0EED321090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9B9F56-2764-400A-A72F-DB612F89A269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2.6.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viện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8AE397-5D3D-4C3C-80B2-9F84E048A7D9}" type="parTrans" cxnId="{781F8428-441F-44C7-BC96-E2374CC3464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FA2F70-9AB5-4C81-84F2-C59F56973D7D}" type="sibTrans" cxnId="{781F8428-441F-44C7-BC96-E2374CC3464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2A6319-9E33-46F7-A919-EF7C25455E10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bếp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ăn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viện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1109FC-F2CE-4B27-B873-80A85562D2A4}" type="parTrans" cxnId="{A087AE97-35C4-43C7-8B0F-0B6942DA9C4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8786B8-1F67-4508-93C9-2610F50BAA44}" type="sibTrans" cxnId="{A087AE97-35C4-43C7-8B0F-0B6942DA9C4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2E36BA-92C2-41E0-81FF-F11CD4C4FA19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giấy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doanh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nghiệp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28D42A-C402-4494-B1B3-C59B10E1F472}" type="parTrans" cxnId="{9CE0BE45-C876-4A70-9D6C-C551D0BF3F4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25C382-A5EA-4FFE-ABEE-9B3EC27E7B9C}" type="sibTrans" cxnId="{9CE0BE45-C876-4A70-9D6C-C551D0BF3F4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63CB82-56E4-49EB-968E-A13341398C72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smtClean="0">
              <a:latin typeface="Arial" panose="020B0604020202020204" pitchFamily="34" charset="0"/>
              <a:cs typeface="Arial" panose="020B0604020202020204" pitchFamily="34" charset="0"/>
            </a:rPr>
            <a:t>c) Củng cố, phát triển các trạm, chốt, điểm sơ cấp cứu tại nơi hay xẩy ra tai nạn, như cạnh đường giao thông, bãi biển, ven sông…</a:t>
          </a:r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159030-15E4-424D-B598-FF01DC176008}" type="parTrans" cxnId="{1C7ED88C-E2C1-4B9F-8D40-F3C5BCF3A2E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78E7D2-818B-4A74-A3E9-895A2CB0F2B3}" type="sibTrans" cxnId="{1C7ED88C-E2C1-4B9F-8D40-F3C5BCF3A2E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6D38B8-C577-4507-AE7B-918EBF32761A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smtClean="0">
              <a:latin typeface="Arial" panose="020B0604020202020204" pitchFamily="34" charset="0"/>
              <a:cs typeface="Arial" panose="020B0604020202020204" pitchFamily="34" charset="0"/>
            </a:rPr>
            <a:t>d) Tổ chức xe vận chuyển bệnh nhân, nạn nhân sau khi đã cấp cứu.</a:t>
          </a:r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C71D3B-3D7F-4033-84C5-9FBBF6BE5C37}" type="parTrans" cxnId="{BC97DF3E-17AC-4B03-BB35-57FA91C601A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3FB217-C365-44A4-97E2-CD822FD40ED1}" type="sibTrans" cxnId="{BC97DF3E-17AC-4B03-BB35-57FA91C601A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3AEBC8-2D8D-473B-905A-921D8D229932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smtClean="0">
              <a:latin typeface="Arial" panose="020B0604020202020204" pitchFamily="34" charset="0"/>
              <a:cs typeface="Arial" panose="020B0604020202020204" pitchFamily="34" charset="0"/>
            </a:rPr>
            <a:t>e) Hỗ trợ túi cứu thương, dụng cụ sơ cấp cứu cho các trạm chốt, điểm sơ cấp cứu.</a:t>
          </a:r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43712E-B626-42DD-8052-29016FE34B52}" type="parTrans" cxnId="{7B251834-CE0F-475D-94E7-627B2D5C4B7A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01EB90-3AE9-49C7-BA44-D431D52EB709}" type="sibTrans" cxnId="{7B251834-CE0F-475D-94E7-627B2D5C4B7A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D319F5-1304-46C3-A783-E16E74050C1B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g)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tin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huyện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ương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9F8E3D-3864-453A-8301-B49C47BCDDFC}" type="parTrans" cxnId="{78A71D4E-54A2-4F7A-861D-9174B4D5F90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189F2C-9BB7-4FC9-8F2F-E41251C4D2DD}" type="sibTrans" cxnId="{78A71D4E-54A2-4F7A-861D-9174B4D5F90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5D44C4-B6D5-43B2-B4A9-A4C4B5913259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duy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trì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chẩn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trị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Nam,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châm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B22D5D-A154-4ECC-9831-9AA4373E0C30}" type="parTrans" cxnId="{BBEB4C93-F3B0-404C-9679-F2A8030EE661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D4BC4E-735D-4316-9CBC-D4C3C7381F65}" type="sibTrans" cxnId="{BBEB4C93-F3B0-404C-9679-F2A8030EE661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53699E-A8ED-4F3E-BC99-FD48140E5C73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c)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lưu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xôi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hẻo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lánh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ít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thầy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123194-B8D6-473C-B4EF-1F666D15126A}" type="parTrans" cxnId="{CA44BE86-B1A0-4F6E-B970-0A51B2882D9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2AFA85-61D0-4746-879E-4CF36E30AAFD}" type="sibTrans" cxnId="{CA44BE86-B1A0-4F6E-B970-0A51B2882D9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AA1A9E-46BB-491D-8383-BBC94BE3A31D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bếp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ăn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488AE0-8B7D-41B4-99D0-AC271A0DD6CF}" type="parTrans" cxnId="{7C5562AC-EE33-4B38-A4F7-C6B39A15CE97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2F3B4D-DD58-4F3A-92EF-9A2DE6E9F702}" type="sibTrans" cxnId="{7C5562AC-EE33-4B38-A4F7-C6B39A15CE97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FB15F7-69CB-483F-AB82-19EC46843C91}" type="pres">
      <dgm:prSet presAssocID="{3D786667-E722-48F9-939D-748F666352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25205E-4AEA-4917-8066-DFCA22FDCD26}" type="pres">
      <dgm:prSet presAssocID="{E07647D2-65AF-4090-BD04-D77675DA2631}" presName="composite" presStyleCnt="0"/>
      <dgm:spPr/>
    </dgm:pt>
    <dgm:pt modelId="{5F4F816F-4936-44F5-ADA5-5484AE04DBFC}" type="pres">
      <dgm:prSet presAssocID="{E07647D2-65AF-4090-BD04-D77675DA263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5D0EC6-CF59-4589-8EE9-05FA786F9985}" type="pres">
      <dgm:prSet presAssocID="{E07647D2-65AF-4090-BD04-D77675DA263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41CBCF-E350-4CEE-AFE8-8F64A2F339FF}" type="pres">
      <dgm:prSet presAssocID="{0EE0FD5C-7FE0-4C7A-A436-00F386A5F31B}" presName="space" presStyleCnt="0"/>
      <dgm:spPr/>
    </dgm:pt>
    <dgm:pt modelId="{3E53BDF6-2207-466C-B756-2B1799BECE74}" type="pres">
      <dgm:prSet presAssocID="{E7B3A7D4-277E-4707-8C81-B282F976DBEA}" presName="composite" presStyleCnt="0"/>
      <dgm:spPr/>
    </dgm:pt>
    <dgm:pt modelId="{99A28F14-4219-4708-A7EA-AA8C22EC9FD5}" type="pres">
      <dgm:prSet presAssocID="{E7B3A7D4-277E-4707-8C81-B282F976DBE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320834-0D6C-410A-99CF-BFD5FB4F4400}" type="pres">
      <dgm:prSet presAssocID="{E7B3A7D4-277E-4707-8C81-B282F976DBE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415EF7-E27C-40AF-B31B-6F146F7744F7}" type="pres">
      <dgm:prSet presAssocID="{FE6825A3-4001-444F-935A-121DBB2D6770}" presName="space" presStyleCnt="0"/>
      <dgm:spPr/>
    </dgm:pt>
    <dgm:pt modelId="{AF73DFD7-BB2E-477A-8576-28067905F245}" type="pres">
      <dgm:prSet presAssocID="{289B9F56-2764-400A-A72F-DB612F89A269}" presName="composite" presStyleCnt="0"/>
      <dgm:spPr/>
    </dgm:pt>
    <dgm:pt modelId="{0C0E33CF-64B9-401F-821A-57656885530A}" type="pres">
      <dgm:prSet presAssocID="{289B9F56-2764-400A-A72F-DB612F89A26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04A14-3982-4184-9C8B-16251869878E}" type="pres">
      <dgm:prSet presAssocID="{289B9F56-2764-400A-A72F-DB612F89A26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99657A-DE7E-44F5-A281-775DB645F1F6}" type="presOf" srcId="{E7B3A7D4-277E-4707-8C81-B282F976DBEA}" destId="{99A28F14-4219-4708-A7EA-AA8C22EC9FD5}" srcOrd="0" destOrd="0" presId="urn:microsoft.com/office/officeart/2005/8/layout/hList1"/>
    <dgm:cxn modelId="{CA44BE86-B1A0-4F6E-B970-0A51B2882D9D}" srcId="{E7B3A7D4-277E-4707-8C81-B282F976DBEA}" destId="{6853699E-A8ED-4F3E-BC99-FD48140E5C73}" srcOrd="2" destOrd="0" parTransId="{69123194-B8D6-473C-B4EF-1F666D15126A}" sibTransId="{2A2AFA85-61D0-4746-879E-4CF36E30AAFD}"/>
    <dgm:cxn modelId="{8413CA8C-C8F8-4A8D-AAF8-B5FDC63660DF}" type="presOf" srcId="{8963CB82-56E4-49EB-968E-A13341398C72}" destId="{275D0EC6-CF59-4589-8EE9-05FA786F9985}" srcOrd="0" destOrd="2" presId="urn:microsoft.com/office/officeart/2005/8/layout/hList1"/>
    <dgm:cxn modelId="{FA14CDB8-CAE6-4DB5-84F6-6E98844A0603}" type="presOf" srcId="{D35D44C4-B6D5-43B2-B4A9-A4C4B5913259}" destId="{32320834-0D6C-410A-99CF-BFD5FB4F4400}" srcOrd="0" destOrd="1" presId="urn:microsoft.com/office/officeart/2005/8/layout/hList1"/>
    <dgm:cxn modelId="{795317AB-E6F3-4DC1-9566-EE5A6D048590}" srcId="{3D786667-E722-48F9-939D-748F66635288}" destId="{E7B3A7D4-277E-4707-8C81-B282F976DBEA}" srcOrd="1" destOrd="0" parTransId="{B78EE206-FB19-48F5-BFD9-59D725E751EA}" sibTransId="{FE6825A3-4001-444F-935A-121DBB2D6770}"/>
    <dgm:cxn modelId="{BC97DF3E-17AC-4B03-BB35-57FA91C601AD}" srcId="{E07647D2-65AF-4090-BD04-D77675DA2631}" destId="{B36D38B8-C577-4507-AE7B-918EBF32761A}" srcOrd="3" destOrd="0" parTransId="{78C71D3B-3D7F-4033-84C5-9FBBF6BE5C37}" sibTransId="{873FB217-C365-44A4-97E2-CD822FD40ED1}"/>
    <dgm:cxn modelId="{016EF973-5E28-491C-AB1F-DC88EB3BE0F8}" type="presOf" srcId="{E07647D2-65AF-4090-BD04-D77675DA2631}" destId="{5F4F816F-4936-44F5-ADA5-5484AE04DBFC}" srcOrd="0" destOrd="0" presId="urn:microsoft.com/office/officeart/2005/8/layout/hList1"/>
    <dgm:cxn modelId="{DB423285-FF7F-486C-A0BE-0DFC0ED8468F}" type="presOf" srcId="{6853699E-A8ED-4F3E-BC99-FD48140E5C73}" destId="{32320834-0D6C-410A-99CF-BFD5FB4F4400}" srcOrd="0" destOrd="2" presId="urn:microsoft.com/office/officeart/2005/8/layout/hList1"/>
    <dgm:cxn modelId="{976036A7-35CB-44F5-A7F7-210084B8238D}" type="presOf" srcId="{84AA1A9E-46BB-491D-8383-BBC94BE3A31D}" destId="{F1B04A14-3982-4184-9C8B-16251869878E}" srcOrd="0" destOrd="1" presId="urn:microsoft.com/office/officeart/2005/8/layout/hList1"/>
    <dgm:cxn modelId="{A087AE97-35C4-43C7-8B0F-0B6942DA9C48}" srcId="{289B9F56-2764-400A-A72F-DB612F89A269}" destId="{D12A6319-9E33-46F7-A919-EF7C25455E10}" srcOrd="0" destOrd="0" parTransId="{2F1109FC-F2CE-4B27-B873-80A85562D2A4}" sibTransId="{4E8786B8-1F67-4508-93C9-2610F50BAA44}"/>
    <dgm:cxn modelId="{4712F4DD-0C90-4D6C-AB0F-14A0C52EB285}" type="presOf" srcId="{289B9F56-2764-400A-A72F-DB612F89A269}" destId="{0C0E33CF-64B9-401F-821A-57656885530A}" srcOrd="0" destOrd="0" presId="urn:microsoft.com/office/officeart/2005/8/layout/hList1"/>
    <dgm:cxn modelId="{1262E22C-F7BD-4592-9A36-8F893C3A4200}" srcId="{3D786667-E722-48F9-939D-748F66635288}" destId="{E07647D2-65AF-4090-BD04-D77675DA2631}" srcOrd="0" destOrd="0" parTransId="{9E785E92-4F65-4A82-82F9-B0ABBE362D80}" sibTransId="{0EE0FD5C-7FE0-4C7A-A436-00F386A5F31B}"/>
    <dgm:cxn modelId="{7C5562AC-EE33-4B38-A4F7-C6B39A15CE97}" srcId="{289B9F56-2764-400A-A72F-DB612F89A269}" destId="{84AA1A9E-46BB-491D-8383-BBC94BE3A31D}" srcOrd="1" destOrd="0" parTransId="{87488AE0-8B7D-41B4-99D0-AC271A0DD6CF}" sibTransId="{922F3B4D-DD58-4F3A-92EF-9A2DE6E9F702}"/>
    <dgm:cxn modelId="{781F8428-441F-44C7-BC96-E2374CC34649}" srcId="{3D786667-E722-48F9-939D-748F66635288}" destId="{289B9F56-2764-400A-A72F-DB612F89A269}" srcOrd="2" destOrd="0" parTransId="{7A8AE397-5D3D-4C3C-80B2-9F84E048A7D9}" sibTransId="{29FA2F70-9AB5-4C81-84F2-C59F56973D7D}"/>
    <dgm:cxn modelId="{C109953A-31D4-4E2B-B450-61B491C247A3}" type="presOf" srcId="{932E36BA-92C2-41E0-81FF-F11CD4C4FA19}" destId="{275D0EC6-CF59-4589-8EE9-05FA786F9985}" srcOrd="0" destOrd="1" presId="urn:microsoft.com/office/officeart/2005/8/layout/hList1"/>
    <dgm:cxn modelId="{9CAE2CB7-FB16-4D81-A60A-D0EED3210905}" srcId="{E7B3A7D4-277E-4707-8C81-B282F976DBEA}" destId="{21873D47-2A21-4D85-BAC1-B690CD80DC85}" srcOrd="0" destOrd="0" parTransId="{67C94EDC-8941-4917-9619-B26A0A89BC00}" sibTransId="{41246BC8-C0D6-4E01-BDEB-40F91A22D977}"/>
    <dgm:cxn modelId="{A6399884-2E75-4B5C-831C-04688E02EFB2}" type="presOf" srcId="{21873D47-2A21-4D85-BAC1-B690CD80DC85}" destId="{32320834-0D6C-410A-99CF-BFD5FB4F4400}" srcOrd="0" destOrd="0" presId="urn:microsoft.com/office/officeart/2005/8/layout/hList1"/>
    <dgm:cxn modelId="{96D97193-B97F-49E3-BD85-AE21D0E6C32D}" type="presOf" srcId="{6B3AEBC8-2D8D-473B-905A-921D8D229932}" destId="{275D0EC6-CF59-4589-8EE9-05FA786F9985}" srcOrd="0" destOrd="4" presId="urn:microsoft.com/office/officeart/2005/8/layout/hList1"/>
    <dgm:cxn modelId="{F5FE7220-8646-4833-BE25-76B167DFC2C8}" type="presOf" srcId="{40A46A4D-902F-4D6D-9A4D-0481D36A3BC7}" destId="{275D0EC6-CF59-4589-8EE9-05FA786F9985}" srcOrd="0" destOrd="0" presId="urn:microsoft.com/office/officeart/2005/8/layout/hList1"/>
    <dgm:cxn modelId="{A358EE77-48A1-4063-A19D-7C112D5708D7}" type="presOf" srcId="{D12A6319-9E33-46F7-A919-EF7C25455E10}" destId="{F1B04A14-3982-4184-9C8B-16251869878E}" srcOrd="0" destOrd="0" presId="urn:microsoft.com/office/officeart/2005/8/layout/hList1"/>
    <dgm:cxn modelId="{C919F2D2-CA74-4F3A-8116-C6780C7EF2A9}" type="presOf" srcId="{3D786667-E722-48F9-939D-748F66635288}" destId="{FFFB15F7-69CB-483F-AB82-19EC46843C91}" srcOrd="0" destOrd="0" presId="urn:microsoft.com/office/officeart/2005/8/layout/hList1"/>
    <dgm:cxn modelId="{9CE0BE45-C876-4A70-9D6C-C551D0BF3F42}" srcId="{E07647D2-65AF-4090-BD04-D77675DA2631}" destId="{932E36BA-92C2-41E0-81FF-F11CD4C4FA19}" srcOrd="1" destOrd="0" parTransId="{0328D42A-C402-4494-B1B3-C59B10E1F472}" sibTransId="{2625C382-A5EA-4FFE-ABEE-9B3EC27E7B9C}"/>
    <dgm:cxn modelId="{7B251834-CE0F-475D-94E7-627B2D5C4B7A}" srcId="{E07647D2-65AF-4090-BD04-D77675DA2631}" destId="{6B3AEBC8-2D8D-473B-905A-921D8D229932}" srcOrd="4" destOrd="0" parTransId="{BC43712E-B626-42DD-8052-29016FE34B52}" sibTransId="{C701EB90-3AE9-49C7-BA44-D431D52EB709}"/>
    <dgm:cxn modelId="{78A71D4E-54A2-4F7A-861D-9174B4D5F90B}" srcId="{E07647D2-65AF-4090-BD04-D77675DA2631}" destId="{F5D319F5-1304-46C3-A783-E16E74050C1B}" srcOrd="5" destOrd="0" parTransId="{AF9F8E3D-3864-453A-8301-B49C47BCDDFC}" sibTransId="{B2189F2C-9BB7-4FC9-8F2F-E41251C4D2DD}"/>
    <dgm:cxn modelId="{22C1C7BA-3A73-4BC6-BF2A-17DEBDA0FEC2}" type="presOf" srcId="{F5D319F5-1304-46C3-A783-E16E74050C1B}" destId="{275D0EC6-CF59-4589-8EE9-05FA786F9985}" srcOrd="0" destOrd="5" presId="urn:microsoft.com/office/officeart/2005/8/layout/hList1"/>
    <dgm:cxn modelId="{1C7ED88C-E2C1-4B9F-8D40-F3C5BCF3A2ED}" srcId="{E07647D2-65AF-4090-BD04-D77675DA2631}" destId="{8963CB82-56E4-49EB-968E-A13341398C72}" srcOrd="2" destOrd="0" parTransId="{54159030-15E4-424D-B598-FF01DC176008}" sibTransId="{2C78E7D2-818B-4A74-A3E9-895A2CB0F2B3}"/>
    <dgm:cxn modelId="{67032C24-0CF9-489A-BF36-A198CEC59435}" srcId="{E07647D2-65AF-4090-BD04-D77675DA2631}" destId="{40A46A4D-902F-4D6D-9A4D-0481D36A3BC7}" srcOrd="0" destOrd="0" parTransId="{335C850D-8A05-442E-A28C-A80C40BD62E6}" sibTransId="{D09F9694-6310-47BC-A6CD-603D364FD123}"/>
    <dgm:cxn modelId="{8D3E173E-B2A0-4D93-AF57-0F31FAA8DF42}" type="presOf" srcId="{B36D38B8-C577-4507-AE7B-918EBF32761A}" destId="{275D0EC6-CF59-4589-8EE9-05FA786F9985}" srcOrd="0" destOrd="3" presId="urn:microsoft.com/office/officeart/2005/8/layout/hList1"/>
    <dgm:cxn modelId="{BBEB4C93-F3B0-404C-9679-F2A8030EE661}" srcId="{E7B3A7D4-277E-4707-8C81-B282F976DBEA}" destId="{D35D44C4-B6D5-43B2-B4A9-A4C4B5913259}" srcOrd="1" destOrd="0" parTransId="{F3B22D5D-A154-4ECC-9831-9AA4373E0C30}" sibTransId="{89D4BC4E-735D-4316-9CBC-D4C3C7381F65}"/>
    <dgm:cxn modelId="{ACCCEE32-7729-4AB9-A11F-4BB3A03A62B0}" type="presParOf" srcId="{FFFB15F7-69CB-483F-AB82-19EC46843C91}" destId="{1D25205E-4AEA-4917-8066-DFCA22FDCD26}" srcOrd="0" destOrd="0" presId="urn:microsoft.com/office/officeart/2005/8/layout/hList1"/>
    <dgm:cxn modelId="{D330A745-E2EF-48A7-92F5-EE37F15388C4}" type="presParOf" srcId="{1D25205E-4AEA-4917-8066-DFCA22FDCD26}" destId="{5F4F816F-4936-44F5-ADA5-5484AE04DBFC}" srcOrd="0" destOrd="0" presId="urn:microsoft.com/office/officeart/2005/8/layout/hList1"/>
    <dgm:cxn modelId="{BCF8FA70-77B7-4785-B2D0-38B1E4CB2ED5}" type="presParOf" srcId="{1D25205E-4AEA-4917-8066-DFCA22FDCD26}" destId="{275D0EC6-CF59-4589-8EE9-05FA786F9985}" srcOrd="1" destOrd="0" presId="urn:microsoft.com/office/officeart/2005/8/layout/hList1"/>
    <dgm:cxn modelId="{996CBCF1-D05E-41AB-9E24-0E03ED60253B}" type="presParOf" srcId="{FFFB15F7-69CB-483F-AB82-19EC46843C91}" destId="{E941CBCF-E350-4CEE-AFE8-8F64A2F339FF}" srcOrd="1" destOrd="0" presId="urn:microsoft.com/office/officeart/2005/8/layout/hList1"/>
    <dgm:cxn modelId="{1FF0C6AC-8B0C-4739-80DD-324F8C896BFA}" type="presParOf" srcId="{FFFB15F7-69CB-483F-AB82-19EC46843C91}" destId="{3E53BDF6-2207-466C-B756-2B1799BECE74}" srcOrd="2" destOrd="0" presId="urn:microsoft.com/office/officeart/2005/8/layout/hList1"/>
    <dgm:cxn modelId="{49D9E680-ADAD-4793-AEFE-10FF0B9342AD}" type="presParOf" srcId="{3E53BDF6-2207-466C-B756-2B1799BECE74}" destId="{99A28F14-4219-4708-A7EA-AA8C22EC9FD5}" srcOrd="0" destOrd="0" presId="urn:microsoft.com/office/officeart/2005/8/layout/hList1"/>
    <dgm:cxn modelId="{4A5A5E7D-3D10-404D-9531-A5513E1A7E91}" type="presParOf" srcId="{3E53BDF6-2207-466C-B756-2B1799BECE74}" destId="{32320834-0D6C-410A-99CF-BFD5FB4F4400}" srcOrd="1" destOrd="0" presId="urn:microsoft.com/office/officeart/2005/8/layout/hList1"/>
    <dgm:cxn modelId="{32E65D63-37AA-4978-8017-47A6C925ECCA}" type="presParOf" srcId="{FFFB15F7-69CB-483F-AB82-19EC46843C91}" destId="{1D415EF7-E27C-40AF-B31B-6F146F7744F7}" srcOrd="3" destOrd="0" presId="urn:microsoft.com/office/officeart/2005/8/layout/hList1"/>
    <dgm:cxn modelId="{A39CA638-E516-4E8C-8A51-7905233006FC}" type="presParOf" srcId="{FFFB15F7-69CB-483F-AB82-19EC46843C91}" destId="{AF73DFD7-BB2E-477A-8576-28067905F245}" srcOrd="4" destOrd="0" presId="urn:microsoft.com/office/officeart/2005/8/layout/hList1"/>
    <dgm:cxn modelId="{61F447E6-E9B5-4A9A-AF45-433906741A11}" type="presParOf" srcId="{AF73DFD7-BB2E-477A-8576-28067905F245}" destId="{0C0E33CF-64B9-401F-821A-57656885530A}" srcOrd="0" destOrd="0" presId="urn:microsoft.com/office/officeart/2005/8/layout/hList1"/>
    <dgm:cxn modelId="{490CBB2B-8B52-453A-9110-65F67EAE61EE}" type="presParOf" srcId="{AF73DFD7-BB2E-477A-8576-28067905F245}" destId="{F1B04A14-3982-4184-9C8B-16251869878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C5A19A4-948F-4ED3-99C6-0C75EA4F88F3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8421F2-86A4-4E4B-92C0-4FF27F607BAF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3.1.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mạng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lưới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704D94-23BE-4471-B058-EEF61E6F2416}" type="parTrans" cxnId="{A1E64FC6-DF64-4DC4-863B-7510BE34A70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4A9894-8B3F-4295-BB9C-8950B39B2180}" type="sibTrans" cxnId="{A1E64FC6-DF64-4DC4-863B-7510BE34A70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BB1C42-CBF4-4A79-BA27-6A58691C61CF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FACB36-340E-4CC9-BBEA-3D5B49A7DD4C}" type="parTrans" cxnId="{B8C81253-FA46-4634-A37E-E10F01ED3A2E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C1F29A-EB93-4859-90A8-065133B08E97}" type="sibTrans" cxnId="{B8C81253-FA46-4634-A37E-E10F01ED3A2E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33B40B-2A58-4D95-8300-4955AEBD24D0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thày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đang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thày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nghỉ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hưu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endParaRPr lang="en-US" sz="14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8144EA-0AA8-40D0-9E5D-2C55AC1E3648}" type="parTrans" cxnId="{7F740991-48BB-4A0D-9F80-41183FBC4635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1D9998-5581-4DED-B7A0-58C80D15200F}" type="sibTrans" cxnId="{7F740991-48BB-4A0D-9F80-41183FBC4635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F7CB80-E822-4F86-AF3A-A28DDCB0BEFF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endParaRPr lang="en-US" sz="14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495267-7DFF-4184-88FD-DF10AA07B9E4}" type="parTrans" cxnId="{80DCF181-7D91-4B57-AD18-A1D02D1B4E87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0E710C-125C-43D0-9A94-221ED7341045}" type="sibTrans" cxnId="{80DCF181-7D91-4B57-AD18-A1D02D1B4E87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90BD36-F482-48A5-85C3-484032F1A16D}">
      <dgm:prSet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luyện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…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42B8CE-5F3C-4706-9261-3F49DD6CF3B5}" type="parTrans" cxnId="{F550D0C5-8D7A-4709-B605-5FA2E8794B2D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7C0676-CCB4-4503-B9FE-B22AA3B26DE8}" type="sibTrans" cxnId="{F550D0C5-8D7A-4709-B605-5FA2E8794B2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5F4AA9-B400-4F10-AD01-7DAA9ECB90E9}">
      <dgm:prSet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luyện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CC1BA7-68A4-4835-BFAD-E4646DE2C2A6}" type="parTrans" cxnId="{3CCDA735-182D-4B8D-B8DE-D7EA85BA295A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14E7D0-8A4B-4AD2-9642-FF89D9A5326F}" type="sibTrans" cxnId="{3CCDA735-182D-4B8D-B8DE-D7EA85BA295A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30A191-EB78-47AD-9F5C-04959D95C8F4}">
      <dgm:prSet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cực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giữ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gìn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sạch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sẽ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đường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làng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ngõ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xóm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17A7C1-D83E-4BA9-85C1-DCD7EB183894}" type="parTrans" cxnId="{3B90C3E3-7C22-43BF-AB80-B1C4767C013D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958FC4-77B7-4E73-84E9-ED1093D8B7D2}" type="sibTrans" cxnId="{3B90C3E3-7C22-43BF-AB80-B1C4767C013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427988-354E-46ED-9AB2-0D5EB285871F}">
      <dgm:prSet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theo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bênh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2840D4-C678-4118-9657-3D0C90E190DA}" type="parTrans" cxnId="{E6748EAB-8A9C-4DD9-809C-352D4E1D9AF6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D6B534-8E34-4779-8188-5F8B30E0E908}" type="sibTrans" cxnId="{E6748EAB-8A9C-4DD9-809C-352D4E1D9AF6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4A03E3-BDE9-4D23-9209-E59B34E4BF15}">
      <dgm:prSet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thanh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loa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đài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F417FB-0FB3-45F0-BFBB-FA2F10D7F687}" type="parTrans" cxnId="{D3BED2C4-6A50-4DAB-B01D-92A97A4E4858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A119F7-AC4B-4B05-B08E-35804CFABDB7}" type="sibTrans" cxnId="{D3BED2C4-6A50-4DAB-B01D-92A97A4E485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02BBD9-7316-4A45-8861-409ABA4E91E4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nhanh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4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loạt</a:t>
          </a:r>
          <a:endParaRPr lang="en-US" sz="14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0D94EF-CDDB-4588-B656-58D3CC5B52B8}" type="parTrans" cxnId="{6E7B75D7-EBAD-4636-943A-93266B96FE69}">
      <dgm:prSet custT="1"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FF1012-8051-4C16-B466-8A2E23477A60}" type="sibTrans" cxnId="{6E7B75D7-EBAD-4636-943A-93266B96FE6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0F00F9-1621-4108-8550-CD6E9DEF1715}" type="pres">
      <dgm:prSet presAssocID="{0C5A19A4-948F-4ED3-99C6-0C75EA4F88F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E960F19-5059-4B30-A638-23BC5DA7AC34}" type="pres">
      <dgm:prSet presAssocID="{678421F2-86A4-4E4B-92C0-4FF27F607BAF}" presName="root1" presStyleCnt="0"/>
      <dgm:spPr/>
    </dgm:pt>
    <dgm:pt modelId="{42FE079C-6FD6-4000-8207-B8E7C295DA43}" type="pres">
      <dgm:prSet presAssocID="{678421F2-86A4-4E4B-92C0-4FF27F607BAF}" presName="LevelOneTextNode" presStyleLbl="node0" presStyleIdx="0" presStyleCnt="1" custScaleY="12607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52AD769-5DFE-41FC-B1A6-70A4B9F82D1D}" type="pres">
      <dgm:prSet presAssocID="{678421F2-86A4-4E4B-92C0-4FF27F607BAF}" presName="level2hierChild" presStyleCnt="0"/>
      <dgm:spPr/>
    </dgm:pt>
    <dgm:pt modelId="{A81A2B57-B602-49A5-A21F-4D06AD210BFF}" type="pres">
      <dgm:prSet presAssocID="{2FFACB36-340E-4CC9-BBEA-3D5B49A7DD4C}" presName="conn2-1" presStyleLbl="parChTrans1D2" presStyleIdx="0" presStyleCnt="4"/>
      <dgm:spPr/>
    </dgm:pt>
    <dgm:pt modelId="{88E18682-94A1-446A-833B-BE89DA88C9F1}" type="pres">
      <dgm:prSet presAssocID="{2FFACB36-340E-4CC9-BBEA-3D5B49A7DD4C}" presName="connTx" presStyleLbl="parChTrans1D2" presStyleIdx="0" presStyleCnt="4"/>
      <dgm:spPr/>
    </dgm:pt>
    <dgm:pt modelId="{2029FB76-B767-4B8C-BEC6-8BFB84311A25}" type="pres">
      <dgm:prSet presAssocID="{6DBB1C42-CBF4-4A79-BA27-6A58691C61CF}" presName="root2" presStyleCnt="0"/>
      <dgm:spPr/>
    </dgm:pt>
    <dgm:pt modelId="{035E2711-204C-4F8A-AE29-3FEB7C4A0129}" type="pres">
      <dgm:prSet presAssocID="{6DBB1C42-CBF4-4A79-BA27-6A58691C61CF}" presName="LevelTwoTextNode" presStyleLbl="node2" presStyleIdx="0" presStyleCnt="4" custScaleX="15842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46B439C-8BBC-4B0B-98E0-C1D8D43653E8}" type="pres">
      <dgm:prSet presAssocID="{6DBB1C42-CBF4-4A79-BA27-6A58691C61CF}" presName="level3hierChild" presStyleCnt="0"/>
      <dgm:spPr/>
    </dgm:pt>
    <dgm:pt modelId="{CFB69E34-65E1-44C4-9615-087FE7774AB3}" type="pres">
      <dgm:prSet presAssocID="{C542B8CE-5F3C-4706-9261-3F49DD6CF3B5}" presName="conn2-1" presStyleLbl="parChTrans1D3" presStyleIdx="0" presStyleCnt="5"/>
      <dgm:spPr/>
    </dgm:pt>
    <dgm:pt modelId="{F85E5973-1776-4986-8F78-AFB8DB41C572}" type="pres">
      <dgm:prSet presAssocID="{C542B8CE-5F3C-4706-9261-3F49DD6CF3B5}" presName="connTx" presStyleLbl="parChTrans1D3" presStyleIdx="0" presStyleCnt="5"/>
      <dgm:spPr/>
    </dgm:pt>
    <dgm:pt modelId="{9C61D23F-D229-4FD1-8AD0-A67BD784E777}" type="pres">
      <dgm:prSet presAssocID="{3990BD36-F482-48A5-85C3-484032F1A16D}" presName="root2" presStyleCnt="0"/>
      <dgm:spPr/>
    </dgm:pt>
    <dgm:pt modelId="{DEFD877B-809C-4C5E-BC21-443D48D73382}" type="pres">
      <dgm:prSet presAssocID="{3990BD36-F482-48A5-85C3-484032F1A16D}" presName="LevelTwoTextNode" presStyleLbl="node3" presStyleIdx="0" presStyleCnt="5" custScaleX="17294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12D782B-8019-40D7-9F92-75231FB08AEE}" type="pres">
      <dgm:prSet presAssocID="{3990BD36-F482-48A5-85C3-484032F1A16D}" presName="level3hierChild" presStyleCnt="0"/>
      <dgm:spPr/>
    </dgm:pt>
    <dgm:pt modelId="{FDEC2635-9520-4DFF-A90F-B25D52EBBEEE}" type="pres">
      <dgm:prSet presAssocID="{65CC1BA7-68A4-4835-BFAD-E4646DE2C2A6}" presName="conn2-1" presStyleLbl="parChTrans1D3" presStyleIdx="1" presStyleCnt="5"/>
      <dgm:spPr/>
    </dgm:pt>
    <dgm:pt modelId="{937B9C42-BA32-47D3-8317-9601D845F4E3}" type="pres">
      <dgm:prSet presAssocID="{65CC1BA7-68A4-4835-BFAD-E4646DE2C2A6}" presName="connTx" presStyleLbl="parChTrans1D3" presStyleIdx="1" presStyleCnt="5"/>
      <dgm:spPr/>
    </dgm:pt>
    <dgm:pt modelId="{ABBF9CD9-DDA1-45A2-9316-BFABBD094787}" type="pres">
      <dgm:prSet presAssocID="{3C5F4AA9-B400-4F10-AD01-7DAA9ECB90E9}" presName="root2" presStyleCnt="0"/>
      <dgm:spPr/>
    </dgm:pt>
    <dgm:pt modelId="{21C720BA-FD8C-4F03-B13E-5B7DEB87A00C}" type="pres">
      <dgm:prSet presAssocID="{3C5F4AA9-B400-4F10-AD01-7DAA9ECB90E9}" presName="LevelTwoTextNode" presStyleLbl="node3" presStyleIdx="1" presStyleCnt="5" custScaleX="17294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FD36BEC-F0B1-4E36-A897-B06A48F1A820}" type="pres">
      <dgm:prSet presAssocID="{3C5F4AA9-B400-4F10-AD01-7DAA9ECB90E9}" presName="level3hierChild" presStyleCnt="0"/>
      <dgm:spPr/>
    </dgm:pt>
    <dgm:pt modelId="{F9C5848E-4ED7-4569-9514-2D8FDF91259E}" type="pres">
      <dgm:prSet presAssocID="{7D8144EA-0AA8-40D0-9E5D-2C55AC1E3648}" presName="conn2-1" presStyleLbl="parChTrans1D2" presStyleIdx="1" presStyleCnt="4"/>
      <dgm:spPr/>
    </dgm:pt>
    <dgm:pt modelId="{2C8B5206-80E5-4108-9A78-DA596D329323}" type="pres">
      <dgm:prSet presAssocID="{7D8144EA-0AA8-40D0-9E5D-2C55AC1E3648}" presName="connTx" presStyleLbl="parChTrans1D2" presStyleIdx="1" presStyleCnt="4"/>
      <dgm:spPr/>
    </dgm:pt>
    <dgm:pt modelId="{E34D3B92-D51A-48F6-A46B-DB5F3369B588}" type="pres">
      <dgm:prSet presAssocID="{1133B40B-2A58-4D95-8300-4955AEBD24D0}" presName="root2" presStyleCnt="0"/>
      <dgm:spPr/>
    </dgm:pt>
    <dgm:pt modelId="{A936965F-601F-4789-B423-2CBF5C8E7EBC}" type="pres">
      <dgm:prSet presAssocID="{1133B40B-2A58-4D95-8300-4955AEBD24D0}" presName="LevelTwoTextNode" presStyleLbl="node2" presStyleIdx="1" presStyleCnt="4" custScaleX="158423" custLinFactNeighborX="1020" custLinFactNeighborY="3158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76D4358-D191-46AA-8355-4D4271A40429}" type="pres">
      <dgm:prSet presAssocID="{1133B40B-2A58-4D95-8300-4955AEBD24D0}" presName="level3hierChild" presStyleCnt="0"/>
      <dgm:spPr/>
    </dgm:pt>
    <dgm:pt modelId="{D78236E4-4E82-4770-91C9-65C12FAA9DAF}" type="pres">
      <dgm:prSet presAssocID="{20495267-7DFF-4184-88FD-DF10AA07B9E4}" presName="conn2-1" presStyleLbl="parChTrans1D2" presStyleIdx="2" presStyleCnt="4"/>
      <dgm:spPr/>
    </dgm:pt>
    <dgm:pt modelId="{0B1ED190-2BFD-4A3A-B6BA-ADADB23CA0A9}" type="pres">
      <dgm:prSet presAssocID="{20495267-7DFF-4184-88FD-DF10AA07B9E4}" presName="connTx" presStyleLbl="parChTrans1D2" presStyleIdx="2" presStyleCnt="4"/>
      <dgm:spPr/>
    </dgm:pt>
    <dgm:pt modelId="{66F0E3D9-8ADF-4078-916E-2DF992423E8E}" type="pres">
      <dgm:prSet presAssocID="{5FF7CB80-E822-4F86-AF3A-A28DDCB0BEFF}" presName="root2" presStyleCnt="0"/>
      <dgm:spPr/>
    </dgm:pt>
    <dgm:pt modelId="{A6D07DB5-94D7-4E91-99CA-0D3E4BE31A0F}" type="pres">
      <dgm:prSet presAssocID="{5FF7CB80-E822-4F86-AF3A-A28DDCB0BEFF}" presName="LevelTwoTextNode" presStyleLbl="node2" presStyleIdx="2" presStyleCnt="4" custScaleX="15842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A3E64FB-0940-49F1-8C9D-88B11A554DA5}" type="pres">
      <dgm:prSet presAssocID="{5FF7CB80-E822-4F86-AF3A-A28DDCB0BEFF}" presName="level3hierChild" presStyleCnt="0"/>
      <dgm:spPr/>
    </dgm:pt>
    <dgm:pt modelId="{73A47C06-73D4-4265-A8F7-88B0EF479705}" type="pres">
      <dgm:prSet presAssocID="{CE2840D4-C678-4118-9657-3D0C90E190DA}" presName="conn2-1" presStyleLbl="parChTrans1D3" presStyleIdx="2" presStyleCnt="5"/>
      <dgm:spPr/>
    </dgm:pt>
    <dgm:pt modelId="{C1EB48E9-59FD-4BF4-8387-8BC29E2C9D09}" type="pres">
      <dgm:prSet presAssocID="{CE2840D4-C678-4118-9657-3D0C90E190DA}" presName="connTx" presStyleLbl="parChTrans1D3" presStyleIdx="2" presStyleCnt="5"/>
      <dgm:spPr/>
    </dgm:pt>
    <dgm:pt modelId="{DF85918C-BA06-430A-ACF3-C321EEC8829B}" type="pres">
      <dgm:prSet presAssocID="{10427988-354E-46ED-9AB2-0D5EB285871F}" presName="root2" presStyleCnt="0"/>
      <dgm:spPr/>
    </dgm:pt>
    <dgm:pt modelId="{2125D69E-ADBE-44CC-A4B3-F987A00B66D7}" type="pres">
      <dgm:prSet presAssocID="{10427988-354E-46ED-9AB2-0D5EB285871F}" presName="LevelTwoTextNode" presStyleLbl="node3" presStyleIdx="2" presStyleCnt="5" custScaleX="17294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B06E4FB-EC5E-4EBE-B589-8A4C951136E0}" type="pres">
      <dgm:prSet presAssocID="{10427988-354E-46ED-9AB2-0D5EB285871F}" presName="level3hierChild" presStyleCnt="0"/>
      <dgm:spPr/>
    </dgm:pt>
    <dgm:pt modelId="{4F12EC7D-739F-422B-9A23-68FCD24C3746}" type="pres">
      <dgm:prSet presAssocID="{80F417FB-0FB3-45F0-BFBB-FA2F10D7F687}" presName="conn2-1" presStyleLbl="parChTrans1D3" presStyleIdx="3" presStyleCnt="5"/>
      <dgm:spPr/>
    </dgm:pt>
    <dgm:pt modelId="{EE0BE1FE-4FCA-4987-BECB-779D5ACCCD72}" type="pres">
      <dgm:prSet presAssocID="{80F417FB-0FB3-45F0-BFBB-FA2F10D7F687}" presName="connTx" presStyleLbl="parChTrans1D3" presStyleIdx="3" presStyleCnt="5"/>
      <dgm:spPr/>
    </dgm:pt>
    <dgm:pt modelId="{E65FFD2D-4681-4DC1-BDFC-06EA07AE10E9}" type="pres">
      <dgm:prSet presAssocID="{214A03E3-BDE9-4D23-9209-E59B34E4BF15}" presName="root2" presStyleCnt="0"/>
      <dgm:spPr/>
    </dgm:pt>
    <dgm:pt modelId="{80666902-B7CD-446D-AE90-95FE33DCD6DE}" type="pres">
      <dgm:prSet presAssocID="{214A03E3-BDE9-4D23-9209-E59B34E4BF15}" presName="LevelTwoTextNode" presStyleLbl="node3" presStyleIdx="3" presStyleCnt="5" custScaleX="17294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07C31D21-A6C4-411C-90E0-37B909DCCE17}" type="pres">
      <dgm:prSet presAssocID="{214A03E3-BDE9-4D23-9209-E59B34E4BF15}" presName="level3hierChild" presStyleCnt="0"/>
      <dgm:spPr/>
    </dgm:pt>
    <dgm:pt modelId="{40533E55-45F6-46DD-A016-91BA714228E0}" type="pres">
      <dgm:prSet presAssocID="{5C17A7C1-D83E-4BA9-85C1-DCD7EB183894}" presName="conn2-1" presStyleLbl="parChTrans1D3" presStyleIdx="4" presStyleCnt="5"/>
      <dgm:spPr/>
    </dgm:pt>
    <dgm:pt modelId="{4122D91F-F6F5-44B9-87D4-AE6DCBF5E0A2}" type="pres">
      <dgm:prSet presAssocID="{5C17A7C1-D83E-4BA9-85C1-DCD7EB183894}" presName="connTx" presStyleLbl="parChTrans1D3" presStyleIdx="4" presStyleCnt="5"/>
      <dgm:spPr/>
    </dgm:pt>
    <dgm:pt modelId="{0E05F13C-DB56-4F5E-82FC-CAA526E4785F}" type="pres">
      <dgm:prSet presAssocID="{0A30A191-EB78-47AD-9F5C-04959D95C8F4}" presName="root2" presStyleCnt="0"/>
      <dgm:spPr/>
    </dgm:pt>
    <dgm:pt modelId="{DD35C3EC-0224-475C-A258-32631604E96E}" type="pres">
      <dgm:prSet presAssocID="{0A30A191-EB78-47AD-9F5C-04959D95C8F4}" presName="LevelTwoTextNode" presStyleLbl="node3" presStyleIdx="4" presStyleCnt="5" custScaleX="17294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1CECF35-4FFA-4BD2-A80F-CAEF78C4CDFF}" type="pres">
      <dgm:prSet presAssocID="{0A30A191-EB78-47AD-9F5C-04959D95C8F4}" presName="level3hierChild" presStyleCnt="0"/>
      <dgm:spPr/>
    </dgm:pt>
    <dgm:pt modelId="{C33CBC1E-0E3F-4A59-B541-A2B381CA5285}" type="pres">
      <dgm:prSet presAssocID="{120D94EF-CDDB-4588-B656-58D3CC5B52B8}" presName="conn2-1" presStyleLbl="parChTrans1D2" presStyleIdx="3" presStyleCnt="4"/>
      <dgm:spPr/>
    </dgm:pt>
    <dgm:pt modelId="{B9A31DCB-FC8A-40F3-8085-4EF48CBDBB19}" type="pres">
      <dgm:prSet presAssocID="{120D94EF-CDDB-4588-B656-58D3CC5B52B8}" presName="connTx" presStyleLbl="parChTrans1D2" presStyleIdx="3" presStyleCnt="4"/>
      <dgm:spPr/>
    </dgm:pt>
    <dgm:pt modelId="{6817052D-4EDD-4AA4-B21A-DAC501892CB7}" type="pres">
      <dgm:prSet presAssocID="{6B02BBD9-7316-4A45-8861-409ABA4E91E4}" presName="root2" presStyleCnt="0"/>
      <dgm:spPr/>
    </dgm:pt>
    <dgm:pt modelId="{48EE023E-67BB-4033-B6F9-B8001A45023C}" type="pres">
      <dgm:prSet presAssocID="{6B02BBD9-7316-4A45-8861-409ABA4E91E4}" presName="LevelTwoTextNode" presStyleLbl="node2" presStyleIdx="3" presStyleCnt="4" custScaleX="15848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8821D4D-DEA6-4402-B164-054276177F0D}" type="pres">
      <dgm:prSet presAssocID="{6B02BBD9-7316-4A45-8861-409ABA4E91E4}" presName="level3hierChild" presStyleCnt="0"/>
      <dgm:spPr/>
    </dgm:pt>
  </dgm:ptLst>
  <dgm:cxnLst>
    <dgm:cxn modelId="{B982DA16-ECBF-4AE4-9239-E523F848DAC7}" type="presOf" srcId="{5C17A7C1-D83E-4BA9-85C1-DCD7EB183894}" destId="{4122D91F-F6F5-44B9-87D4-AE6DCBF5E0A2}" srcOrd="1" destOrd="0" presId="urn:microsoft.com/office/officeart/2008/layout/HorizontalMultiLevelHierarchy"/>
    <dgm:cxn modelId="{33936775-25D0-49FC-B242-88AA2B4F6FD1}" type="presOf" srcId="{5C17A7C1-D83E-4BA9-85C1-DCD7EB183894}" destId="{40533E55-45F6-46DD-A016-91BA714228E0}" srcOrd="0" destOrd="0" presId="urn:microsoft.com/office/officeart/2008/layout/HorizontalMultiLevelHierarchy"/>
    <dgm:cxn modelId="{3B90C3E3-7C22-43BF-AB80-B1C4767C013D}" srcId="{5FF7CB80-E822-4F86-AF3A-A28DDCB0BEFF}" destId="{0A30A191-EB78-47AD-9F5C-04959D95C8F4}" srcOrd="2" destOrd="0" parTransId="{5C17A7C1-D83E-4BA9-85C1-DCD7EB183894}" sibTransId="{6C958FC4-77B7-4E73-84E9-ED1093D8B7D2}"/>
    <dgm:cxn modelId="{B8C81253-FA46-4634-A37E-E10F01ED3A2E}" srcId="{678421F2-86A4-4E4B-92C0-4FF27F607BAF}" destId="{6DBB1C42-CBF4-4A79-BA27-6A58691C61CF}" srcOrd="0" destOrd="0" parTransId="{2FFACB36-340E-4CC9-BBEA-3D5B49A7DD4C}" sibTransId="{49C1F29A-EB93-4859-90A8-065133B08E97}"/>
    <dgm:cxn modelId="{985D0C41-3021-4867-8700-02741042860F}" type="presOf" srcId="{5FF7CB80-E822-4F86-AF3A-A28DDCB0BEFF}" destId="{A6D07DB5-94D7-4E91-99CA-0D3E4BE31A0F}" srcOrd="0" destOrd="0" presId="urn:microsoft.com/office/officeart/2008/layout/HorizontalMultiLevelHierarchy"/>
    <dgm:cxn modelId="{E1940F91-DCAB-4465-B072-6EFDD140C8C1}" type="presOf" srcId="{65CC1BA7-68A4-4835-BFAD-E4646DE2C2A6}" destId="{937B9C42-BA32-47D3-8317-9601D845F4E3}" srcOrd="1" destOrd="0" presId="urn:microsoft.com/office/officeart/2008/layout/HorizontalMultiLevelHierarchy"/>
    <dgm:cxn modelId="{E4F98636-83DF-4A7C-B86D-9311AF3650D2}" type="presOf" srcId="{214A03E3-BDE9-4D23-9209-E59B34E4BF15}" destId="{80666902-B7CD-446D-AE90-95FE33DCD6DE}" srcOrd="0" destOrd="0" presId="urn:microsoft.com/office/officeart/2008/layout/HorizontalMultiLevelHierarchy"/>
    <dgm:cxn modelId="{96168E3B-22DF-4377-B8EB-F327B5F9373A}" type="presOf" srcId="{120D94EF-CDDB-4588-B656-58D3CC5B52B8}" destId="{C33CBC1E-0E3F-4A59-B541-A2B381CA5285}" srcOrd="0" destOrd="0" presId="urn:microsoft.com/office/officeart/2008/layout/HorizontalMultiLevelHierarchy"/>
    <dgm:cxn modelId="{3EE3788F-BD3D-44D5-BF19-E8CD1AC845BA}" type="presOf" srcId="{20495267-7DFF-4184-88FD-DF10AA07B9E4}" destId="{0B1ED190-2BFD-4A3A-B6BA-ADADB23CA0A9}" srcOrd="1" destOrd="0" presId="urn:microsoft.com/office/officeart/2008/layout/HorizontalMultiLevelHierarchy"/>
    <dgm:cxn modelId="{8B5D9625-FFAE-4290-A488-C7D320E844D2}" type="presOf" srcId="{2FFACB36-340E-4CC9-BBEA-3D5B49A7DD4C}" destId="{88E18682-94A1-446A-833B-BE89DA88C9F1}" srcOrd="1" destOrd="0" presId="urn:microsoft.com/office/officeart/2008/layout/HorizontalMultiLevelHierarchy"/>
    <dgm:cxn modelId="{2176A0E1-A4A3-477C-AD58-2EC7D57AE3F1}" type="presOf" srcId="{3C5F4AA9-B400-4F10-AD01-7DAA9ECB90E9}" destId="{21C720BA-FD8C-4F03-B13E-5B7DEB87A00C}" srcOrd="0" destOrd="0" presId="urn:microsoft.com/office/officeart/2008/layout/HorizontalMultiLevelHierarchy"/>
    <dgm:cxn modelId="{9ECF7A73-FC41-4E48-85A9-5DC47760F7DB}" type="presOf" srcId="{6DBB1C42-CBF4-4A79-BA27-6A58691C61CF}" destId="{035E2711-204C-4F8A-AE29-3FEB7C4A0129}" srcOrd="0" destOrd="0" presId="urn:microsoft.com/office/officeart/2008/layout/HorizontalMultiLevelHierarchy"/>
    <dgm:cxn modelId="{A46007E2-54FC-4884-B34C-4495EB99C42A}" type="presOf" srcId="{CE2840D4-C678-4118-9657-3D0C90E190DA}" destId="{73A47C06-73D4-4265-A8F7-88B0EF479705}" srcOrd="0" destOrd="0" presId="urn:microsoft.com/office/officeart/2008/layout/HorizontalMultiLevelHierarchy"/>
    <dgm:cxn modelId="{2E3DE937-31B3-484F-A94F-F135AD13835E}" type="presOf" srcId="{678421F2-86A4-4E4B-92C0-4FF27F607BAF}" destId="{42FE079C-6FD6-4000-8207-B8E7C295DA43}" srcOrd="0" destOrd="0" presId="urn:microsoft.com/office/officeart/2008/layout/HorizontalMultiLevelHierarchy"/>
    <dgm:cxn modelId="{80DCF181-7D91-4B57-AD18-A1D02D1B4E87}" srcId="{678421F2-86A4-4E4B-92C0-4FF27F607BAF}" destId="{5FF7CB80-E822-4F86-AF3A-A28DDCB0BEFF}" srcOrd="2" destOrd="0" parTransId="{20495267-7DFF-4184-88FD-DF10AA07B9E4}" sibTransId="{770E710C-125C-43D0-9A94-221ED7341045}"/>
    <dgm:cxn modelId="{DAED18DE-3A45-47DE-AA6D-90C45899ED67}" type="presOf" srcId="{7D8144EA-0AA8-40D0-9E5D-2C55AC1E3648}" destId="{F9C5848E-4ED7-4569-9514-2D8FDF91259E}" srcOrd="0" destOrd="0" presId="urn:microsoft.com/office/officeart/2008/layout/HorizontalMultiLevelHierarchy"/>
    <dgm:cxn modelId="{EB4738BB-2F0B-47AC-9715-CE3990413256}" type="presOf" srcId="{65CC1BA7-68A4-4835-BFAD-E4646DE2C2A6}" destId="{FDEC2635-9520-4DFF-A90F-B25D52EBBEEE}" srcOrd="0" destOrd="0" presId="urn:microsoft.com/office/officeart/2008/layout/HorizontalMultiLevelHierarchy"/>
    <dgm:cxn modelId="{1A8415F9-57FF-48C2-905D-9ABD58A69041}" type="presOf" srcId="{0C5A19A4-948F-4ED3-99C6-0C75EA4F88F3}" destId="{E90F00F9-1621-4108-8550-CD6E9DEF1715}" srcOrd="0" destOrd="0" presId="urn:microsoft.com/office/officeart/2008/layout/HorizontalMultiLevelHierarchy"/>
    <dgm:cxn modelId="{9E27CCB2-CDB0-479F-A44C-2FF1228455CE}" type="presOf" srcId="{6B02BBD9-7316-4A45-8861-409ABA4E91E4}" destId="{48EE023E-67BB-4033-B6F9-B8001A45023C}" srcOrd="0" destOrd="0" presId="urn:microsoft.com/office/officeart/2008/layout/HorizontalMultiLevelHierarchy"/>
    <dgm:cxn modelId="{CF2D4CCD-8E66-4F42-AA71-DB80AAD4447C}" type="presOf" srcId="{120D94EF-CDDB-4588-B656-58D3CC5B52B8}" destId="{B9A31DCB-FC8A-40F3-8085-4EF48CBDBB19}" srcOrd="1" destOrd="0" presId="urn:microsoft.com/office/officeart/2008/layout/HorizontalMultiLevelHierarchy"/>
    <dgm:cxn modelId="{2333FFD2-344B-4FE6-926C-DB0C8426F65D}" type="presOf" srcId="{C542B8CE-5F3C-4706-9261-3F49DD6CF3B5}" destId="{CFB69E34-65E1-44C4-9615-087FE7774AB3}" srcOrd="0" destOrd="0" presId="urn:microsoft.com/office/officeart/2008/layout/HorizontalMultiLevelHierarchy"/>
    <dgm:cxn modelId="{3EADD96D-9112-4731-B0CE-E491EC82F593}" type="presOf" srcId="{CE2840D4-C678-4118-9657-3D0C90E190DA}" destId="{C1EB48E9-59FD-4BF4-8387-8BC29E2C9D09}" srcOrd="1" destOrd="0" presId="urn:microsoft.com/office/officeart/2008/layout/HorizontalMultiLevelHierarchy"/>
    <dgm:cxn modelId="{A1E64FC6-DF64-4DC4-863B-7510BE34A702}" srcId="{0C5A19A4-948F-4ED3-99C6-0C75EA4F88F3}" destId="{678421F2-86A4-4E4B-92C0-4FF27F607BAF}" srcOrd="0" destOrd="0" parTransId="{A6704D94-23BE-4471-B058-EEF61E6F2416}" sibTransId="{354A9894-8B3F-4295-BB9C-8950B39B2180}"/>
    <dgm:cxn modelId="{1753F4FB-4212-4247-988B-C52FC0DDEC0B}" type="presOf" srcId="{80F417FB-0FB3-45F0-BFBB-FA2F10D7F687}" destId="{EE0BE1FE-4FCA-4987-BECB-779D5ACCCD72}" srcOrd="1" destOrd="0" presId="urn:microsoft.com/office/officeart/2008/layout/HorizontalMultiLevelHierarchy"/>
    <dgm:cxn modelId="{35EDEFD5-1473-4F03-A26E-5F301FA868B2}" type="presOf" srcId="{10427988-354E-46ED-9AB2-0D5EB285871F}" destId="{2125D69E-ADBE-44CC-A4B3-F987A00B66D7}" srcOrd="0" destOrd="0" presId="urn:microsoft.com/office/officeart/2008/layout/HorizontalMultiLevelHierarchy"/>
    <dgm:cxn modelId="{02F55F1E-F10F-44B2-9348-573226C57569}" type="presOf" srcId="{0A30A191-EB78-47AD-9F5C-04959D95C8F4}" destId="{DD35C3EC-0224-475C-A258-32631604E96E}" srcOrd="0" destOrd="0" presId="urn:microsoft.com/office/officeart/2008/layout/HorizontalMultiLevelHierarchy"/>
    <dgm:cxn modelId="{D3BED2C4-6A50-4DAB-B01D-92A97A4E4858}" srcId="{5FF7CB80-E822-4F86-AF3A-A28DDCB0BEFF}" destId="{214A03E3-BDE9-4D23-9209-E59B34E4BF15}" srcOrd="1" destOrd="0" parTransId="{80F417FB-0FB3-45F0-BFBB-FA2F10D7F687}" sibTransId="{D7A119F7-AC4B-4B05-B08E-35804CFABDB7}"/>
    <dgm:cxn modelId="{CD57EA28-375D-4C3D-9F88-DEDDD3B497FE}" type="presOf" srcId="{C542B8CE-5F3C-4706-9261-3F49DD6CF3B5}" destId="{F85E5973-1776-4986-8F78-AFB8DB41C572}" srcOrd="1" destOrd="0" presId="urn:microsoft.com/office/officeart/2008/layout/HorizontalMultiLevelHierarchy"/>
    <dgm:cxn modelId="{7F740991-48BB-4A0D-9F80-41183FBC4635}" srcId="{678421F2-86A4-4E4B-92C0-4FF27F607BAF}" destId="{1133B40B-2A58-4D95-8300-4955AEBD24D0}" srcOrd="1" destOrd="0" parTransId="{7D8144EA-0AA8-40D0-9E5D-2C55AC1E3648}" sibTransId="{DE1D9998-5581-4DED-B7A0-58C80D15200F}"/>
    <dgm:cxn modelId="{0F8E1033-F264-472C-9512-6674747F2E32}" type="presOf" srcId="{3990BD36-F482-48A5-85C3-484032F1A16D}" destId="{DEFD877B-809C-4C5E-BC21-443D48D73382}" srcOrd="0" destOrd="0" presId="urn:microsoft.com/office/officeart/2008/layout/HorizontalMultiLevelHierarchy"/>
    <dgm:cxn modelId="{94EA1234-A8CB-4C93-A041-10A56EAEA62B}" type="presOf" srcId="{80F417FB-0FB3-45F0-BFBB-FA2F10D7F687}" destId="{4F12EC7D-739F-422B-9A23-68FCD24C3746}" srcOrd="0" destOrd="0" presId="urn:microsoft.com/office/officeart/2008/layout/HorizontalMultiLevelHierarchy"/>
    <dgm:cxn modelId="{6E7B75D7-EBAD-4636-943A-93266B96FE69}" srcId="{678421F2-86A4-4E4B-92C0-4FF27F607BAF}" destId="{6B02BBD9-7316-4A45-8861-409ABA4E91E4}" srcOrd="3" destOrd="0" parTransId="{120D94EF-CDDB-4588-B656-58D3CC5B52B8}" sibTransId="{4DFF1012-8051-4C16-B466-8A2E23477A60}"/>
    <dgm:cxn modelId="{3CCDA735-182D-4B8D-B8DE-D7EA85BA295A}" srcId="{6DBB1C42-CBF4-4A79-BA27-6A58691C61CF}" destId="{3C5F4AA9-B400-4F10-AD01-7DAA9ECB90E9}" srcOrd="1" destOrd="0" parTransId="{65CC1BA7-68A4-4835-BFAD-E4646DE2C2A6}" sibTransId="{2614E7D0-8A4B-4AD2-9642-FF89D9A5326F}"/>
    <dgm:cxn modelId="{E6748EAB-8A9C-4DD9-809C-352D4E1D9AF6}" srcId="{5FF7CB80-E822-4F86-AF3A-A28DDCB0BEFF}" destId="{10427988-354E-46ED-9AB2-0D5EB285871F}" srcOrd="0" destOrd="0" parTransId="{CE2840D4-C678-4118-9657-3D0C90E190DA}" sibTransId="{7ED6B534-8E34-4779-8188-5F8B30E0E908}"/>
    <dgm:cxn modelId="{5D33375D-6D20-446C-81AA-C3ECF3BF78C1}" type="presOf" srcId="{7D8144EA-0AA8-40D0-9E5D-2C55AC1E3648}" destId="{2C8B5206-80E5-4108-9A78-DA596D329323}" srcOrd="1" destOrd="0" presId="urn:microsoft.com/office/officeart/2008/layout/HorizontalMultiLevelHierarchy"/>
    <dgm:cxn modelId="{9F5BFF90-A3FB-4B33-9DE0-E26D5F1CAD1F}" type="presOf" srcId="{20495267-7DFF-4184-88FD-DF10AA07B9E4}" destId="{D78236E4-4E82-4770-91C9-65C12FAA9DAF}" srcOrd="0" destOrd="0" presId="urn:microsoft.com/office/officeart/2008/layout/HorizontalMultiLevelHierarchy"/>
    <dgm:cxn modelId="{7B12C645-A15E-4DA1-A390-B91A45469085}" type="presOf" srcId="{2FFACB36-340E-4CC9-BBEA-3D5B49A7DD4C}" destId="{A81A2B57-B602-49A5-A21F-4D06AD210BFF}" srcOrd="0" destOrd="0" presId="urn:microsoft.com/office/officeart/2008/layout/HorizontalMultiLevelHierarchy"/>
    <dgm:cxn modelId="{1E9D2AF8-15FB-46EE-AE03-9DCF369CEDFB}" type="presOf" srcId="{1133B40B-2A58-4D95-8300-4955AEBD24D0}" destId="{A936965F-601F-4789-B423-2CBF5C8E7EBC}" srcOrd="0" destOrd="0" presId="urn:microsoft.com/office/officeart/2008/layout/HorizontalMultiLevelHierarchy"/>
    <dgm:cxn modelId="{F550D0C5-8D7A-4709-B605-5FA2E8794B2D}" srcId="{6DBB1C42-CBF4-4A79-BA27-6A58691C61CF}" destId="{3990BD36-F482-48A5-85C3-484032F1A16D}" srcOrd="0" destOrd="0" parTransId="{C542B8CE-5F3C-4706-9261-3F49DD6CF3B5}" sibTransId="{F97C0676-CCB4-4503-B9FE-B22AA3B26DE8}"/>
    <dgm:cxn modelId="{193634E6-B111-40D3-9572-AC4418EB5A88}" type="presParOf" srcId="{E90F00F9-1621-4108-8550-CD6E9DEF1715}" destId="{6E960F19-5059-4B30-A638-23BC5DA7AC34}" srcOrd="0" destOrd="0" presId="urn:microsoft.com/office/officeart/2008/layout/HorizontalMultiLevelHierarchy"/>
    <dgm:cxn modelId="{3F9DA6E9-66E0-4C76-9539-F5CC7B94B7F1}" type="presParOf" srcId="{6E960F19-5059-4B30-A638-23BC5DA7AC34}" destId="{42FE079C-6FD6-4000-8207-B8E7C295DA43}" srcOrd="0" destOrd="0" presId="urn:microsoft.com/office/officeart/2008/layout/HorizontalMultiLevelHierarchy"/>
    <dgm:cxn modelId="{ED57C54B-73D7-4C3F-BB75-0DD88DFA8164}" type="presParOf" srcId="{6E960F19-5059-4B30-A638-23BC5DA7AC34}" destId="{E52AD769-5DFE-41FC-B1A6-70A4B9F82D1D}" srcOrd="1" destOrd="0" presId="urn:microsoft.com/office/officeart/2008/layout/HorizontalMultiLevelHierarchy"/>
    <dgm:cxn modelId="{220D0FCF-5DAA-425A-BF04-7270C3252DD7}" type="presParOf" srcId="{E52AD769-5DFE-41FC-B1A6-70A4B9F82D1D}" destId="{A81A2B57-B602-49A5-A21F-4D06AD210BFF}" srcOrd="0" destOrd="0" presId="urn:microsoft.com/office/officeart/2008/layout/HorizontalMultiLevelHierarchy"/>
    <dgm:cxn modelId="{63D8B3A7-2DE3-46EB-A67F-03DB183CCC37}" type="presParOf" srcId="{A81A2B57-B602-49A5-A21F-4D06AD210BFF}" destId="{88E18682-94A1-446A-833B-BE89DA88C9F1}" srcOrd="0" destOrd="0" presId="urn:microsoft.com/office/officeart/2008/layout/HorizontalMultiLevelHierarchy"/>
    <dgm:cxn modelId="{DD330F32-1DBA-43E3-BEDE-340036402A12}" type="presParOf" srcId="{E52AD769-5DFE-41FC-B1A6-70A4B9F82D1D}" destId="{2029FB76-B767-4B8C-BEC6-8BFB84311A25}" srcOrd="1" destOrd="0" presId="urn:microsoft.com/office/officeart/2008/layout/HorizontalMultiLevelHierarchy"/>
    <dgm:cxn modelId="{A6D7BCDB-0A22-43CA-BF85-7A1E83364DFB}" type="presParOf" srcId="{2029FB76-B767-4B8C-BEC6-8BFB84311A25}" destId="{035E2711-204C-4F8A-AE29-3FEB7C4A0129}" srcOrd="0" destOrd="0" presId="urn:microsoft.com/office/officeart/2008/layout/HorizontalMultiLevelHierarchy"/>
    <dgm:cxn modelId="{65867AAE-1255-42E0-B254-664464C275D8}" type="presParOf" srcId="{2029FB76-B767-4B8C-BEC6-8BFB84311A25}" destId="{246B439C-8BBC-4B0B-98E0-C1D8D43653E8}" srcOrd="1" destOrd="0" presId="urn:microsoft.com/office/officeart/2008/layout/HorizontalMultiLevelHierarchy"/>
    <dgm:cxn modelId="{3C4227C7-2664-40BF-AD11-6E884E7F715F}" type="presParOf" srcId="{246B439C-8BBC-4B0B-98E0-C1D8D43653E8}" destId="{CFB69E34-65E1-44C4-9615-087FE7774AB3}" srcOrd="0" destOrd="0" presId="urn:microsoft.com/office/officeart/2008/layout/HorizontalMultiLevelHierarchy"/>
    <dgm:cxn modelId="{38B3A859-0C3E-4902-87CF-604BCE3A9064}" type="presParOf" srcId="{CFB69E34-65E1-44C4-9615-087FE7774AB3}" destId="{F85E5973-1776-4986-8F78-AFB8DB41C572}" srcOrd="0" destOrd="0" presId="urn:microsoft.com/office/officeart/2008/layout/HorizontalMultiLevelHierarchy"/>
    <dgm:cxn modelId="{6797E134-6614-4428-9761-E6CA9A924BAB}" type="presParOf" srcId="{246B439C-8BBC-4B0B-98E0-C1D8D43653E8}" destId="{9C61D23F-D229-4FD1-8AD0-A67BD784E777}" srcOrd="1" destOrd="0" presId="urn:microsoft.com/office/officeart/2008/layout/HorizontalMultiLevelHierarchy"/>
    <dgm:cxn modelId="{6C990E65-8F0A-4C43-A3B6-3500302EE5D9}" type="presParOf" srcId="{9C61D23F-D229-4FD1-8AD0-A67BD784E777}" destId="{DEFD877B-809C-4C5E-BC21-443D48D73382}" srcOrd="0" destOrd="0" presId="urn:microsoft.com/office/officeart/2008/layout/HorizontalMultiLevelHierarchy"/>
    <dgm:cxn modelId="{BF09C3CD-02F8-4BD0-85EE-FE53CCEEAD65}" type="presParOf" srcId="{9C61D23F-D229-4FD1-8AD0-A67BD784E777}" destId="{312D782B-8019-40D7-9F92-75231FB08AEE}" srcOrd="1" destOrd="0" presId="urn:microsoft.com/office/officeart/2008/layout/HorizontalMultiLevelHierarchy"/>
    <dgm:cxn modelId="{CCD974C6-3A82-4B3C-ACB0-9FA1A6AC1910}" type="presParOf" srcId="{246B439C-8BBC-4B0B-98E0-C1D8D43653E8}" destId="{FDEC2635-9520-4DFF-A90F-B25D52EBBEEE}" srcOrd="2" destOrd="0" presId="urn:microsoft.com/office/officeart/2008/layout/HorizontalMultiLevelHierarchy"/>
    <dgm:cxn modelId="{D5CF42CB-BEAF-49B3-88C3-27BDE3AF7357}" type="presParOf" srcId="{FDEC2635-9520-4DFF-A90F-B25D52EBBEEE}" destId="{937B9C42-BA32-47D3-8317-9601D845F4E3}" srcOrd="0" destOrd="0" presId="urn:microsoft.com/office/officeart/2008/layout/HorizontalMultiLevelHierarchy"/>
    <dgm:cxn modelId="{24E720FA-A909-412E-AE64-A961FF4AEB5F}" type="presParOf" srcId="{246B439C-8BBC-4B0B-98E0-C1D8D43653E8}" destId="{ABBF9CD9-DDA1-45A2-9316-BFABBD094787}" srcOrd="3" destOrd="0" presId="urn:microsoft.com/office/officeart/2008/layout/HorizontalMultiLevelHierarchy"/>
    <dgm:cxn modelId="{3F51A9A1-776D-4F3B-AB48-6DD01196EE61}" type="presParOf" srcId="{ABBF9CD9-DDA1-45A2-9316-BFABBD094787}" destId="{21C720BA-FD8C-4F03-B13E-5B7DEB87A00C}" srcOrd="0" destOrd="0" presId="urn:microsoft.com/office/officeart/2008/layout/HorizontalMultiLevelHierarchy"/>
    <dgm:cxn modelId="{75A074D2-B318-4AE4-99A5-B14C56FB14DD}" type="presParOf" srcId="{ABBF9CD9-DDA1-45A2-9316-BFABBD094787}" destId="{6FD36BEC-F0B1-4E36-A897-B06A48F1A820}" srcOrd="1" destOrd="0" presId="urn:microsoft.com/office/officeart/2008/layout/HorizontalMultiLevelHierarchy"/>
    <dgm:cxn modelId="{6ED62424-B390-42B5-A592-B49A1574BC99}" type="presParOf" srcId="{E52AD769-5DFE-41FC-B1A6-70A4B9F82D1D}" destId="{F9C5848E-4ED7-4569-9514-2D8FDF91259E}" srcOrd="2" destOrd="0" presId="urn:microsoft.com/office/officeart/2008/layout/HorizontalMultiLevelHierarchy"/>
    <dgm:cxn modelId="{8B56881E-4F4D-46BA-B241-5407BB623718}" type="presParOf" srcId="{F9C5848E-4ED7-4569-9514-2D8FDF91259E}" destId="{2C8B5206-80E5-4108-9A78-DA596D329323}" srcOrd="0" destOrd="0" presId="urn:microsoft.com/office/officeart/2008/layout/HorizontalMultiLevelHierarchy"/>
    <dgm:cxn modelId="{85FDC14A-A7C2-4B49-8929-9E784C5C80CD}" type="presParOf" srcId="{E52AD769-5DFE-41FC-B1A6-70A4B9F82D1D}" destId="{E34D3B92-D51A-48F6-A46B-DB5F3369B588}" srcOrd="3" destOrd="0" presId="urn:microsoft.com/office/officeart/2008/layout/HorizontalMultiLevelHierarchy"/>
    <dgm:cxn modelId="{A4F1DFBA-DC51-4A94-964F-B7E6D4857472}" type="presParOf" srcId="{E34D3B92-D51A-48F6-A46B-DB5F3369B588}" destId="{A936965F-601F-4789-B423-2CBF5C8E7EBC}" srcOrd="0" destOrd="0" presId="urn:microsoft.com/office/officeart/2008/layout/HorizontalMultiLevelHierarchy"/>
    <dgm:cxn modelId="{E512DAC5-CE8E-461F-91DC-91AEC3241947}" type="presParOf" srcId="{E34D3B92-D51A-48F6-A46B-DB5F3369B588}" destId="{176D4358-D191-46AA-8355-4D4271A40429}" srcOrd="1" destOrd="0" presId="urn:microsoft.com/office/officeart/2008/layout/HorizontalMultiLevelHierarchy"/>
    <dgm:cxn modelId="{3323BED2-0F3E-479F-9D58-F80348C36D0D}" type="presParOf" srcId="{E52AD769-5DFE-41FC-B1A6-70A4B9F82D1D}" destId="{D78236E4-4E82-4770-91C9-65C12FAA9DAF}" srcOrd="4" destOrd="0" presId="urn:microsoft.com/office/officeart/2008/layout/HorizontalMultiLevelHierarchy"/>
    <dgm:cxn modelId="{E8AEBC42-70B3-4AEC-9B24-18E6075E8317}" type="presParOf" srcId="{D78236E4-4E82-4770-91C9-65C12FAA9DAF}" destId="{0B1ED190-2BFD-4A3A-B6BA-ADADB23CA0A9}" srcOrd="0" destOrd="0" presId="urn:microsoft.com/office/officeart/2008/layout/HorizontalMultiLevelHierarchy"/>
    <dgm:cxn modelId="{8DE738EB-A855-43AA-8F9B-CD3C977930DA}" type="presParOf" srcId="{E52AD769-5DFE-41FC-B1A6-70A4B9F82D1D}" destId="{66F0E3D9-8ADF-4078-916E-2DF992423E8E}" srcOrd="5" destOrd="0" presId="urn:microsoft.com/office/officeart/2008/layout/HorizontalMultiLevelHierarchy"/>
    <dgm:cxn modelId="{C03514BF-70D0-4D23-B783-B0F07B75E957}" type="presParOf" srcId="{66F0E3D9-8ADF-4078-916E-2DF992423E8E}" destId="{A6D07DB5-94D7-4E91-99CA-0D3E4BE31A0F}" srcOrd="0" destOrd="0" presId="urn:microsoft.com/office/officeart/2008/layout/HorizontalMultiLevelHierarchy"/>
    <dgm:cxn modelId="{E44C1DF8-36BD-47F0-B9CD-A202348EEB7E}" type="presParOf" srcId="{66F0E3D9-8ADF-4078-916E-2DF992423E8E}" destId="{9A3E64FB-0940-49F1-8C9D-88B11A554DA5}" srcOrd="1" destOrd="0" presId="urn:microsoft.com/office/officeart/2008/layout/HorizontalMultiLevelHierarchy"/>
    <dgm:cxn modelId="{6D9F4781-C62D-4D04-A83F-F82EE1279EC9}" type="presParOf" srcId="{9A3E64FB-0940-49F1-8C9D-88B11A554DA5}" destId="{73A47C06-73D4-4265-A8F7-88B0EF479705}" srcOrd="0" destOrd="0" presId="urn:microsoft.com/office/officeart/2008/layout/HorizontalMultiLevelHierarchy"/>
    <dgm:cxn modelId="{A5CC86C7-4219-4C27-913D-7C59DD3CDA86}" type="presParOf" srcId="{73A47C06-73D4-4265-A8F7-88B0EF479705}" destId="{C1EB48E9-59FD-4BF4-8387-8BC29E2C9D09}" srcOrd="0" destOrd="0" presId="urn:microsoft.com/office/officeart/2008/layout/HorizontalMultiLevelHierarchy"/>
    <dgm:cxn modelId="{84190ABA-D962-44FC-83FA-E41F8BCEC3C1}" type="presParOf" srcId="{9A3E64FB-0940-49F1-8C9D-88B11A554DA5}" destId="{DF85918C-BA06-430A-ACF3-C321EEC8829B}" srcOrd="1" destOrd="0" presId="urn:microsoft.com/office/officeart/2008/layout/HorizontalMultiLevelHierarchy"/>
    <dgm:cxn modelId="{D1C4E554-AD42-47A5-A771-6629E4189D4C}" type="presParOf" srcId="{DF85918C-BA06-430A-ACF3-C321EEC8829B}" destId="{2125D69E-ADBE-44CC-A4B3-F987A00B66D7}" srcOrd="0" destOrd="0" presId="urn:microsoft.com/office/officeart/2008/layout/HorizontalMultiLevelHierarchy"/>
    <dgm:cxn modelId="{DFAC2EC4-5B1C-4301-A7A5-0BB8E1FFF3E0}" type="presParOf" srcId="{DF85918C-BA06-430A-ACF3-C321EEC8829B}" destId="{3B06E4FB-EC5E-4EBE-B589-8A4C951136E0}" srcOrd="1" destOrd="0" presId="urn:microsoft.com/office/officeart/2008/layout/HorizontalMultiLevelHierarchy"/>
    <dgm:cxn modelId="{512E6141-F506-420B-91A7-8BF89A518082}" type="presParOf" srcId="{9A3E64FB-0940-49F1-8C9D-88B11A554DA5}" destId="{4F12EC7D-739F-422B-9A23-68FCD24C3746}" srcOrd="2" destOrd="0" presId="urn:microsoft.com/office/officeart/2008/layout/HorizontalMultiLevelHierarchy"/>
    <dgm:cxn modelId="{285F5295-69FF-4E10-813F-748CC2212BD6}" type="presParOf" srcId="{4F12EC7D-739F-422B-9A23-68FCD24C3746}" destId="{EE0BE1FE-4FCA-4987-BECB-779D5ACCCD72}" srcOrd="0" destOrd="0" presId="urn:microsoft.com/office/officeart/2008/layout/HorizontalMultiLevelHierarchy"/>
    <dgm:cxn modelId="{A8D65335-3585-438F-B3C5-6B2C7F53CB83}" type="presParOf" srcId="{9A3E64FB-0940-49F1-8C9D-88B11A554DA5}" destId="{E65FFD2D-4681-4DC1-BDFC-06EA07AE10E9}" srcOrd="3" destOrd="0" presId="urn:microsoft.com/office/officeart/2008/layout/HorizontalMultiLevelHierarchy"/>
    <dgm:cxn modelId="{DAA8EB76-510D-406C-B5C4-7AD0CA5ACF92}" type="presParOf" srcId="{E65FFD2D-4681-4DC1-BDFC-06EA07AE10E9}" destId="{80666902-B7CD-446D-AE90-95FE33DCD6DE}" srcOrd="0" destOrd="0" presId="urn:microsoft.com/office/officeart/2008/layout/HorizontalMultiLevelHierarchy"/>
    <dgm:cxn modelId="{F58F677E-AD34-4A44-84BA-A59912C76395}" type="presParOf" srcId="{E65FFD2D-4681-4DC1-BDFC-06EA07AE10E9}" destId="{07C31D21-A6C4-411C-90E0-37B909DCCE17}" srcOrd="1" destOrd="0" presId="urn:microsoft.com/office/officeart/2008/layout/HorizontalMultiLevelHierarchy"/>
    <dgm:cxn modelId="{B687D955-14F8-4D15-B5A4-E733B7B67609}" type="presParOf" srcId="{9A3E64FB-0940-49F1-8C9D-88B11A554DA5}" destId="{40533E55-45F6-46DD-A016-91BA714228E0}" srcOrd="4" destOrd="0" presId="urn:microsoft.com/office/officeart/2008/layout/HorizontalMultiLevelHierarchy"/>
    <dgm:cxn modelId="{71C6E046-22CB-4AD7-B8DD-5B77AD930CA9}" type="presParOf" srcId="{40533E55-45F6-46DD-A016-91BA714228E0}" destId="{4122D91F-F6F5-44B9-87D4-AE6DCBF5E0A2}" srcOrd="0" destOrd="0" presId="urn:microsoft.com/office/officeart/2008/layout/HorizontalMultiLevelHierarchy"/>
    <dgm:cxn modelId="{C7C8480B-8BD6-4F75-BB15-0D6EC06ABA61}" type="presParOf" srcId="{9A3E64FB-0940-49F1-8C9D-88B11A554DA5}" destId="{0E05F13C-DB56-4F5E-82FC-CAA526E4785F}" srcOrd="5" destOrd="0" presId="urn:microsoft.com/office/officeart/2008/layout/HorizontalMultiLevelHierarchy"/>
    <dgm:cxn modelId="{88AC3CAB-F52D-4630-9CB1-027F73A8FA2B}" type="presParOf" srcId="{0E05F13C-DB56-4F5E-82FC-CAA526E4785F}" destId="{DD35C3EC-0224-475C-A258-32631604E96E}" srcOrd="0" destOrd="0" presId="urn:microsoft.com/office/officeart/2008/layout/HorizontalMultiLevelHierarchy"/>
    <dgm:cxn modelId="{B3062D12-694F-4E7E-A252-CF321C4A38FB}" type="presParOf" srcId="{0E05F13C-DB56-4F5E-82FC-CAA526E4785F}" destId="{71CECF35-4FFA-4BD2-A80F-CAEF78C4CDFF}" srcOrd="1" destOrd="0" presId="urn:microsoft.com/office/officeart/2008/layout/HorizontalMultiLevelHierarchy"/>
    <dgm:cxn modelId="{FEC6E258-2F41-44AB-8E29-FDA0A3DB304C}" type="presParOf" srcId="{E52AD769-5DFE-41FC-B1A6-70A4B9F82D1D}" destId="{C33CBC1E-0E3F-4A59-B541-A2B381CA5285}" srcOrd="6" destOrd="0" presId="urn:microsoft.com/office/officeart/2008/layout/HorizontalMultiLevelHierarchy"/>
    <dgm:cxn modelId="{88BA2CC0-3C16-41C9-9E3B-5D1BC734E9B1}" type="presParOf" srcId="{C33CBC1E-0E3F-4A59-B541-A2B381CA5285}" destId="{B9A31DCB-FC8A-40F3-8085-4EF48CBDBB19}" srcOrd="0" destOrd="0" presId="urn:microsoft.com/office/officeart/2008/layout/HorizontalMultiLevelHierarchy"/>
    <dgm:cxn modelId="{4921920D-234D-4851-9190-C5AF323BE4D0}" type="presParOf" srcId="{E52AD769-5DFE-41FC-B1A6-70A4B9F82D1D}" destId="{6817052D-4EDD-4AA4-B21A-DAC501892CB7}" srcOrd="7" destOrd="0" presId="urn:microsoft.com/office/officeart/2008/layout/HorizontalMultiLevelHierarchy"/>
    <dgm:cxn modelId="{1B6BBEB7-9321-4939-A433-15E643DF3E38}" type="presParOf" srcId="{6817052D-4EDD-4AA4-B21A-DAC501892CB7}" destId="{48EE023E-67BB-4033-B6F9-B8001A45023C}" srcOrd="0" destOrd="0" presId="urn:microsoft.com/office/officeart/2008/layout/HorizontalMultiLevelHierarchy"/>
    <dgm:cxn modelId="{15B8C7CE-776A-4408-BEB1-66963EE9DA6F}" type="presParOf" srcId="{6817052D-4EDD-4AA4-B21A-DAC501892CB7}" destId="{B8821D4D-DEA6-4402-B164-054276177F0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42D7AE3-F45E-4A81-968A-D02CE5071DFB}" type="doc">
      <dgm:prSet loTypeId="urn:microsoft.com/office/officeart/2008/layout/HorizontalMultiLevelHierarchy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C3346A-35C4-4FC7-9BDF-6C82EF7D35AD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số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hiệu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quả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CFB8F6-7EAD-4063-AFC4-911C81B5F518}" type="parTrans" cxnId="{6C02FCB6-2F28-4018-B889-154C673B81AE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77C0AD-B4F9-4EFF-80F1-758D282D291B}" type="sibTrans" cxnId="{6C02FCB6-2F28-4018-B889-154C673B81AE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CFB5E-C31A-4E2F-9130-270692BA66A7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dục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b="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CF787B-4CB0-4D06-8605-F3474E8AFC0B}" type="parTrans" cxnId="{50B0769D-9B7F-4FD4-BEA1-D041BC063CC5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272205-1012-4F89-ACC2-54483BB51B24}" type="sibTrans" cxnId="{50B0769D-9B7F-4FD4-BEA1-D041BC063CC5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9D711C-520C-487A-8F8D-5E5649F9FDB8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Câu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lạc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bà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mẹ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en-US" sz="1500" b="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5118E3-5A55-42B3-A3D3-A1397881C0F6}" type="parTrans" cxnId="{A282C4D4-943E-4812-9E4A-B5CC0DC0DC32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337D81-6D6C-4785-A643-1E33744B8A5B}" type="sibTrans" cxnId="{A282C4D4-943E-4812-9E4A-B5CC0DC0DC32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00E4AA-5DA2-4C6C-9F3F-1A0CA3961D15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cung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sạch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endParaRPr lang="en-US" sz="1500" b="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EA00B8-B2AD-4FD2-82BE-A1D503546343}" type="parTrans" cxnId="{33AFF31D-BDCF-4CDE-80EB-1AC1C0B6A318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1D337D-D872-44F2-9934-9591F3CFDA59}" type="sibTrans" cxnId="{33AFF31D-BDCF-4CDE-80EB-1AC1C0B6A318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879BAA-F1FA-4C2A-A6AC-3855479F24AC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5.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thày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500" b="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76F1FE-C7F2-4F8C-9B99-EBB7628CCB3B}" type="parTrans" cxnId="{BA5D26F8-4B55-42E5-BCF5-5BE1D6C6E95E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FA5631-3DFE-40A6-8129-5C597B537CB7}" type="sibTrans" cxnId="{BA5D26F8-4B55-42E5-BCF5-5BE1D6C6E95E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33207C-90E2-477F-BB68-CB7E1ABDD70D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4.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b="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b="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8766E4-7432-448A-BE6D-424C0B893F10}" type="parTrans" cxnId="{2E18D4E1-65A5-45A3-9BF2-BD9E896442A9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E41323-8E63-4CA8-B21C-B7127D636CA2}" type="sibTrans" cxnId="{2E18D4E1-65A5-45A3-9BF2-BD9E896442A9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10A668-6679-4B96-A116-FA892DF01FC2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chiến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rầm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rộ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cường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chú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ý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mọi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52E52B-DAC2-4C5D-8920-B86984C45DD6}" type="parTrans" cxnId="{92F9B354-A906-410A-9C8B-40F2E9795F09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F2ED35-1E5C-4B67-B16A-707B9FC9CC89}" type="sibTrans" cxnId="{92F9B354-A906-410A-9C8B-40F2E9795F09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57BDFA-9FB9-4FBE-A81D-E59D9DE892D5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143D97-D130-49B3-904F-1392276EBA6D}" type="parTrans" cxnId="{FC6E4962-F9BC-4D86-AEDE-0F1AF87E5A00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38ED71-D0A9-4E8B-B4CF-59F371166471}" type="sibTrans" cxnId="{FC6E4962-F9BC-4D86-AEDE-0F1AF87E5A00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E6163C-DECB-4FCE-B81B-D6C7D2996067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B63B25-9A31-4DA7-B356-E142B1A18A10}" type="parTrans" cxnId="{C90F286E-F3A1-4B77-B930-8FE74FDE71FE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B5B904-2B84-4990-AFB1-4A85F5522B16}" type="sibTrans" cxnId="{C90F286E-F3A1-4B77-B930-8FE74FDE71FE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661C2F-9A5C-42FF-8080-C55E4CDB4CAB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theo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nhóm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loa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đài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2F4D98-189B-4019-81F8-B81C5ECBEAB7}" type="parTrans" cxnId="{5848C46D-947B-4F88-B9BB-7D0B7DC2460C}">
      <dgm:prSet custT="1"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DD7F07-FB0E-496B-9C35-D1450FC9215B}" type="sibTrans" cxnId="{5848C46D-947B-4F88-B9BB-7D0B7DC2460C}">
      <dgm:prSet/>
      <dgm:spPr/>
      <dgm:t>
        <a:bodyPr/>
        <a:lstStyle/>
        <a:p>
          <a:endParaRPr lang="en-US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17BFE0-0276-46F6-A3D0-D2D0A0350782}" type="pres">
      <dgm:prSet presAssocID="{B42D7AE3-F45E-4A81-968A-D02CE5071DF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CA9F79A-30F3-4814-87A4-CFABEA172CD2}" type="pres">
      <dgm:prSet presAssocID="{33C3346A-35C4-4FC7-9BDF-6C82EF7D35AD}" presName="root1" presStyleCnt="0"/>
      <dgm:spPr/>
    </dgm:pt>
    <dgm:pt modelId="{8C4F2D09-D748-4A19-B841-9E51E47C80F4}" type="pres">
      <dgm:prSet presAssocID="{33C3346A-35C4-4FC7-9BDF-6C82EF7D35A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ECFD48-11EC-4A09-9BE8-471B78EE43A6}" type="pres">
      <dgm:prSet presAssocID="{33C3346A-35C4-4FC7-9BDF-6C82EF7D35AD}" presName="level2hierChild" presStyleCnt="0"/>
      <dgm:spPr/>
    </dgm:pt>
    <dgm:pt modelId="{7BCEA1F1-6095-4512-8F60-E5FBDBA4F329}" type="pres">
      <dgm:prSet presAssocID="{A9CF787B-4CB0-4D06-8605-F3474E8AFC0B}" presName="conn2-1" presStyleLbl="parChTrans1D2" presStyleIdx="0" presStyleCnt="5"/>
      <dgm:spPr/>
    </dgm:pt>
    <dgm:pt modelId="{7C52D5F1-3221-4A81-B312-B5D0353BD97D}" type="pres">
      <dgm:prSet presAssocID="{A9CF787B-4CB0-4D06-8605-F3474E8AFC0B}" presName="connTx" presStyleLbl="parChTrans1D2" presStyleIdx="0" presStyleCnt="5"/>
      <dgm:spPr/>
    </dgm:pt>
    <dgm:pt modelId="{ABC90279-9113-4064-ADF8-E977DC823F9C}" type="pres">
      <dgm:prSet presAssocID="{AC2CFB5E-C31A-4E2F-9130-270692BA66A7}" presName="root2" presStyleCnt="0"/>
      <dgm:spPr/>
    </dgm:pt>
    <dgm:pt modelId="{7B4482E7-1AEF-4F40-AE17-73BAE152F70B}" type="pres">
      <dgm:prSet presAssocID="{AC2CFB5E-C31A-4E2F-9130-270692BA66A7}" presName="LevelTwoTextNode" presStyleLbl="node2" presStyleIdx="0" presStyleCnt="5" custScaleX="1951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7F7C5B-B27F-4891-8022-E8CEF42C12FF}" type="pres">
      <dgm:prSet presAssocID="{AC2CFB5E-C31A-4E2F-9130-270692BA66A7}" presName="level3hierChild" presStyleCnt="0"/>
      <dgm:spPr/>
    </dgm:pt>
    <dgm:pt modelId="{DCF6B358-F5AC-4691-B828-4944003E27EC}" type="pres">
      <dgm:prSet presAssocID="{84143D97-D130-49B3-904F-1392276EBA6D}" presName="conn2-1" presStyleLbl="parChTrans1D3" presStyleIdx="0" presStyleCnt="4"/>
      <dgm:spPr/>
    </dgm:pt>
    <dgm:pt modelId="{0EA14541-6048-437C-B6DE-876F3FD6D2CA}" type="pres">
      <dgm:prSet presAssocID="{84143D97-D130-49B3-904F-1392276EBA6D}" presName="connTx" presStyleLbl="parChTrans1D3" presStyleIdx="0" presStyleCnt="4"/>
      <dgm:spPr/>
    </dgm:pt>
    <dgm:pt modelId="{DE0209B5-BE6F-48CF-ACD4-71AD671F350C}" type="pres">
      <dgm:prSet presAssocID="{2A57BDFA-9FB9-4FBE-A81D-E59D9DE892D5}" presName="root2" presStyleCnt="0"/>
      <dgm:spPr/>
    </dgm:pt>
    <dgm:pt modelId="{AF6366F8-861A-401F-B54B-AA3838266787}" type="pres">
      <dgm:prSet presAssocID="{2A57BDFA-9FB9-4FBE-A81D-E59D9DE892D5}" presName="LevelTwoTextNode" presStyleLbl="node3" presStyleIdx="0" presStyleCnt="4" custScaleX="229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3B094E-40CB-44AC-8E4F-DEC424A5877A}" type="pres">
      <dgm:prSet presAssocID="{2A57BDFA-9FB9-4FBE-A81D-E59D9DE892D5}" presName="level3hierChild" presStyleCnt="0"/>
      <dgm:spPr/>
    </dgm:pt>
    <dgm:pt modelId="{878BF4A1-90AE-4E3D-A6B8-7BA860B3B48C}" type="pres">
      <dgm:prSet presAssocID="{86B63B25-9A31-4DA7-B356-E142B1A18A10}" presName="conn2-1" presStyleLbl="parChTrans1D3" presStyleIdx="1" presStyleCnt="4"/>
      <dgm:spPr/>
    </dgm:pt>
    <dgm:pt modelId="{7A33A376-3CFF-4FF7-B196-17879CA68FC3}" type="pres">
      <dgm:prSet presAssocID="{86B63B25-9A31-4DA7-B356-E142B1A18A10}" presName="connTx" presStyleLbl="parChTrans1D3" presStyleIdx="1" presStyleCnt="4"/>
      <dgm:spPr/>
    </dgm:pt>
    <dgm:pt modelId="{8B437DE1-0F3A-481E-8FC8-D54CE745B22D}" type="pres">
      <dgm:prSet presAssocID="{17E6163C-DECB-4FCE-B81B-D6C7D2996067}" presName="root2" presStyleCnt="0"/>
      <dgm:spPr/>
    </dgm:pt>
    <dgm:pt modelId="{519A632C-F351-448E-84F0-B5285A499964}" type="pres">
      <dgm:prSet presAssocID="{17E6163C-DECB-4FCE-B81B-D6C7D2996067}" presName="LevelTwoTextNode" presStyleLbl="node3" presStyleIdx="1" presStyleCnt="4" custScaleX="229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B52D7D-3A39-4F7F-A8DC-B8C0D08E5A1C}" type="pres">
      <dgm:prSet presAssocID="{17E6163C-DECB-4FCE-B81B-D6C7D2996067}" presName="level3hierChild" presStyleCnt="0"/>
      <dgm:spPr/>
    </dgm:pt>
    <dgm:pt modelId="{CCFFE9EE-8848-4130-9C5A-657915EFEE3D}" type="pres">
      <dgm:prSet presAssocID="{8D2F4D98-189B-4019-81F8-B81C5ECBEAB7}" presName="conn2-1" presStyleLbl="parChTrans1D3" presStyleIdx="2" presStyleCnt="4"/>
      <dgm:spPr/>
    </dgm:pt>
    <dgm:pt modelId="{74A62E49-205D-4FB6-B196-3AF528BB0647}" type="pres">
      <dgm:prSet presAssocID="{8D2F4D98-189B-4019-81F8-B81C5ECBEAB7}" presName="connTx" presStyleLbl="parChTrans1D3" presStyleIdx="2" presStyleCnt="4"/>
      <dgm:spPr/>
    </dgm:pt>
    <dgm:pt modelId="{CBDA3C12-DC39-4450-A6FB-9E117CDA5F12}" type="pres">
      <dgm:prSet presAssocID="{5E661C2F-9A5C-42FF-8080-C55E4CDB4CAB}" presName="root2" presStyleCnt="0"/>
      <dgm:spPr/>
    </dgm:pt>
    <dgm:pt modelId="{4E7EA4CC-7B8E-4096-8AE7-976E39F85629}" type="pres">
      <dgm:prSet presAssocID="{5E661C2F-9A5C-42FF-8080-C55E4CDB4CAB}" presName="LevelTwoTextNode" presStyleLbl="node3" presStyleIdx="2" presStyleCnt="4" custScaleX="229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004192-B551-4E34-9D21-E26DEC9B8318}" type="pres">
      <dgm:prSet presAssocID="{5E661C2F-9A5C-42FF-8080-C55E4CDB4CAB}" presName="level3hierChild" presStyleCnt="0"/>
      <dgm:spPr/>
    </dgm:pt>
    <dgm:pt modelId="{4F9BF882-D36E-44FB-A642-21C5ACBD110F}" type="pres">
      <dgm:prSet presAssocID="{6952E52B-DAC2-4C5D-8920-B86984C45DD6}" presName="conn2-1" presStyleLbl="parChTrans1D3" presStyleIdx="3" presStyleCnt="4"/>
      <dgm:spPr/>
    </dgm:pt>
    <dgm:pt modelId="{E5501C73-9C2A-48F9-9C8C-0AA5EA2FB231}" type="pres">
      <dgm:prSet presAssocID="{6952E52B-DAC2-4C5D-8920-B86984C45DD6}" presName="connTx" presStyleLbl="parChTrans1D3" presStyleIdx="3" presStyleCnt="4"/>
      <dgm:spPr/>
    </dgm:pt>
    <dgm:pt modelId="{CD7BC84A-53F3-42B0-A05C-AD97B5AAD5E3}" type="pres">
      <dgm:prSet presAssocID="{C210A668-6679-4B96-A116-FA892DF01FC2}" presName="root2" presStyleCnt="0"/>
      <dgm:spPr/>
    </dgm:pt>
    <dgm:pt modelId="{B82C8515-C5C3-44ED-BFF7-05D2D62DA61B}" type="pres">
      <dgm:prSet presAssocID="{C210A668-6679-4B96-A116-FA892DF01FC2}" presName="LevelTwoTextNode" presStyleLbl="node3" presStyleIdx="3" presStyleCnt="4" custScaleX="229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918373-3899-491B-85CF-49FE4478A1BE}" type="pres">
      <dgm:prSet presAssocID="{C210A668-6679-4B96-A116-FA892DF01FC2}" presName="level3hierChild" presStyleCnt="0"/>
      <dgm:spPr/>
    </dgm:pt>
    <dgm:pt modelId="{BE1EA54E-30B6-4429-8B67-1EE7E050D3D8}" type="pres">
      <dgm:prSet presAssocID="{B35118E3-5A55-42B3-A3D3-A1397881C0F6}" presName="conn2-1" presStyleLbl="parChTrans1D2" presStyleIdx="1" presStyleCnt="5"/>
      <dgm:spPr/>
    </dgm:pt>
    <dgm:pt modelId="{9D483DB2-8860-43BD-80F1-57CDA128A690}" type="pres">
      <dgm:prSet presAssocID="{B35118E3-5A55-42B3-A3D3-A1397881C0F6}" presName="connTx" presStyleLbl="parChTrans1D2" presStyleIdx="1" presStyleCnt="5"/>
      <dgm:spPr/>
    </dgm:pt>
    <dgm:pt modelId="{1C537E15-0DD2-4A28-B02C-B47876CAEC38}" type="pres">
      <dgm:prSet presAssocID="{D59D711C-520C-487A-8F8D-5E5649F9FDB8}" presName="root2" presStyleCnt="0"/>
      <dgm:spPr/>
    </dgm:pt>
    <dgm:pt modelId="{694DC07B-DBBC-472B-B497-C4BE70F02E72}" type="pres">
      <dgm:prSet presAssocID="{D59D711C-520C-487A-8F8D-5E5649F9FDB8}" presName="LevelTwoTextNode" presStyleLbl="node2" presStyleIdx="1" presStyleCnt="5" custScaleX="1951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72A150-85CE-4F36-A016-332F35D44E3A}" type="pres">
      <dgm:prSet presAssocID="{D59D711C-520C-487A-8F8D-5E5649F9FDB8}" presName="level3hierChild" presStyleCnt="0"/>
      <dgm:spPr/>
    </dgm:pt>
    <dgm:pt modelId="{EBAC8643-F524-47E8-AEF4-590F3B90C7D7}" type="pres">
      <dgm:prSet presAssocID="{7FEA00B8-B2AD-4FD2-82BE-A1D503546343}" presName="conn2-1" presStyleLbl="parChTrans1D2" presStyleIdx="2" presStyleCnt="5"/>
      <dgm:spPr/>
    </dgm:pt>
    <dgm:pt modelId="{D764BCBE-3135-45DA-B997-3807F5861D25}" type="pres">
      <dgm:prSet presAssocID="{7FEA00B8-B2AD-4FD2-82BE-A1D503546343}" presName="connTx" presStyleLbl="parChTrans1D2" presStyleIdx="2" presStyleCnt="5"/>
      <dgm:spPr/>
    </dgm:pt>
    <dgm:pt modelId="{E8400CE9-CD8E-475E-A62E-2C834B3AF0DB}" type="pres">
      <dgm:prSet presAssocID="{3A00E4AA-5DA2-4C6C-9F3F-1A0CA3961D15}" presName="root2" presStyleCnt="0"/>
      <dgm:spPr/>
    </dgm:pt>
    <dgm:pt modelId="{71970607-023B-4D59-820B-AD9455D6369E}" type="pres">
      <dgm:prSet presAssocID="{3A00E4AA-5DA2-4C6C-9F3F-1A0CA3961D15}" presName="LevelTwoTextNode" presStyleLbl="node2" presStyleIdx="2" presStyleCnt="5" custScaleX="1951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E68DA1-82B0-4EB6-B551-50F164FB8806}" type="pres">
      <dgm:prSet presAssocID="{3A00E4AA-5DA2-4C6C-9F3F-1A0CA3961D15}" presName="level3hierChild" presStyleCnt="0"/>
      <dgm:spPr/>
    </dgm:pt>
    <dgm:pt modelId="{CAABD78D-6C4B-4D8D-8C69-B74F4155B9DB}" type="pres">
      <dgm:prSet presAssocID="{D18766E4-7432-448A-BE6D-424C0B893F10}" presName="conn2-1" presStyleLbl="parChTrans1D2" presStyleIdx="3" presStyleCnt="5"/>
      <dgm:spPr/>
    </dgm:pt>
    <dgm:pt modelId="{827754D7-0D25-4A13-9EF3-63D751EFEC3F}" type="pres">
      <dgm:prSet presAssocID="{D18766E4-7432-448A-BE6D-424C0B893F10}" presName="connTx" presStyleLbl="parChTrans1D2" presStyleIdx="3" presStyleCnt="5"/>
      <dgm:spPr/>
    </dgm:pt>
    <dgm:pt modelId="{7C37ADC8-0EB7-486E-B048-40D41390F7E2}" type="pres">
      <dgm:prSet presAssocID="{3F33207C-90E2-477F-BB68-CB7E1ABDD70D}" presName="root2" presStyleCnt="0"/>
      <dgm:spPr/>
    </dgm:pt>
    <dgm:pt modelId="{8B9021E1-6318-4754-BD60-E3F900A26ADE}" type="pres">
      <dgm:prSet presAssocID="{3F33207C-90E2-477F-BB68-CB7E1ABDD70D}" presName="LevelTwoTextNode" presStyleLbl="node2" presStyleIdx="3" presStyleCnt="5" custScaleX="1951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ABFA70-A880-4E48-A6E5-F5D0147AE5F9}" type="pres">
      <dgm:prSet presAssocID="{3F33207C-90E2-477F-BB68-CB7E1ABDD70D}" presName="level3hierChild" presStyleCnt="0"/>
      <dgm:spPr/>
    </dgm:pt>
    <dgm:pt modelId="{1EFCA843-7FCE-43F4-9781-E14B483909D2}" type="pres">
      <dgm:prSet presAssocID="{0076F1FE-C7F2-4F8C-9B99-EBB7628CCB3B}" presName="conn2-1" presStyleLbl="parChTrans1D2" presStyleIdx="4" presStyleCnt="5"/>
      <dgm:spPr/>
    </dgm:pt>
    <dgm:pt modelId="{0A2C1B48-0340-4005-901D-1E973DFF06B9}" type="pres">
      <dgm:prSet presAssocID="{0076F1FE-C7F2-4F8C-9B99-EBB7628CCB3B}" presName="connTx" presStyleLbl="parChTrans1D2" presStyleIdx="4" presStyleCnt="5"/>
      <dgm:spPr/>
    </dgm:pt>
    <dgm:pt modelId="{ED3455D0-E572-4B5A-A428-17319D4F07FB}" type="pres">
      <dgm:prSet presAssocID="{07879BAA-F1FA-4C2A-A6AC-3855479F24AC}" presName="root2" presStyleCnt="0"/>
      <dgm:spPr/>
    </dgm:pt>
    <dgm:pt modelId="{81619B7E-7736-4110-A9B0-65859AB99FD0}" type="pres">
      <dgm:prSet presAssocID="{07879BAA-F1FA-4C2A-A6AC-3855479F24AC}" presName="LevelTwoTextNode" presStyleLbl="node2" presStyleIdx="4" presStyleCnt="5" custScaleX="1951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242A2D-5951-4132-80F7-94887B402759}" type="pres">
      <dgm:prSet presAssocID="{07879BAA-F1FA-4C2A-A6AC-3855479F24AC}" presName="level3hierChild" presStyleCnt="0"/>
      <dgm:spPr/>
    </dgm:pt>
  </dgm:ptLst>
  <dgm:cxnLst>
    <dgm:cxn modelId="{6C02FCB6-2F28-4018-B889-154C673B81AE}" srcId="{B42D7AE3-F45E-4A81-968A-D02CE5071DFB}" destId="{33C3346A-35C4-4FC7-9BDF-6C82EF7D35AD}" srcOrd="0" destOrd="0" parTransId="{E5CFB8F6-7EAD-4063-AFC4-911C81B5F518}" sibTransId="{E477C0AD-B4F9-4EFF-80F1-758D282D291B}"/>
    <dgm:cxn modelId="{3792FF90-74CF-4A1E-96DA-F0158FA18E62}" type="presOf" srcId="{3F33207C-90E2-477F-BB68-CB7E1ABDD70D}" destId="{8B9021E1-6318-4754-BD60-E3F900A26ADE}" srcOrd="0" destOrd="0" presId="urn:microsoft.com/office/officeart/2008/layout/HorizontalMultiLevelHierarchy"/>
    <dgm:cxn modelId="{C7469BFD-BA53-45F2-9667-E91B681A6C7A}" type="presOf" srcId="{84143D97-D130-49B3-904F-1392276EBA6D}" destId="{DCF6B358-F5AC-4691-B828-4944003E27EC}" srcOrd="0" destOrd="0" presId="urn:microsoft.com/office/officeart/2008/layout/HorizontalMultiLevelHierarchy"/>
    <dgm:cxn modelId="{43CC2709-0D08-4CA5-ABFC-E5D8F4873630}" type="presOf" srcId="{6952E52B-DAC2-4C5D-8920-B86984C45DD6}" destId="{4F9BF882-D36E-44FB-A642-21C5ACBD110F}" srcOrd="0" destOrd="0" presId="urn:microsoft.com/office/officeart/2008/layout/HorizontalMultiLevelHierarchy"/>
    <dgm:cxn modelId="{92F9B354-A906-410A-9C8B-40F2E9795F09}" srcId="{AC2CFB5E-C31A-4E2F-9130-270692BA66A7}" destId="{C210A668-6679-4B96-A116-FA892DF01FC2}" srcOrd="3" destOrd="0" parTransId="{6952E52B-DAC2-4C5D-8920-B86984C45DD6}" sibTransId="{45F2ED35-1E5C-4B67-B16A-707B9FC9CC89}"/>
    <dgm:cxn modelId="{8E043CED-1BA0-4A8F-A040-CD20D1A05B78}" type="presOf" srcId="{8D2F4D98-189B-4019-81F8-B81C5ECBEAB7}" destId="{74A62E49-205D-4FB6-B196-3AF528BB0647}" srcOrd="1" destOrd="0" presId="urn:microsoft.com/office/officeart/2008/layout/HorizontalMultiLevelHierarchy"/>
    <dgm:cxn modelId="{5848C46D-947B-4F88-B9BB-7D0B7DC2460C}" srcId="{AC2CFB5E-C31A-4E2F-9130-270692BA66A7}" destId="{5E661C2F-9A5C-42FF-8080-C55E4CDB4CAB}" srcOrd="2" destOrd="0" parTransId="{8D2F4D98-189B-4019-81F8-B81C5ECBEAB7}" sibTransId="{E2DD7F07-FB0E-496B-9C35-D1450FC9215B}"/>
    <dgm:cxn modelId="{17F49B88-B108-46B9-B93C-D13E98F35620}" type="presOf" srcId="{D18766E4-7432-448A-BE6D-424C0B893F10}" destId="{827754D7-0D25-4A13-9EF3-63D751EFEC3F}" srcOrd="1" destOrd="0" presId="urn:microsoft.com/office/officeart/2008/layout/HorizontalMultiLevelHierarchy"/>
    <dgm:cxn modelId="{47C4E7E0-71B0-4700-8D68-2D69C853EF83}" type="presOf" srcId="{0076F1FE-C7F2-4F8C-9B99-EBB7628CCB3B}" destId="{1EFCA843-7FCE-43F4-9781-E14B483909D2}" srcOrd="0" destOrd="0" presId="urn:microsoft.com/office/officeart/2008/layout/HorizontalMultiLevelHierarchy"/>
    <dgm:cxn modelId="{50B0769D-9B7F-4FD4-BEA1-D041BC063CC5}" srcId="{33C3346A-35C4-4FC7-9BDF-6C82EF7D35AD}" destId="{AC2CFB5E-C31A-4E2F-9130-270692BA66A7}" srcOrd="0" destOrd="0" parTransId="{A9CF787B-4CB0-4D06-8605-F3474E8AFC0B}" sibTransId="{91272205-1012-4F89-ACC2-54483BB51B24}"/>
    <dgm:cxn modelId="{6BA2129D-EE4D-455C-8D9A-988D48232D0E}" type="presOf" srcId="{D59D711C-520C-487A-8F8D-5E5649F9FDB8}" destId="{694DC07B-DBBC-472B-B497-C4BE70F02E72}" srcOrd="0" destOrd="0" presId="urn:microsoft.com/office/officeart/2008/layout/HorizontalMultiLevelHierarchy"/>
    <dgm:cxn modelId="{11BC4482-6203-4F1B-B915-2653AD0688D7}" type="presOf" srcId="{07879BAA-F1FA-4C2A-A6AC-3855479F24AC}" destId="{81619B7E-7736-4110-A9B0-65859AB99FD0}" srcOrd="0" destOrd="0" presId="urn:microsoft.com/office/officeart/2008/layout/HorizontalMultiLevelHierarchy"/>
    <dgm:cxn modelId="{3980943E-D95C-4D5B-9B88-CCE57072169D}" type="presOf" srcId="{B42D7AE3-F45E-4A81-968A-D02CE5071DFB}" destId="{9817BFE0-0276-46F6-A3D0-D2D0A0350782}" srcOrd="0" destOrd="0" presId="urn:microsoft.com/office/officeart/2008/layout/HorizontalMultiLevelHierarchy"/>
    <dgm:cxn modelId="{0896FA6C-FE0A-4476-827B-EE84B09FBBF1}" type="presOf" srcId="{0076F1FE-C7F2-4F8C-9B99-EBB7628CCB3B}" destId="{0A2C1B48-0340-4005-901D-1E973DFF06B9}" srcOrd="1" destOrd="0" presId="urn:microsoft.com/office/officeart/2008/layout/HorizontalMultiLevelHierarchy"/>
    <dgm:cxn modelId="{ACE4B62D-958C-4222-A88D-A2B4C107545C}" type="presOf" srcId="{8D2F4D98-189B-4019-81F8-B81C5ECBEAB7}" destId="{CCFFE9EE-8848-4130-9C5A-657915EFEE3D}" srcOrd="0" destOrd="0" presId="urn:microsoft.com/office/officeart/2008/layout/HorizontalMultiLevelHierarchy"/>
    <dgm:cxn modelId="{FECD3D28-217D-4037-9FC1-7BD794E4DFBF}" type="presOf" srcId="{B35118E3-5A55-42B3-A3D3-A1397881C0F6}" destId="{9D483DB2-8860-43BD-80F1-57CDA128A690}" srcOrd="1" destOrd="0" presId="urn:microsoft.com/office/officeart/2008/layout/HorizontalMultiLevelHierarchy"/>
    <dgm:cxn modelId="{6946983B-56AE-4FC0-92EF-838E114FBCBD}" type="presOf" srcId="{A9CF787B-4CB0-4D06-8605-F3474E8AFC0B}" destId="{7BCEA1F1-6095-4512-8F60-E5FBDBA4F329}" srcOrd="0" destOrd="0" presId="urn:microsoft.com/office/officeart/2008/layout/HorizontalMultiLevelHierarchy"/>
    <dgm:cxn modelId="{92B94C46-3EFA-4917-814B-906EB3AD9DEB}" type="presOf" srcId="{B35118E3-5A55-42B3-A3D3-A1397881C0F6}" destId="{BE1EA54E-30B6-4429-8B67-1EE7E050D3D8}" srcOrd="0" destOrd="0" presId="urn:microsoft.com/office/officeart/2008/layout/HorizontalMultiLevelHierarchy"/>
    <dgm:cxn modelId="{A438CA9F-2019-460B-A9F2-5902AEF88E6D}" type="presOf" srcId="{6952E52B-DAC2-4C5D-8920-B86984C45DD6}" destId="{E5501C73-9C2A-48F9-9C8C-0AA5EA2FB231}" srcOrd="1" destOrd="0" presId="urn:microsoft.com/office/officeart/2008/layout/HorizontalMultiLevelHierarchy"/>
    <dgm:cxn modelId="{60D261CA-B8BF-4E40-B04A-1230C6A4D72E}" type="presOf" srcId="{84143D97-D130-49B3-904F-1392276EBA6D}" destId="{0EA14541-6048-437C-B6DE-876F3FD6D2CA}" srcOrd="1" destOrd="0" presId="urn:microsoft.com/office/officeart/2008/layout/HorizontalMultiLevelHierarchy"/>
    <dgm:cxn modelId="{2DDA380E-AE83-4482-8831-F366D9F585EB}" type="presOf" srcId="{7FEA00B8-B2AD-4FD2-82BE-A1D503546343}" destId="{D764BCBE-3135-45DA-B997-3807F5861D25}" srcOrd="1" destOrd="0" presId="urn:microsoft.com/office/officeart/2008/layout/HorizontalMultiLevelHierarchy"/>
    <dgm:cxn modelId="{7FD18CC6-2F1F-4E86-803B-6FC93BCA1627}" type="presOf" srcId="{86B63B25-9A31-4DA7-B356-E142B1A18A10}" destId="{7A33A376-3CFF-4FF7-B196-17879CA68FC3}" srcOrd="1" destOrd="0" presId="urn:microsoft.com/office/officeart/2008/layout/HorizontalMultiLevelHierarchy"/>
    <dgm:cxn modelId="{FC6E4962-F9BC-4D86-AEDE-0F1AF87E5A00}" srcId="{AC2CFB5E-C31A-4E2F-9130-270692BA66A7}" destId="{2A57BDFA-9FB9-4FBE-A81D-E59D9DE892D5}" srcOrd="0" destOrd="0" parTransId="{84143D97-D130-49B3-904F-1392276EBA6D}" sibTransId="{DB38ED71-D0A9-4E8B-B4CF-59F371166471}"/>
    <dgm:cxn modelId="{D215D74B-7B9E-452A-AC48-05C9D0B19E93}" type="presOf" srcId="{86B63B25-9A31-4DA7-B356-E142B1A18A10}" destId="{878BF4A1-90AE-4E3D-A6B8-7BA860B3B48C}" srcOrd="0" destOrd="0" presId="urn:microsoft.com/office/officeart/2008/layout/HorizontalMultiLevelHierarchy"/>
    <dgm:cxn modelId="{56713E70-687C-4348-B914-D8FBB8BEB930}" type="presOf" srcId="{33C3346A-35C4-4FC7-9BDF-6C82EF7D35AD}" destId="{8C4F2D09-D748-4A19-B841-9E51E47C80F4}" srcOrd="0" destOrd="0" presId="urn:microsoft.com/office/officeart/2008/layout/HorizontalMultiLevelHierarchy"/>
    <dgm:cxn modelId="{33AFF31D-BDCF-4CDE-80EB-1AC1C0B6A318}" srcId="{33C3346A-35C4-4FC7-9BDF-6C82EF7D35AD}" destId="{3A00E4AA-5DA2-4C6C-9F3F-1A0CA3961D15}" srcOrd="2" destOrd="0" parTransId="{7FEA00B8-B2AD-4FD2-82BE-A1D503546343}" sibTransId="{0E1D337D-D872-44F2-9934-9591F3CFDA59}"/>
    <dgm:cxn modelId="{C90F286E-F3A1-4B77-B930-8FE74FDE71FE}" srcId="{AC2CFB5E-C31A-4E2F-9130-270692BA66A7}" destId="{17E6163C-DECB-4FCE-B81B-D6C7D2996067}" srcOrd="1" destOrd="0" parTransId="{86B63B25-9A31-4DA7-B356-E142B1A18A10}" sibTransId="{B8B5B904-2B84-4990-AFB1-4A85F5522B16}"/>
    <dgm:cxn modelId="{A68FD738-213E-41E8-A331-0FFC60857504}" type="presOf" srcId="{2A57BDFA-9FB9-4FBE-A81D-E59D9DE892D5}" destId="{AF6366F8-861A-401F-B54B-AA3838266787}" srcOrd="0" destOrd="0" presId="urn:microsoft.com/office/officeart/2008/layout/HorizontalMultiLevelHierarchy"/>
    <dgm:cxn modelId="{BD2F0FF1-A722-49CE-83D8-926E244A2992}" type="presOf" srcId="{7FEA00B8-B2AD-4FD2-82BE-A1D503546343}" destId="{EBAC8643-F524-47E8-AEF4-590F3B90C7D7}" srcOrd="0" destOrd="0" presId="urn:microsoft.com/office/officeart/2008/layout/HorizontalMultiLevelHierarchy"/>
    <dgm:cxn modelId="{A282C4D4-943E-4812-9E4A-B5CC0DC0DC32}" srcId="{33C3346A-35C4-4FC7-9BDF-6C82EF7D35AD}" destId="{D59D711C-520C-487A-8F8D-5E5649F9FDB8}" srcOrd="1" destOrd="0" parTransId="{B35118E3-5A55-42B3-A3D3-A1397881C0F6}" sibTransId="{E7337D81-6D6C-4785-A643-1E33744B8A5B}"/>
    <dgm:cxn modelId="{C503E1D2-2EF7-46BA-9DCA-3932FD9E5417}" type="presOf" srcId="{D18766E4-7432-448A-BE6D-424C0B893F10}" destId="{CAABD78D-6C4B-4D8D-8C69-B74F4155B9DB}" srcOrd="0" destOrd="0" presId="urn:microsoft.com/office/officeart/2008/layout/HorizontalMultiLevelHierarchy"/>
    <dgm:cxn modelId="{0B055BE6-777B-4757-B0CC-23579831B61A}" type="presOf" srcId="{A9CF787B-4CB0-4D06-8605-F3474E8AFC0B}" destId="{7C52D5F1-3221-4A81-B312-B5D0353BD97D}" srcOrd="1" destOrd="0" presId="urn:microsoft.com/office/officeart/2008/layout/HorizontalMultiLevelHierarchy"/>
    <dgm:cxn modelId="{EDD7C4D2-5B12-4D02-BCA0-6B890B19C258}" type="presOf" srcId="{C210A668-6679-4B96-A116-FA892DF01FC2}" destId="{B82C8515-C5C3-44ED-BFF7-05D2D62DA61B}" srcOrd="0" destOrd="0" presId="urn:microsoft.com/office/officeart/2008/layout/HorizontalMultiLevelHierarchy"/>
    <dgm:cxn modelId="{8F15E0D0-74CD-410E-9B1E-CA535B347F4E}" type="presOf" srcId="{AC2CFB5E-C31A-4E2F-9130-270692BA66A7}" destId="{7B4482E7-1AEF-4F40-AE17-73BAE152F70B}" srcOrd="0" destOrd="0" presId="urn:microsoft.com/office/officeart/2008/layout/HorizontalMultiLevelHierarchy"/>
    <dgm:cxn modelId="{DE4EC163-5B21-4108-BE5D-88D784221DD9}" type="presOf" srcId="{5E661C2F-9A5C-42FF-8080-C55E4CDB4CAB}" destId="{4E7EA4CC-7B8E-4096-8AE7-976E39F85629}" srcOrd="0" destOrd="0" presId="urn:microsoft.com/office/officeart/2008/layout/HorizontalMultiLevelHierarchy"/>
    <dgm:cxn modelId="{2E18D4E1-65A5-45A3-9BF2-BD9E896442A9}" srcId="{33C3346A-35C4-4FC7-9BDF-6C82EF7D35AD}" destId="{3F33207C-90E2-477F-BB68-CB7E1ABDD70D}" srcOrd="3" destOrd="0" parTransId="{D18766E4-7432-448A-BE6D-424C0B893F10}" sibTransId="{03E41323-8E63-4CA8-B21C-B7127D636CA2}"/>
    <dgm:cxn modelId="{BA5D26F8-4B55-42E5-BCF5-5BE1D6C6E95E}" srcId="{33C3346A-35C4-4FC7-9BDF-6C82EF7D35AD}" destId="{07879BAA-F1FA-4C2A-A6AC-3855479F24AC}" srcOrd="4" destOrd="0" parTransId="{0076F1FE-C7F2-4F8C-9B99-EBB7628CCB3B}" sibTransId="{00FA5631-3DFE-40A6-8129-5C597B537CB7}"/>
    <dgm:cxn modelId="{D3A9C6F8-6E58-4F28-A3B6-7F8E14CA1A59}" type="presOf" srcId="{3A00E4AA-5DA2-4C6C-9F3F-1A0CA3961D15}" destId="{71970607-023B-4D59-820B-AD9455D6369E}" srcOrd="0" destOrd="0" presId="urn:microsoft.com/office/officeart/2008/layout/HorizontalMultiLevelHierarchy"/>
    <dgm:cxn modelId="{118AAEAC-EBFC-49E4-B522-E08467B9A06E}" type="presOf" srcId="{17E6163C-DECB-4FCE-B81B-D6C7D2996067}" destId="{519A632C-F351-448E-84F0-B5285A499964}" srcOrd="0" destOrd="0" presId="urn:microsoft.com/office/officeart/2008/layout/HorizontalMultiLevelHierarchy"/>
    <dgm:cxn modelId="{DD30294C-9438-491D-A0BF-0E98A69C4475}" type="presParOf" srcId="{9817BFE0-0276-46F6-A3D0-D2D0A0350782}" destId="{FCA9F79A-30F3-4814-87A4-CFABEA172CD2}" srcOrd="0" destOrd="0" presId="urn:microsoft.com/office/officeart/2008/layout/HorizontalMultiLevelHierarchy"/>
    <dgm:cxn modelId="{F1DCDF24-E334-4684-ADEB-84E3C9AD245A}" type="presParOf" srcId="{FCA9F79A-30F3-4814-87A4-CFABEA172CD2}" destId="{8C4F2D09-D748-4A19-B841-9E51E47C80F4}" srcOrd="0" destOrd="0" presId="urn:microsoft.com/office/officeart/2008/layout/HorizontalMultiLevelHierarchy"/>
    <dgm:cxn modelId="{975D2AA3-94BD-426F-BC93-A775796F5283}" type="presParOf" srcId="{FCA9F79A-30F3-4814-87A4-CFABEA172CD2}" destId="{DEECFD48-11EC-4A09-9BE8-471B78EE43A6}" srcOrd="1" destOrd="0" presId="urn:microsoft.com/office/officeart/2008/layout/HorizontalMultiLevelHierarchy"/>
    <dgm:cxn modelId="{CAE3F40B-E42F-45EF-8706-749790AF0B8D}" type="presParOf" srcId="{DEECFD48-11EC-4A09-9BE8-471B78EE43A6}" destId="{7BCEA1F1-6095-4512-8F60-E5FBDBA4F329}" srcOrd="0" destOrd="0" presId="urn:microsoft.com/office/officeart/2008/layout/HorizontalMultiLevelHierarchy"/>
    <dgm:cxn modelId="{70B35153-2532-4649-AB75-A3013C5F1C13}" type="presParOf" srcId="{7BCEA1F1-6095-4512-8F60-E5FBDBA4F329}" destId="{7C52D5F1-3221-4A81-B312-B5D0353BD97D}" srcOrd="0" destOrd="0" presId="urn:microsoft.com/office/officeart/2008/layout/HorizontalMultiLevelHierarchy"/>
    <dgm:cxn modelId="{9BC44D4B-A8F2-4E34-A700-1A64AE360319}" type="presParOf" srcId="{DEECFD48-11EC-4A09-9BE8-471B78EE43A6}" destId="{ABC90279-9113-4064-ADF8-E977DC823F9C}" srcOrd="1" destOrd="0" presId="urn:microsoft.com/office/officeart/2008/layout/HorizontalMultiLevelHierarchy"/>
    <dgm:cxn modelId="{6026E895-F4C7-4D06-8A1A-35499F932B7B}" type="presParOf" srcId="{ABC90279-9113-4064-ADF8-E977DC823F9C}" destId="{7B4482E7-1AEF-4F40-AE17-73BAE152F70B}" srcOrd="0" destOrd="0" presId="urn:microsoft.com/office/officeart/2008/layout/HorizontalMultiLevelHierarchy"/>
    <dgm:cxn modelId="{08AEE902-A0A5-4EC7-8F54-AC802AC622A5}" type="presParOf" srcId="{ABC90279-9113-4064-ADF8-E977DC823F9C}" destId="{5C7F7C5B-B27F-4891-8022-E8CEF42C12FF}" srcOrd="1" destOrd="0" presId="urn:microsoft.com/office/officeart/2008/layout/HorizontalMultiLevelHierarchy"/>
    <dgm:cxn modelId="{EB72B7E0-B9D0-4E87-B4D7-06A0C381B115}" type="presParOf" srcId="{5C7F7C5B-B27F-4891-8022-E8CEF42C12FF}" destId="{DCF6B358-F5AC-4691-B828-4944003E27EC}" srcOrd="0" destOrd="0" presId="urn:microsoft.com/office/officeart/2008/layout/HorizontalMultiLevelHierarchy"/>
    <dgm:cxn modelId="{2B47686D-A60F-43E5-AE71-260762027C52}" type="presParOf" srcId="{DCF6B358-F5AC-4691-B828-4944003E27EC}" destId="{0EA14541-6048-437C-B6DE-876F3FD6D2CA}" srcOrd="0" destOrd="0" presId="urn:microsoft.com/office/officeart/2008/layout/HorizontalMultiLevelHierarchy"/>
    <dgm:cxn modelId="{CFDEFACF-EE68-4A10-8DB7-71AFCFF316B2}" type="presParOf" srcId="{5C7F7C5B-B27F-4891-8022-E8CEF42C12FF}" destId="{DE0209B5-BE6F-48CF-ACD4-71AD671F350C}" srcOrd="1" destOrd="0" presId="urn:microsoft.com/office/officeart/2008/layout/HorizontalMultiLevelHierarchy"/>
    <dgm:cxn modelId="{75189C20-FF91-4AD4-9CBC-C1213D2B6CD5}" type="presParOf" srcId="{DE0209B5-BE6F-48CF-ACD4-71AD671F350C}" destId="{AF6366F8-861A-401F-B54B-AA3838266787}" srcOrd="0" destOrd="0" presId="urn:microsoft.com/office/officeart/2008/layout/HorizontalMultiLevelHierarchy"/>
    <dgm:cxn modelId="{D109F34E-B5CC-4EB0-A1E7-F20D7CF0AF7A}" type="presParOf" srcId="{DE0209B5-BE6F-48CF-ACD4-71AD671F350C}" destId="{393B094E-40CB-44AC-8E4F-DEC424A5877A}" srcOrd="1" destOrd="0" presId="urn:microsoft.com/office/officeart/2008/layout/HorizontalMultiLevelHierarchy"/>
    <dgm:cxn modelId="{5C83CB9E-1EB0-4CE1-8785-102BD546D215}" type="presParOf" srcId="{5C7F7C5B-B27F-4891-8022-E8CEF42C12FF}" destId="{878BF4A1-90AE-4E3D-A6B8-7BA860B3B48C}" srcOrd="2" destOrd="0" presId="urn:microsoft.com/office/officeart/2008/layout/HorizontalMultiLevelHierarchy"/>
    <dgm:cxn modelId="{EC2BB1A5-9309-4A17-AC48-782E409E0B51}" type="presParOf" srcId="{878BF4A1-90AE-4E3D-A6B8-7BA860B3B48C}" destId="{7A33A376-3CFF-4FF7-B196-17879CA68FC3}" srcOrd="0" destOrd="0" presId="urn:microsoft.com/office/officeart/2008/layout/HorizontalMultiLevelHierarchy"/>
    <dgm:cxn modelId="{C7AC8090-F383-4AC9-A6CB-50904A806AF2}" type="presParOf" srcId="{5C7F7C5B-B27F-4891-8022-E8CEF42C12FF}" destId="{8B437DE1-0F3A-481E-8FC8-D54CE745B22D}" srcOrd="3" destOrd="0" presId="urn:microsoft.com/office/officeart/2008/layout/HorizontalMultiLevelHierarchy"/>
    <dgm:cxn modelId="{35E7FBEF-A52D-48BF-90DA-2A59D80A9141}" type="presParOf" srcId="{8B437DE1-0F3A-481E-8FC8-D54CE745B22D}" destId="{519A632C-F351-448E-84F0-B5285A499964}" srcOrd="0" destOrd="0" presId="urn:microsoft.com/office/officeart/2008/layout/HorizontalMultiLevelHierarchy"/>
    <dgm:cxn modelId="{195182C4-376B-4D78-A858-A06507A82FF2}" type="presParOf" srcId="{8B437DE1-0F3A-481E-8FC8-D54CE745B22D}" destId="{15B52D7D-3A39-4F7F-A8DC-B8C0D08E5A1C}" srcOrd="1" destOrd="0" presId="urn:microsoft.com/office/officeart/2008/layout/HorizontalMultiLevelHierarchy"/>
    <dgm:cxn modelId="{199C11D3-C1A8-4BAE-8966-AC014D67656D}" type="presParOf" srcId="{5C7F7C5B-B27F-4891-8022-E8CEF42C12FF}" destId="{CCFFE9EE-8848-4130-9C5A-657915EFEE3D}" srcOrd="4" destOrd="0" presId="urn:microsoft.com/office/officeart/2008/layout/HorizontalMultiLevelHierarchy"/>
    <dgm:cxn modelId="{3D825158-C9FE-4C00-9F08-ADEA6CFD5A4B}" type="presParOf" srcId="{CCFFE9EE-8848-4130-9C5A-657915EFEE3D}" destId="{74A62E49-205D-4FB6-B196-3AF528BB0647}" srcOrd="0" destOrd="0" presId="urn:microsoft.com/office/officeart/2008/layout/HorizontalMultiLevelHierarchy"/>
    <dgm:cxn modelId="{572D5E6D-7733-4AD3-86D8-FCB497B0B7AE}" type="presParOf" srcId="{5C7F7C5B-B27F-4891-8022-E8CEF42C12FF}" destId="{CBDA3C12-DC39-4450-A6FB-9E117CDA5F12}" srcOrd="5" destOrd="0" presId="urn:microsoft.com/office/officeart/2008/layout/HorizontalMultiLevelHierarchy"/>
    <dgm:cxn modelId="{3469E581-BB39-4E8D-9F34-2FE3D0341058}" type="presParOf" srcId="{CBDA3C12-DC39-4450-A6FB-9E117CDA5F12}" destId="{4E7EA4CC-7B8E-4096-8AE7-976E39F85629}" srcOrd="0" destOrd="0" presId="urn:microsoft.com/office/officeart/2008/layout/HorizontalMultiLevelHierarchy"/>
    <dgm:cxn modelId="{FB224318-F8FA-4B78-8D13-06CCABB3566D}" type="presParOf" srcId="{CBDA3C12-DC39-4450-A6FB-9E117CDA5F12}" destId="{7D004192-B551-4E34-9D21-E26DEC9B8318}" srcOrd="1" destOrd="0" presId="urn:microsoft.com/office/officeart/2008/layout/HorizontalMultiLevelHierarchy"/>
    <dgm:cxn modelId="{BD0FC6B8-7C86-4D3B-8A94-57AFE3357B82}" type="presParOf" srcId="{5C7F7C5B-B27F-4891-8022-E8CEF42C12FF}" destId="{4F9BF882-D36E-44FB-A642-21C5ACBD110F}" srcOrd="6" destOrd="0" presId="urn:microsoft.com/office/officeart/2008/layout/HorizontalMultiLevelHierarchy"/>
    <dgm:cxn modelId="{6D5AE1BE-FA3D-41A6-9974-9B508F646C16}" type="presParOf" srcId="{4F9BF882-D36E-44FB-A642-21C5ACBD110F}" destId="{E5501C73-9C2A-48F9-9C8C-0AA5EA2FB231}" srcOrd="0" destOrd="0" presId="urn:microsoft.com/office/officeart/2008/layout/HorizontalMultiLevelHierarchy"/>
    <dgm:cxn modelId="{79979E13-A60E-4BB7-BD20-F27C6EF37FC4}" type="presParOf" srcId="{5C7F7C5B-B27F-4891-8022-E8CEF42C12FF}" destId="{CD7BC84A-53F3-42B0-A05C-AD97B5AAD5E3}" srcOrd="7" destOrd="0" presId="urn:microsoft.com/office/officeart/2008/layout/HorizontalMultiLevelHierarchy"/>
    <dgm:cxn modelId="{88310B7E-D413-4DCD-8873-F793C092FB23}" type="presParOf" srcId="{CD7BC84A-53F3-42B0-A05C-AD97B5AAD5E3}" destId="{B82C8515-C5C3-44ED-BFF7-05D2D62DA61B}" srcOrd="0" destOrd="0" presId="urn:microsoft.com/office/officeart/2008/layout/HorizontalMultiLevelHierarchy"/>
    <dgm:cxn modelId="{21D759F7-5A29-4155-96D6-1FA8DF60E3F5}" type="presParOf" srcId="{CD7BC84A-53F3-42B0-A05C-AD97B5AAD5E3}" destId="{8F918373-3899-491B-85CF-49FE4478A1BE}" srcOrd="1" destOrd="0" presId="urn:microsoft.com/office/officeart/2008/layout/HorizontalMultiLevelHierarchy"/>
    <dgm:cxn modelId="{A307C9B3-85EA-4305-85BF-D90D95C5645C}" type="presParOf" srcId="{DEECFD48-11EC-4A09-9BE8-471B78EE43A6}" destId="{BE1EA54E-30B6-4429-8B67-1EE7E050D3D8}" srcOrd="2" destOrd="0" presId="urn:microsoft.com/office/officeart/2008/layout/HorizontalMultiLevelHierarchy"/>
    <dgm:cxn modelId="{A89A8E58-19C4-4F5A-8E4D-14126E63FCFB}" type="presParOf" srcId="{BE1EA54E-30B6-4429-8B67-1EE7E050D3D8}" destId="{9D483DB2-8860-43BD-80F1-57CDA128A690}" srcOrd="0" destOrd="0" presId="urn:microsoft.com/office/officeart/2008/layout/HorizontalMultiLevelHierarchy"/>
    <dgm:cxn modelId="{9302E697-F0B0-4AC5-9E11-89A2E94EB14D}" type="presParOf" srcId="{DEECFD48-11EC-4A09-9BE8-471B78EE43A6}" destId="{1C537E15-0DD2-4A28-B02C-B47876CAEC38}" srcOrd="3" destOrd="0" presId="urn:microsoft.com/office/officeart/2008/layout/HorizontalMultiLevelHierarchy"/>
    <dgm:cxn modelId="{52294A1B-839B-4654-9AD9-17F7248352D3}" type="presParOf" srcId="{1C537E15-0DD2-4A28-B02C-B47876CAEC38}" destId="{694DC07B-DBBC-472B-B497-C4BE70F02E72}" srcOrd="0" destOrd="0" presId="urn:microsoft.com/office/officeart/2008/layout/HorizontalMultiLevelHierarchy"/>
    <dgm:cxn modelId="{6028DF43-B880-400F-892C-F9D31767AA51}" type="presParOf" srcId="{1C537E15-0DD2-4A28-B02C-B47876CAEC38}" destId="{8472A150-85CE-4F36-A016-332F35D44E3A}" srcOrd="1" destOrd="0" presId="urn:microsoft.com/office/officeart/2008/layout/HorizontalMultiLevelHierarchy"/>
    <dgm:cxn modelId="{3142678F-4680-478D-9E1C-62E536B1A4B3}" type="presParOf" srcId="{DEECFD48-11EC-4A09-9BE8-471B78EE43A6}" destId="{EBAC8643-F524-47E8-AEF4-590F3B90C7D7}" srcOrd="4" destOrd="0" presId="urn:microsoft.com/office/officeart/2008/layout/HorizontalMultiLevelHierarchy"/>
    <dgm:cxn modelId="{DFEE51C1-C74A-4C91-9671-096C7DBA996C}" type="presParOf" srcId="{EBAC8643-F524-47E8-AEF4-590F3B90C7D7}" destId="{D764BCBE-3135-45DA-B997-3807F5861D25}" srcOrd="0" destOrd="0" presId="urn:microsoft.com/office/officeart/2008/layout/HorizontalMultiLevelHierarchy"/>
    <dgm:cxn modelId="{BD9D913E-CA12-4BF8-90C7-00DB88B95873}" type="presParOf" srcId="{DEECFD48-11EC-4A09-9BE8-471B78EE43A6}" destId="{E8400CE9-CD8E-475E-A62E-2C834B3AF0DB}" srcOrd="5" destOrd="0" presId="urn:microsoft.com/office/officeart/2008/layout/HorizontalMultiLevelHierarchy"/>
    <dgm:cxn modelId="{61978421-E922-463D-AFBC-2E4EA9CA84FA}" type="presParOf" srcId="{E8400CE9-CD8E-475E-A62E-2C834B3AF0DB}" destId="{71970607-023B-4D59-820B-AD9455D6369E}" srcOrd="0" destOrd="0" presId="urn:microsoft.com/office/officeart/2008/layout/HorizontalMultiLevelHierarchy"/>
    <dgm:cxn modelId="{9E161049-FF44-4187-8BF6-855068EAB756}" type="presParOf" srcId="{E8400CE9-CD8E-475E-A62E-2C834B3AF0DB}" destId="{8DE68DA1-82B0-4EB6-B551-50F164FB8806}" srcOrd="1" destOrd="0" presId="urn:microsoft.com/office/officeart/2008/layout/HorizontalMultiLevelHierarchy"/>
    <dgm:cxn modelId="{DA088DFA-6486-453A-9E74-CF1FEB8233CA}" type="presParOf" srcId="{DEECFD48-11EC-4A09-9BE8-471B78EE43A6}" destId="{CAABD78D-6C4B-4D8D-8C69-B74F4155B9DB}" srcOrd="6" destOrd="0" presId="urn:microsoft.com/office/officeart/2008/layout/HorizontalMultiLevelHierarchy"/>
    <dgm:cxn modelId="{1481C074-6E80-45F9-A693-9B70C80E252B}" type="presParOf" srcId="{CAABD78D-6C4B-4D8D-8C69-B74F4155B9DB}" destId="{827754D7-0D25-4A13-9EF3-63D751EFEC3F}" srcOrd="0" destOrd="0" presId="urn:microsoft.com/office/officeart/2008/layout/HorizontalMultiLevelHierarchy"/>
    <dgm:cxn modelId="{2E73D9DC-D164-4FD7-A226-F0992CA464B6}" type="presParOf" srcId="{DEECFD48-11EC-4A09-9BE8-471B78EE43A6}" destId="{7C37ADC8-0EB7-486E-B048-40D41390F7E2}" srcOrd="7" destOrd="0" presId="urn:microsoft.com/office/officeart/2008/layout/HorizontalMultiLevelHierarchy"/>
    <dgm:cxn modelId="{1FFFDE54-A8B3-4802-9C43-79A973768D1D}" type="presParOf" srcId="{7C37ADC8-0EB7-486E-B048-40D41390F7E2}" destId="{8B9021E1-6318-4754-BD60-E3F900A26ADE}" srcOrd="0" destOrd="0" presId="urn:microsoft.com/office/officeart/2008/layout/HorizontalMultiLevelHierarchy"/>
    <dgm:cxn modelId="{7208AF80-9BE2-46FD-A3D1-30D7DAE3320E}" type="presParOf" srcId="{7C37ADC8-0EB7-486E-B048-40D41390F7E2}" destId="{35ABFA70-A880-4E48-A6E5-F5D0147AE5F9}" srcOrd="1" destOrd="0" presId="urn:microsoft.com/office/officeart/2008/layout/HorizontalMultiLevelHierarchy"/>
    <dgm:cxn modelId="{29C67C6D-F023-4AC0-85A6-F74F5E3D2EBA}" type="presParOf" srcId="{DEECFD48-11EC-4A09-9BE8-471B78EE43A6}" destId="{1EFCA843-7FCE-43F4-9781-E14B483909D2}" srcOrd="8" destOrd="0" presId="urn:microsoft.com/office/officeart/2008/layout/HorizontalMultiLevelHierarchy"/>
    <dgm:cxn modelId="{F291DCF1-4F7B-4AC9-B720-F80DBBB9D936}" type="presParOf" srcId="{1EFCA843-7FCE-43F4-9781-E14B483909D2}" destId="{0A2C1B48-0340-4005-901D-1E973DFF06B9}" srcOrd="0" destOrd="0" presId="urn:microsoft.com/office/officeart/2008/layout/HorizontalMultiLevelHierarchy"/>
    <dgm:cxn modelId="{5C49D3BE-CA8D-44FD-92FC-6BC533A75A96}" type="presParOf" srcId="{DEECFD48-11EC-4A09-9BE8-471B78EE43A6}" destId="{ED3455D0-E572-4B5A-A428-17319D4F07FB}" srcOrd="9" destOrd="0" presId="urn:microsoft.com/office/officeart/2008/layout/HorizontalMultiLevelHierarchy"/>
    <dgm:cxn modelId="{D3CB22CD-63A8-4ED2-B679-CAB0445D7920}" type="presParOf" srcId="{ED3455D0-E572-4B5A-A428-17319D4F07FB}" destId="{81619B7E-7736-4110-A9B0-65859AB99FD0}" srcOrd="0" destOrd="0" presId="urn:microsoft.com/office/officeart/2008/layout/HorizontalMultiLevelHierarchy"/>
    <dgm:cxn modelId="{C3914990-26AD-4EB2-B7FD-E5DC49D7824B}" type="presParOf" srcId="{ED3455D0-E572-4B5A-A428-17319D4F07FB}" destId="{6D242A2D-5951-4132-80F7-94887B40275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9E2CB-F688-41B0-9C87-7F87635F64EC}">
      <dsp:nvSpPr>
        <dsp:cNvPr id="0" name=""/>
        <dsp:cNvSpPr/>
      </dsp:nvSpPr>
      <dsp:spPr>
        <a:xfrm>
          <a:off x="5008" y="778076"/>
          <a:ext cx="5153572" cy="1610491"/>
        </a:xfrm>
        <a:prstGeom prst="rect">
          <a:avLst/>
        </a:prstGeom>
        <a:solidFill>
          <a:schemeClr val="accent5">
            <a:lumMod val="20000"/>
            <a:lumOff val="80000"/>
            <a:alpha val="40000"/>
          </a:schemeClr>
        </a:solidFill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84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tính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rất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" y="778076"/>
        <a:ext cx="5153572" cy="1610491"/>
      </dsp:txXfrm>
    </dsp:sp>
    <dsp:sp modelId="{6B489B12-5EC0-4F3C-808F-D19EB98520AF}">
      <dsp:nvSpPr>
        <dsp:cNvPr id="0" name=""/>
        <dsp:cNvSpPr/>
      </dsp:nvSpPr>
      <dsp:spPr>
        <a:xfrm>
          <a:off x="0" y="575728"/>
          <a:ext cx="640083" cy="648825"/>
        </a:xfrm>
        <a:prstGeom prst="rect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C2FF640-A673-4007-99F3-DA80E41FF9DE}">
      <dsp:nvSpPr>
        <dsp:cNvPr id="0" name=""/>
        <dsp:cNvSpPr/>
      </dsp:nvSpPr>
      <dsp:spPr>
        <a:xfrm>
          <a:off x="5433218" y="778076"/>
          <a:ext cx="5153572" cy="1610491"/>
        </a:xfrm>
        <a:prstGeom prst="rect">
          <a:avLst/>
        </a:prstGeom>
        <a:solidFill>
          <a:schemeClr val="accent5">
            <a:lumMod val="20000"/>
            <a:lumOff val="80000"/>
            <a:alpha val="40000"/>
          </a:schemeClr>
        </a:solidFill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84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góp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phần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trọng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dần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biệt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giữa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giàu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giữa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thị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giữa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miền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núi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3218" y="778076"/>
        <a:ext cx="5153572" cy="1610491"/>
      </dsp:txXfrm>
    </dsp:sp>
    <dsp:sp modelId="{68237F73-6960-49CE-A1EF-CBBEC219A084}">
      <dsp:nvSpPr>
        <dsp:cNvPr id="0" name=""/>
        <dsp:cNvSpPr/>
      </dsp:nvSpPr>
      <dsp:spPr>
        <a:xfrm>
          <a:off x="5352009" y="575728"/>
          <a:ext cx="640083" cy="648825"/>
        </a:xfrm>
        <a:prstGeom prst="rect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8A3E662-BE24-4407-9CB6-85262555B0C6}">
      <dsp:nvSpPr>
        <dsp:cNvPr id="0" name=""/>
        <dsp:cNvSpPr/>
      </dsp:nvSpPr>
      <dsp:spPr>
        <a:xfrm>
          <a:off x="5008" y="3045366"/>
          <a:ext cx="5153572" cy="1610491"/>
        </a:xfrm>
        <a:prstGeom prst="rect">
          <a:avLst/>
        </a:prstGeom>
        <a:solidFill>
          <a:schemeClr val="accent5">
            <a:lumMod val="20000"/>
            <a:lumOff val="80000"/>
            <a:alpha val="40000"/>
          </a:schemeClr>
        </a:solidFill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84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góp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phần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trọng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đẩy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" y="3045366"/>
        <a:ext cx="5153572" cy="1610491"/>
      </dsp:txXfrm>
    </dsp:sp>
    <dsp:sp modelId="{FD5A38B8-837D-48EB-AE7E-F0D1F6A04AFB}">
      <dsp:nvSpPr>
        <dsp:cNvPr id="0" name=""/>
        <dsp:cNvSpPr/>
      </dsp:nvSpPr>
      <dsp:spPr>
        <a:xfrm>
          <a:off x="0" y="2843035"/>
          <a:ext cx="640083" cy="648825"/>
        </a:xfrm>
        <a:prstGeom prst="rect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D4A980F-AE20-4495-AD20-55F68089B473}">
      <dsp:nvSpPr>
        <dsp:cNvPr id="0" name=""/>
        <dsp:cNvSpPr/>
      </dsp:nvSpPr>
      <dsp:spPr>
        <a:xfrm>
          <a:off x="5433218" y="3045366"/>
          <a:ext cx="5153572" cy="1610491"/>
        </a:xfrm>
        <a:prstGeom prst="rect">
          <a:avLst/>
        </a:prstGeom>
        <a:solidFill>
          <a:schemeClr val="accent5">
            <a:lumMod val="20000"/>
            <a:lumOff val="80000"/>
            <a:alpha val="40000"/>
          </a:schemeClr>
        </a:solidFill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84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nhấn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những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vấn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cường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3218" y="3045366"/>
        <a:ext cx="5153572" cy="1610491"/>
      </dsp:txXfrm>
    </dsp:sp>
    <dsp:sp modelId="{C6D7A82D-5151-47C9-BC15-97B849B697E3}">
      <dsp:nvSpPr>
        <dsp:cNvPr id="0" name=""/>
        <dsp:cNvSpPr/>
      </dsp:nvSpPr>
      <dsp:spPr>
        <a:xfrm>
          <a:off x="5352009" y="2843035"/>
          <a:ext cx="640083" cy="648825"/>
        </a:xfrm>
        <a:prstGeom prst="rect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5D6F1-7BE3-4358-B7CB-DA3E2B626C4E}">
      <dsp:nvSpPr>
        <dsp:cNvPr id="0" name=""/>
        <dsp:cNvSpPr/>
      </dsp:nvSpPr>
      <dsp:spPr>
        <a:xfrm>
          <a:off x="2001" y="1916999"/>
          <a:ext cx="2964979" cy="1144482"/>
        </a:xfrm>
        <a:prstGeom prst="chevron">
          <a:avLst>
            <a:gd name="adj" fmla="val 40000"/>
          </a:avLst>
        </a:prstGeom>
        <a:solidFill>
          <a:schemeClr val="bg2"/>
        </a:solidFill>
        <a:ln w="3175" cap="flat" cmpd="sng" algn="ctr">
          <a:solidFill>
            <a:schemeClr val="accent6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73AE83-3912-456A-8420-BE8CD4599930}">
      <dsp:nvSpPr>
        <dsp:cNvPr id="0" name=""/>
        <dsp:cNvSpPr/>
      </dsp:nvSpPr>
      <dsp:spPr>
        <a:xfrm>
          <a:off x="619314" y="2198536"/>
          <a:ext cx="2850456" cy="1452611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4.1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Phấn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đấu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đạt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mức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tất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cả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mọi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1860" y="2241082"/>
        <a:ext cx="2765364" cy="1367519"/>
      </dsp:txXfrm>
    </dsp:sp>
    <dsp:sp modelId="{FD313F36-5292-4A62-A5F7-2B0263C10329}">
      <dsp:nvSpPr>
        <dsp:cNvPr id="0" name=""/>
        <dsp:cNvSpPr/>
      </dsp:nvSpPr>
      <dsp:spPr>
        <a:xfrm>
          <a:off x="3562014" y="1916999"/>
          <a:ext cx="2964979" cy="1144482"/>
        </a:xfrm>
        <a:prstGeom prst="chevron">
          <a:avLst>
            <a:gd name="adj" fmla="val 40000"/>
          </a:avLst>
        </a:prstGeom>
        <a:solidFill>
          <a:schemeClr val="bg2"/>
        </a:solidFill>
        <a:ln w="3175" cap="flat" cmpd="sng" algn="ctr">
          <a:solidFill>
            <a:schemeClr val="accent6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5BA70-62DA-4452-A19D-B728E7360EA6}">
      <dsp:nvSpPr>
        <dsp:cNvPr id="0" name=""/>
        <dsp:cNvSpPr/>
      </dsp:nvSpPr>
      <dsp:spPr>
        <a:xfrm>
          <a:off x="4179328" y="2198536"/>
          <a:ext cx="2850456" cy="1452611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4.2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cường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kinh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5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21874" y="2241082"/>
        <a:ext cx="2765364" cy="1367519"/>
      </dsp:txXfrm>
    </dsp:sp>
    <dsp:sp modelId="{67D7C17C-9607-4CE8-8C78-9BE9CE92FF57}">
      <dsp:nvSpPr>
        <dsp:cNvPr id="0" name=""/>
        <dsp:cNvSpPr/>
      </dsp:nvSpPr>
      <dsp:spPr>
        <a:xfrm>
          <a:off x="7122028" y="1916999"/>
          <a:ext cx="2964979" cy="1144482"/>
        </a:xfrm>
        <a:prstGeom prst="chevron">
          <a:avLst>
            <a:gd name="adj" fmla="val 40000"/>
          </a:avLst>
        </a:prstGeom>
        <a:solidFill>
          <a:schemeClr val="bg2"/>
        </a:solidFill>
        <a:ln w="3175" cap="flat" cmpd="sng" algn="ctr">
          <a:solidFill>
            <a:schemeClr val="accent6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3AB34-6C10-4470-8591-4A75E4C468D9}">
      <dsp:nvSpPr>
        <dsp:cNvPr id="0" name=""/>
        <dsp:cNvSpPr/>
      </dsp:nvSpPr>
      <dsp:spPr>
        <a:xfrm>
          <a:off x="7739342" y="2198536"/>
          <a:ext cx="2850456" cy="1452611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4.3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Đẩy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chiến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lược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mọi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781888" y="2241082"/>
        <a:ext cx="2765364" cy="13675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27DE3-5F15-4B4D-A69A-B5866D119FBB}">
      <dsp:nvSpPr>
        <dsp:cNvPr id="0" name=""/>
        <dsp:cNvSpPr/>
      </dsp:nvSpPr>
      <dsp:spPr>
        <a:xfrm>
          <a:off x="51" y="15275"/>
          <a:ext cx="4913783" cy="777600"/>
        </a:xfrm>
        <a:prstGeom prst="rect">
          <a:avLst/>
        </a:prstGeom>
        <a:solidFill>
          <a:srgbClr val="FF00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5.1.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theo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thế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giới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nghị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Almaata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1978),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" y="15275"/>
        <a:ext cx="4913783" cy="777600"/>
      </dsp:txXfrm>
    </dsp:sp>
    <dsp:sp modelId="{3C8CB12B-88B3-4854-83A4-6E49F36AFF27}">
      <dsp:nvSpPr>
        <dsp:cNvPr id="0" name=""/>
        <dsp:cNvSpPr/>
      </dsp:nvSpPr>
      <dsp:spPr>
        <a:xfrm>
          <a:off x="51" y="792875"/>
          <a:ext cx="4913783" cy="3631635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3175" cap="flat" cmpd="sng" algn="ctr">
          <a:noFill/>
          <a:prstDash val="lg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dục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lối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thói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quen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không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Cải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ăn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uống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đây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ảnh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hưởng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latin typeface="Arial" panose="020B0604020202020204" pitchFamily="34" charset="0"/>
              <a:cs typeface="Arial" panose="020B0604020202020204" pitchFamily="34" charset="0"/>
            </a:rPr>
            <a:t>c) Cung cấp nước sạch và vệ sinh môi trường.</a:t>
          </a:r>
          <a:endParaRPr lang="en-US" sz="16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d)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mẹ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đó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kế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hoạch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hóa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latin typeface="Arial" panose="020B0604020202020204" pitchFamily="34" charset="0"/>
              <a:cs typeface="Arial" panose="020B0604020202020204" pitchFamily="34" charset="0"/>
            </a:rPr>
            <a:t>e) Tiêm chủng phòng chống 6 bệnh nhiễm trùng phổ biến ở trẻ em.</a:t>
          </a:r>
          <a:endParaRPr lang="en-US" sz="16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latin typeface="Arial" panose="020B0604020202020204" pitchFamily="34" charset="0"/>
              <a:cs typeface="Arial" panose="020B0604020202020204" pitchFamily="34" charset="0"/>
            </a:rPr>
            <a:t>g) Phòng chống các bệnh dịch lưu hành phổ biến tại địa phương.</a:t>
          </a:r>
          <a:endParaRPr lang="en-US" sz="16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latin typeface="Arial" panose="020B0604020202020204" pitchFamily="34" charset="0"/>
              <a:cs typeface="Arial" panose="020B0604020202020204" pitchFamily="34" charset="0"/>
            </a:rPr>
            <a:t>h) Điều trị hợp lý các bệnh và các vết thương thông thường.</a:t>
          </a:r>
          <a:endParaRPr lang="en-US" sz="16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latin typeface="Arial" panose="020B0604020202020204" pitchFamily="34" charset="0"/>
              <a:cs typeface="Arial" panose="020B0604020202020204" pitchFamily="34" charset="0"/>
            </a:rPr>
            <a:t>i) Cung cấp các loại thuốc thiết yếu.</a:t>
          </a:r>
          <a:endParaRPr lang="en-US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" y="792875"/>
        <a:ext cx="4913783" cy="3631635"/>
      </dsp:txXfrm>
    </dsp:sp>
    <dsp:sp modelId="{98ED040D-97C6-437F-BB37-B30114001B0F}">
      <dsp:nvSpPr>
        <dsp:cNvPr id="0" name=""/>
        <dsp:cNvSpPr/>
      </dsp:nvSpPr>
      <dsp:spPr>
        <a:xfrm>
          <a:off x="5601764" y="15275"/>
          <a:ext cx="4913783" cy="777600"/>
        </a:xfrm>
        <a:prstGeom prst="rect">
          <a:avLst/>
        </a:prstGeom>
        <a:solidFill>
          <a:srgbClr val="FF00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5.2.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Ngành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Nam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đưa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bao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nêu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thêm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dung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nữa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đó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01764" y="15275"/>
        <a:ext cx="4913783" cy="777600"/>
      </dsp:txXfrm>
    </dsp:sp>
    <dsp:sp modelId="{53CF65DB-518C-4B63-93B2-597DEEB2B67F}">
      <dsp:nvSpPr>
        <dsp:cNvPr id="0" name=""/>
        <dsp:cNvSpPr/>
      </dsp:nvSpPr>
      <dsp:spPr>
        <a:xfrm>
          <a:off x="5601764" y="792875"/>
          <a:ext cx="4913783" cy="3631635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3175" cap="flat" cmpd="sng" algn="ctr">
          <a:noFill/>
          <a:prstDash val="lg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toàn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latin typeface="Arial" panose="020B0604020202020204" pitchFamily="34" charset="0"/>
              <a:cs typeface="Arial" panose="020B0604020202020204" pitchFamily="34" charset="0"/>
            </a:rPr>
            <a:t>b) Củng cố màng lưới y tế cơ sở, trong đó giáo dục sức khoẻ là quan trọng liên quan tới tất cả các nội dung Chăm sóc sức khoẻ ban đầu.</a:t>
          </a:r>
          <a:endParaRPr lang="en-US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01764" y="792875"/>
        <a:ext cx="4913783" cy="36316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05A39-28D0-4063-8A7D-92911EC3593E}">
      <dsp:nvSpPr>
        <dsp:cNvPr id="0" name=""/>
        <dsp:cNvSpPr/>
      </dsp:nvSpPr>
      <dsp:spPr>
        <a:xfrm>
          <a:off x="5081827" y="2898038"/>
          <a:ext cx="251344" cy="1101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128"/>
              </a:lnTo>
              <a:lnTo>
                <a:pt x="251344" y="11011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3E193B-7085-4DB9-B8B1-AC07F361D23C}">
      <dsp:nvSpPr>
        <dsp:cNvPr id="0" name=""/>
        <dsp:cNvSpPr/>
      </dsp:nvSpPr>
      <dsp:spPr>
        <a:xfrm>
          <a:off x="4830483" y="2898038"/>
          <a:ext cx="251344" cy="1101128"/>
        </a:xfrm>
        <a:custGeom>
          <a:avLst/>
          <a:gdLst/>
          <a:ahLst/>
          <a:cxnLst/>
          <a:rect l="0" t="0" r="0" b="0"/>
          <a:pathLst>
            <a:path>
              <a:moveTo>
                <a:pt x="251344" y="0"/>
              </a:moveTo>
              <a:lnTo>
                <a:pt x="251344" y="1101128"/>
              </a:lnTo>
              <a:lnTo>
                <a:pt x="0" y="11011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79954-DA44-4479-B46D-9FB76FB81035}">
      <dsp:nvSpPr>
        <dsp:cNvPr id="0" name=""/>
        <dsp:cNvSpPr/>
      </dsp:nvSpPr>
      <dsp:spPr>
        <a:xfrm>
          <a:off x="3482545" y="1198469"/>
          <a:ext cx="1599281" cy="502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344"/>
              </a:lnTo>
              <a:lnTo>
                <a:pt x="1599281" y="251344"/>
              </a:lnTo>
              <a:lnTo>
                <a:pt x="1599281" y="5026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36C6E9-7E94-4FB9-9006-98780CDB7BFE}">
      <dsp:nvSpPr>
        <dsp:cNvPr id="0" name=""/>
        <dsp:cNvSpPr/>
      </dsp:nvSpPr>
      <dsp:spPr>
        <a:xfrm>
          <a:off x="1883264" y="1198469"/>
          <a:ext cx="1599281" cy="502689"/>
        </a:xfrm>
        <a:custGeom>
          <a:avLst/>
          <a:gdLst/>
          <a:ahLst/>
          <a:cxnLst/>
          <a:rect l="0" t="0" r="0" b="0"/>
          <a:pathLst>
            <a:path>
              <a:moveTo>
                <a:pt x="1599281" y="0"/>
              </a:moveTo>
              <a:lnTo>
                <a:pt x="1599281" y="251344"/>
              </a:lnTo>
              <a:lnTo>
                <a:pt x="0" y="251344"/>
              </a:lnTo>
              <a:lnTo>
                <a:pt x="0" y="5026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12B18-0E2C-4240-808A-00204948D6FF}">
      <dsp:nvSpPr>
        <dsp:cNvPr id="0" name=""/>
        <dsp:cNvSpPr/>
      </dsp:nvSpPr>
      <dsp:spPr>
        <a:xfrm>
          <a:off x="2285666" y="1590"/>
          <a:ext cx="2393758" cy="1196879"/>
        </a:xfrm>
        <a:prstGeom prst="roundRect">
          <a:avLst/>
        </a:prstGeom>
        <a:solidFill>
          <a:srgbClr val="C00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Thế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nào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44093" y="60017"/>
        <a:ext cx="2276904" cy="1080025"/>
      </dsp:txXfrm>
    </dsp:sp>
    <dsp:sp modelId="{3618C2B5-575C-4CC0-A57A-7BD63CB77FE1}">
      <dsp:nvSpPr>
        <dsp:cNvPr id="0" name=""/>
        <dsp:cNvSpPr/>
      </dsp:nvSpPr>
      <dsp:spPr>
        <a:xfrm>
          <a:off x="535326" y="1701158"/>
          <a:ext cx="2695874" cy="1196879"/>
        </a:xfrm>
        <a:prstGeom prst="roundRect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5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3753" y="1759585"/>
        <a:ext cx="2579020" cy="1080025"/>
      </dsp:txXfrm>
    </dsp:sp>
    <dsp:sp modelId="{68428AE4-1A92-4C77-98B3-37605878BC8B}">
      <dsp:nvSpPr>
        <dsp:cNvPr id="0" name=""/>
        <dsp:cNvSpPr/>
      </dsp:nvSpPr>
      <dsp:spPr>
        <a:xfrm>
          <a:off x="3733890" y="1701158"/>
          <a:ext cx="2695874" cy="1196879"/>
        </a:xfrm>
        <a:prstGeom prst="roundRect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bao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5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5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92317" y="1759585"/>
        <a:ext cx="2579020" cy="1080025"/>
      </dsp:txXfrm>
    </dsp:sp>
    <dsp:sp modelId="{5A206FCA-32AF-475C-B9CE-3824A3DE8C11}">
      <dsp:nvSpPr>
        <dsp:cNvPr id="0" name=""/>
        <dsp:cNvSpPr/>
      </dsp:nvSpPr>
      <dsp:spPr>
        <a:xfrm>
          <a:off x="1692098" y="3400727"/>
          <a:ext cx="3138384" cy="1196879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rõ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trách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quyết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những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50525" y="3459154"/>
        <a:ext cx="3021530" cy="1080025"/>
      </dsp:txXfrm>
    </dsp:sp>
    <dsp:sp modelId="{BCCF001C-2011-45B7-82F0-8B003B7FDC7C}">
      <dsp:nvSpPr>
        <dsp:cNvPr id="0" name=""/>
        <dsp:cNvSpPr/>
      </dsp:nvSpPr>
      <dsp:spPr>
        <a:xfrm>
          <a:off x="5333172" y="3400727"/>
          <a:ext cx="3075476" cy="1196879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quyết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thế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nào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những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91599" y="3459154"/>
        <a:ext cx="2958622" cy="10800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F816F-4936-44F5-ADA5-5484AE04DBFC}">
      <dsp:nvSpPr>
        <dsp:cNvPr id="0" name=""/>
        <dsp:cNvSpPr/>
      </dsp:nvSpPr>
      <dsp:spPr>
        <a:xfrm>
          <a:off x="2926" y="174617"/>
          <a:ext cx="3613748" cy="1316771"/>
        </a:xfrm>
        <a:prstGeom prst="snip1Rect">
          <a:avLst/>
        </a:prstGeom>
        <a:solidFill>
          <a:srgbClr val="FF0000"/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2.1.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dục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6" y="284350"/>
        <a:ext cx="3504015" cy="1207038"/>
      </dsp:txXfrm>
    </dsp:sp>
    <dsp:sp modelId="{275D0EC6-CF59-4589-8EE9-05FA786F9985}">
      <dsp:nvSpPr>
        <dsp:cNvPr id="0" name=""/>
        <dsp:cNvSpPr/>
      </dsp:nvSpPr>
      <dsp:spPr>
        <a:xfrm>
          <a:off x="2926" y="1491388"/>
          <a:ext cx="3613748" cy="3033224"/>
        </a:xfrm>
        <a:prstGeom prst="foldedCorner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c)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d)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mẹ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kế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hóa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suy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dưới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5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tuổi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e)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máu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vì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mục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đích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6" y="1491388"/>
        <a:ext cx="3613748" cy="2527677"/>
      </dsp:txXfrm>
    </dsp:sp>
    <dsp:sp modelId="{99A28F14-4219-4708-A7EA-AA8C22EC9FD5}">
      <dsp:nvSpPr>
        <dsp:cNvPr id="0" name=""/>
        <dsp:cNvSpPr/>
      </dsp:nvSpPr>
      <dsp:spPr>
        <a:xfrm>
          <a:off x="4077544" y="174617"/>
          <a:ext cx="3291929" cy="1316771"/>
        </a:xfrm>
        <a:prstGeom prst="snip1Rect">
          <a:avLst/>
        </a:prstGeom>
        <a:solidFill>
          <a:srgbClr val="FF0000"/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2.2.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cung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sạch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7544" y="284350"/>
        <a:ext cx="3182196" cy="1207038"/>
      </dsp:txXfrm>
    </dsp:sp>
    <dsp:sp modelId="{32320834-0D6C-410A-99CF-BFD5FB4F4400}">
      <dsp:nvSpPr>
        <dsp:cNvPr id="0" name=""/>
        <dsp:cNvSpPr/>
      </dsp:nvSpPr>
      <dsp:spPr>
        <a:xfrm>
          <a:off x="4077544" y="1491388"/>
          <a:ext cx="3291929" cy="3033224"/>
        </a:xfrm>
        <a:prstGeom prst="foldedCorner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phí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giếng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bể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núi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xuống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bể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xí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rãnh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thoát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7544" y="1491388"/>
        <a:ext cx="3291929" cy="2527677"/>
      </dsp:txXfrm>
    </dsp:sp>
    <dsp:sp modelId="{0C0E33CF-64B9-401F-821A-57656885530A}">
      <dsp:nvSpPr>
        <dsp:cNvPr id="0" name=""/>
        <dsp:cNvSpPr/>
      </dsp:nvSpPr>
      <dsp:spPr>
        <a:xfrm>
          <a:off x="7830344" y="174617"/>
          <a:ext cx="3291929" cy="1316771"/>
        </a:xfrm>
        <a:prstGeom prst="snip1Rect">
          <a:avLst/>
        </a:prstGeom>
        <a:solidFill>
          <a:srgbClr val="FF0000"/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2.3.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30344" y="284350"/>
        <a:ext cx="3182196" cy="1207038"/>
      </dsp:txXfrm>
    </dsp:sp>
    <dsp:sp modelId="{F1B04A14-3982-4184-9C8B-16251869878E}">
      <dsp:nvSpPr>
        <dsp:cNvPr id="0" name=""/>
        <dsp:cNvSpPr/>
      </dsp:nvSpPr>
      <dsp:spPr>
        <a:xfrm>
          <a:off x="7830344" y="1491388"/>
          <a:ext cx="3291929" cy="3033224"/>
        </a:xfrm>
        <a:prstGeom prst="foldedCorner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Đối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HIV/AIDS: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tư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vấn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HIV/AIDS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tư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vấn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HIV,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tránh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lây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Đối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b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30344" y="1491388"/>
        <a:ext cx="3291929" cy="25276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F816F-4936-44F5-ADA5-5484AE04DBFC}">
      <dsp:nvSpPr>
        <dsp:cNvPr id="0" name=""/>
        <dsp:cNvSpPr/>
      </dsp:nvSpPr>
      <dsp:spPr>
        <a:xfrm>
          <a:off x="3667" y="14910"/>
          <a:ext cx="3575446" cy="662400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Arial" panose="020B0604020202020204" pitchFamily="34" charset="0"/>
              <a:cs typeface="Arial" panose="020B0604020202020204" pitchFamily="34" charset="0"/>
            </a:rPr>
            <a:t>2.4.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67" y="14910"/>
        <a:ext cx="3575446" cy="662400"/>
      </dsp:txXfrm>
    </dsp:sp>
    <dsp:sp modelId="{275D0EC6-CF59-4589-8EE9-05FA786F9985}">
      <dsp:nvSpPr>
        <dsp:cNvPr id="0" name=""/>
        <dsp:cNvSpPr/>
      </dsp:nvSpPr>
      <dsp:spPr>
        <a:xfrm>
          <a:off x="3667" y="677310"/>
          <a:ext cx="3575446" cy="4419449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nhóm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giấy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doanh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nghiệp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smtClean="0">
              <a:latin typeface="Arial" panose="020B0604020202020204" pitchFamily="34" charset="0"/>
              <a:cs typeface="Arial" panose="020B0604020202020204" pitchFamily="34" charset="0"/>
            </a:rPr>
            <a:t>c) Củng cố, phát triển các trạm, chốt, điểm sơ cấp cứu tại nơi hay xẩy ra tai nạn, như cạnh đường giao thông, bãi biển, ven sông…</a:t>
          </a: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smtClean="0">
              <a:latin typeface="Arial" panose="020B0604020202020204" pitchFamily="34" charset="0"/>
              <a:cs typeface="Arial" panose="020B0604020202020204" pitchFamily="34" charset="0"/>
            </a:rPr>
            <a:t>d) Tổ chức xe vận chuyển bệnh nhân, nạn nhân sau khi đã cấp cứu.</a:t>
          </a: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smtClean="0">
              <a:latin typeface="Arial" panose="020B0604020202020204" pitchFamily="34" charset="0"/>
              <a:cs typeface="Arial" panose="020B0604020202020204" pitchFamily="34" charset="0"/>
            </a:rPr>
            <a:t>e) Hỗ trợ túi cứu thương, dụng cụ sơ cấp cứu cho các trạm chốt, điểm sơ cấp cứu.</a:t>
          </a: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g)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tin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ương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67" y="677310"/>
        <a:ext cx="3575446" cy="4419449"/>
      </dsp:txXfrm>
    </dsp:sp>
    <dsp:sp modelId="{99A28F14-4219-4708-A7EA-AA8C22EC9FD5}">
      <dsp:nvSpPr>
        <dsp:cNvPr id="0" name=""/>
        <dsp:cNvSpPr/>
      </dsp:nvSpPr>
      <dsp:spPr>
        <a:xfrm>
          <a:off x="4079676" y="14910"/>
          <a:ext cx="3575446" cy="662400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2.5.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9676" y="14910"/>
        <a:ext cx="3575446" cy="662400"/>
      </dsp:txXfrm>
    </dsp:sp>
    <dsp:sp modelId="{32320834-0D6C-410A-99CF-BFD5FB4F4400}">
      <dsp:nvSpPr>
        <dsp:cNvPr id="0" name=""/>
        <dsp:cNvSpPr/>
      </dsp:nvSpPr>
      <dsp:spPr>
        <a:xfrm>
          <a:off x="4079676" y="677310"/>
          <a:ext cx="3575446" cy="4419449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đáp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duy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chẩn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trị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Nam,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châm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c)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xôi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hẻo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lánh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ít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thầy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9676" y="677310"/>
        <a:ext cx="3575446" cy="4419449"/>
      </dsp:txXfrm>
    </dsp:sp>
    <dsp:sp modelId="{0C0E33CF-64B9-401F-821A-57656885530A}">
      <dsp:nvSpPr>
        <dsp:cNvPr id="0" name=""/>
        <dsp:cNvSpPr/>
      </dsp:nvSpPr>
      <dsp:spPr>
        <a:xfrm>
          <a:off x="8155686" y="14910"/>
          <a:ext cx="3575446" cy="662400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2.6.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viện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5686" y="14910"/>
        <a:ext cx="3575446" cy="662400"/>
      </dsp:txXfrm>
    </dsp:sp>
    <dsp:sp modelId="{F1B04A14-3982-4184-9C8B-16251869878E}">
      <dsp:nvSpPr>
        <dsp:cNvPr id="0" name=""/>
        <dsp:cNvSpPr/>
      </dsp:nvSpPr>
      <dsp:spPr>
        <a:xfrm>
          <a:off x="8155686" y="677310"/>
          <a:ext cx="3575446" cy="4419449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a)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bếp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ăn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nghèo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b)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bếp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ăn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5686" y="677310"/>
        <a:ext cx="3575446" cy="44194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CBC1E-0E3F-4A59-B541-A2B381CA5285}">
      <dsp:nvSpPr>
        <dsp:cNvPr id="0" name=""/>
        <dsp:cNvSpPr/>
      </dsp:nvSpPr>
      <dsp:spPr>
        <a:xfrm>
          <a:off x="1256374" y="2400300"/>
          <a:ext cx="474006" cy="1580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03" y="0"/>
              </a:lnTo>
              <a:lnTo>
                <a:pt x="237003" y="1580625"/>
              </a:lnTo>
              <a:lnTo>
                <a:pt x="474006" y="1580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52124" y="3149358"/>
        <a:ext cx="82508" cy="82508"/>
      </dsp:txXfrm>
    </dsp:sp>
    <dsp:sp modelId="{40533E55-45F6-46DD-A016-91BA714228E0}">
      <dsp:nvSpPr>
        <dsp:cNvPr id="0" name=""/>
        <dsp:cNvSpPr/>
      </dsp:nvSpPr>
      <dsp:spPr>
        <a:xfrm>
          <a:off x="5485062" y="3077710"/>
          <a:ext cx="474006" cy="903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03" y="0"/>
              </a:lnTo>
              <a:lnTo>
                <a:pt x="237003" y="903214"/>
              </a:lnTo>
              <a:lnTo>
                <a:pt x="474006" y="903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96564" y="3503817"/>
        <a:ext cx="51001" cy="51001"/>
      </dsp:txXfrm>
    </dsp:sp>
    <dsp:sp modelId="{4F12EC7D-739F-422B-9A23-68FCD24C3746}">
      <dsp:nvSpPr>
        <dsp:cNvPr id="0" name=""/>
        <dsp:cNvSpPr/>
      </dsp:nvSpPr>
      <dsp:spPr>
        <a:xfrm>
          <a:off x="5485062" y="3031990"/>
          <a:ext cx="474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400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10215" y="3065860"/>
        <a:ext cx="23700" cy="23700"/>
      </dsp:txXfrm>
    </dsp:sp>
    <dsp:sp modelId="{73A47C06-73D4-4265-A8F7-88B0EF479705}">
      <dsp:nvSpPr>
        <dsp:cNvPr id="0" name=""/>
        <dsp:cNvSpPr/>
      </dsp:nvSpPr>
      <dsp:spPr>
        <a:xfrm>
          <a:off x="5485062" y="2174496"/>
          <a:ext cx="474006" cy="903214"/>
        </a:xfrm>
        <a:custGeom>
          <a:avLst/>
          <a:gdLst/>
          <a:ahLst/>
          <a:cxnLst/>
          <a:rect l="0" t="0" r="0" b="0"/>
          <a:pathLst>
            <a:path>
              <a:moveTo>
                <a:pt x="0" y="903214"/>
              </a:moveTo>
              <a:lnTo>
                <a:pt x="237003" y="903214"/>
              </a:lnTo>
              <a:lnTo>
                <a:pt x="237003" y="0"/>
              </a:lnTo>
              <a:lnTo>
                <a:pt x="47400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96564" y="2600602"/>
        <a:ext cx="51001" cy="51001"/>
      </dsp:txXfrm>
    </dsp:sp>
    <dsp:sp modelId="{D78236E4-4E82-4770-91C9-65C12FAA9DAF}">
      <dsp:nvSpPr>
        <dsp:cNvPr id="0" name=""/>
        <dsp:cNvSpPr/>
      </dsp:nvSpPr>
      <dsp:spPr>
        <a:xfrm>
          <a:off x="1256374" y="2400300"/>
          <a:ext cx="474006" cy="6774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03" y="0"/>
              </a:lnTo>
              <a:lnTo>
                <a:pt x="237003" y="677410"/>
              </a:lnTo>
              <a:lnTo>
                <a:pt x="474006" y="6774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72708" y="2718335"/>
        <a:ext cx="41339" cy="41339"/>
      </dsp:txXfrm>
    </dsp:sp>
    <dsp:sp modelId="{F9C5848E-4ED7-4569-9514-2D8FDF91259E}">
      <dsp:nvSpPr>
        <dsp:cNvPr id="0" name=""/>
        <dsp:cNvSpPr/>
      </dsp:nvSpPr>
      <dsp:spPr>
        <a:xfrm>
          <a:off x="1256374" y="1951091"/>
          <a:ext cx="498181" cy="449208"/>
        </a:xfrm>
        <a:custGeom>
          <a:avLst/>
          <a:gdLst/>
          <a:ahLst/>
          <a:cxnLst/>
          <a:rect l="0" t="0" r="0" b="0"/>
          <a:pathLst>
            <a:path>
              <a:moveTo>
                <a:pt x="0" y="449208"/>
              </a:moveTo>
              <a:lnTo>
                <a:pt x="249090" y="449208"/>
              </a:lnTo>
              <a:lnTo>
                <a:pt x="249090" y="0"/>
              </a:lnTo>
              <a:lnTo>
                <a:pt x="49818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88695" y="2158925"/>
        <a:ext cx="33540" cy="33540"/>
      </dsp:txXfrm>
    </dsp:sp>
    <dsp:sp modelId="{FDEC2635-9520-4DFF-A90F-B25D52EBBEEE}">
      <dsp:nvSpPr>
        <dsp:cNvPr id="0" name=""/>
        <dsp:cNvSpPr/>
      </dsp:nvSpPr>
      <dsp:spPr>
        <a:xfrm>
          <a:off x="5485062" y="819674"/>
          <a:ext cx="474006" cy="451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03" y="0"/>
              </a:lnTo>
              <a:lnTo>
                <a:pt x="237003" y="451607"/>
              </a:lnTo>
              <a:lnTo>
                <a:pt x="474006" y="4516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05697" y="1029110"/>
        <a:ext cx="32734" cy="32734"/>
      </dsp:txXfrm>
    </dsp:sp>
    <dsp:sp modelId="{CFB69E34-65E1-44C4-9615-087FE7774AB3}">
      <dsp:nvSpPr>
        <dsp:cNvPr id="0" name=""/>
        <dsp:cNvSpPr/>
      </dsp:nvSpPr>
      <dsp:spPr>
        <a:xfrm>
          <a:off x="5485062" y="368067"/>
          <a:ext cx="474006" cy="451607"/>
        </a:xfrm>
        <a:custGeom>
          <a:avLst/>
          <a:gdLst/>
          <a:ahLst/>
          <a:cxnLst/>
          <a:rect l="0" t="0" r="0" b="0"/>
          <a:pathLst>
            <a:path>
              <a:moveTo>
                <a:pt x="0" y="451607"/>
              </a:moveTo>
              <a:lnTo>
                <a:pt x="237003" y="451607"/>
              </a:lnTo>
              <a:lnTo>
                <a:pt x="237003" y="0"/>
              </a:lnTo>
              <a:lnTo>
                <a:pt x="47400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05697" y="577503"/>
        <a:ext cx="32734" cy="32734"/>
      </dsp:txXfrm>
    </dsp:sp>
    <dsp:sp modelId="{A81A2B57-B602-49A5-A21F-4D06AD210BFF}">
      <dsp:nvSpPr>
        <dsp:cNvPr id="0" name=""/>
        <dsp:cNvSpPr/>
      </dsp:nvSpPr>
      <dsp:spPr>
        <a:xfrm>
          <a:off x="1256374" y="819674"/>
          <a:ext cx="474006" cy="1580625"/>
        </a:xfrm>
        <a:custGeom>
          <a:avLst/>
          <a:gdLst/>
          <a:ahLst/>
          <a:cxnLst/>
          <a:rect l="0" t="0" r="0" b="0"/>
          <a:pathLst>
            <a:path>
              <a:moveTo>
                <a:pt x="0" y="1580625"/>
              </a:moveTo>
              <a:lnTo>
                <a:pt x="237003" y="1580625"/>
              </a:lnTo>
              <a:lnTo>
                <a:pt x="237003" y="0"/>
              </a:lnTo>
              <a:lnTo>
                <a:pt x="47400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52124" y="1568733"/>
        <a:ext cx="82508" cy="82508"/>
      </dsp:txXfrm>
    </dsp:sp>
    <dsp:sp modelId="{42FE079C-6FD6-4000-8207-B8E7C295DA43}">
      <dsp:nvSpPr>
        <dsp:cNvPr id="0" name=""/>
        <dsp:cNvSpPr/>
      </dsp:nvSpPr>
      <dsp:spPr>
        <a:xfrm rot="16200000">
          <a:off x="-1502251" y="2039014"/>
          <a:ext cx="4794680" cy="722571"/>
        </a:xfrm>
        <a:prstGeom prst="roundRect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3.1.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lưới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-1466978" y="2074287"/>
        <a:ext cx="4724134" cy="652025"/>
      </dsp:txXfrm>
    </dsp:sp>
    <dsp:sp modelId="{035E2711-204C-4F8A-AE29-3FEB7C4A0129}">
      <dsp:nvSpPr>
        <dsp:cNvPr id="0" name=""/>
        <dsp:cNvSpPr/>
      </dsp:nvSpPr>
      <dsp:spPr>
        <a:xfrm>
          <a:off x="1730381" y="458388"/>
          <a:ext cx="3754680" cy="72257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5654" y="493661"/>
        <a:ext cx="3684134" cy="652025"/>
      </dsp:txXfrm>
    </dsp:sp>
    <dsp:sp modelId="{DEFD877B-809C-4C5E-BC21-443D48D73382}">
      <dsp:nvSpPr>
        <dsp:cNvPr id="0" name=""/>
        <dsp:cNvSpPr/>
      </dsp:nvSpPr>
      <dsp:spPr>
        <a:xfrm>
          <a:off x="5959068" y="6781"/>
          <a:ext cx="4098927" cy="7225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luyện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…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94341" y="42054"/>
        <a:ext cx="4028381" cy="652025"/>
      </dsp:txXfrm>
    </dsp:sp>
    <dsp:sp modelId="{21C720BA-FD8C-4F03-B13E-5B7DEB87A00C}">
      <dsp:nvSpPr>
        <dsp:cNvPr id="0" name=""/>
        <dsp:cNvSpPr/>
      </dsp:nvSpPr>
      <dsp:spPr>
        <a:xfrm>
          <a:off x="5959068" y="909996"/>
          <a:ext cx="4098927" cy="7225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luyện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94341" y="945269"/>
        <a:ext cx="4028381" cy="652025"/>
      </dsp:txXfrm>
    </dsp:sp>
    <dsp:sp modelId="{A936965F-601F-4789-B423-2CBF5C8E7EBC}">
      <dsp:nvSpPr>
        <dsp:cNvPr id="0" name=""/>
        <dsp:cNvSpPr/>
      </dsp:nvSpPr>
      <dsp:spPr>
        <a:xfrm>
          <a:off x="1754556" y="1589805"/>
          <a:ext cx="3754680" cy="72257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thày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đang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việc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tế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thày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nghỉ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hưu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endParaRPr lang="en-US" sz="140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89829" y="1625078"/>
        <a:ext cx="3684134" cy="652025"/>
      </dsp:txXfrm>
    </dsp:sp>
    <dsp:sp modelId="{A6D07DB5-94D7-4E91-99CA-0D3E4BE31A0F}">
      <dsp:nvSpPr>
        <dsp:cNvPr id="0" name=""/>
        <dsp:cNvSpPr/>
      </dsp:nvSpPr>
      <dsp:spPr>
        <a:xfrm>
          <a:off x="1730381" y="2716425"/>
          <a:ext cx="3754680" cy="72257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endParaRPr lang="en-US" sz="140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5654" y="2751698"/>
        <a:ext cx="3684134" cy="652025"/>
      </dsp:txXfrm>
    </dsp:sp>
    <dsp:sp modelId="{2125D69E-ADBE-44CC-A4B3-F987A00B66D7}">
      <dsp:nvSpPr>
        <dsp:cNvPr id="0" name=""/>
        <dsp:cNvSpPr/>
      </dsp:nvSpPr>
      <dsp:spPr>
        <a:xfrm>
          <a:off x="5959068" y="1813210"/>
          <a:ext cx="4098927" cy="7225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theo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bênh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94341" y="1848483"/>
        <a:ext cx="4028381" cy="652025"/>
      </dsp:txXfrm>
    </dsp:sp>
    <dsp:sp modelId="{80666902-B7CD-446D-AE90-95FE33DCD6DE}">
      <dsp:nvSpPr>
        <dsp:cNvPr id="0" name=""/>
        <dsp:cNvSpPr/>
      </dsp:nvSpPr>
      <dsp:spPr>
        <a:xfrm>
          <a:off x="5959068" y="2716425"/>
          <a:ext cx="4098927" cy="7225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loa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đài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94341" y="2751698"/>
        <a:ext cx="4028381" cy="652025"/>
      </dsp:txXfrm>
    </dsp:sp>
    <dsp:sp modelId="{DD35C3EC-0224-475C-A258-32631604E96E}">
      <dsp:nvSpPr>
        <dsp:cNvPr id="0" name=""/>
        <dsp:cNvSpPr/>
      </dsp:nvSpPr>
      <dsp:spPr>
        <a:xfrm>
          <a:off x="5959068" y="3619639"/>
          <a:ext cx="4098927" cy="7225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cực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giữ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gìn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sạch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sẽ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đường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ngõ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xóm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94341" y="3654912"/>
        <a:ext cx="4028381" cy="652025"/>
      </dsp:txXfrm>
    </dsp:sp>
    <dsp:sp modelId="{48EE023E-67BB-4033-B6F9-B8001A45023C}">
      <dsp:nvSpPr>
        <dsp:cNvPr id="0" name=""/>
        <dsp:cNvSpPr/>
      </dsp:nvSpPr>
      <dsp:spPr>
        <a:xfrm>
          <a:off x="1730381" y="3619639"/>
          <a:ext cx="3756078" cy="72257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nhanh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4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loạt</a:t>
          </a:r>
          <a:endParaRPr lang="en-US" sz="140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5654" y="3654912"/>
        <a:ext cx="3685532" cy="6520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CA843-7FCE-43F4-9781-E14B483909D2}">
      <dsp:nvSpPr>
        <dsp:cNvPr id="0" name=""/>
        <dsp:cNvSpPr/>
      </dsp:nvSpPr>
      <dsp:spPr>
        <a:xfrm>
          <a:off x="776276" y="3100191"/>
          <a:ext cx="416659" cy="1587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8329" y="0"/>
              </a:lnTo>
              <a:lnTo>
                <a:pt x="208329" y="1587879"/>
              </a:lnTo>
              <a:lnTo>
                <a:pt x="416659" y="15878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43565" y="3853090"/>
        <a:ext cx="82081" cy="82081"/>
      </dsp:txXfrm>
    </dsp:sp>
    <dsp:sp modelId="{CAABD78D-6C4B-4D8D-8C69-B74F4155B9DB}">
      <dsp:nvSpPr>
        <dsp:cNvPr id="0" name=""/>
        <dsp:cNvSpPr/>
      </dsp:nvSpPr>
      <dsp:spPr>
        <a:xfrm>
          <a:off x="776276" y="3100191"/>
          <a:ext cx="416659" cy="793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8329" y="0"/>
              </a:lnTo>
              <a:lnTo>
                <a:pt x="208329" y="793939"/>
              </a:lnTo>
              <a:lnTo>
                <a:pt x="416659" y="7939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62190" y="3474745"/>
        <a:ext cx="44831" cy="44831"/>
      </dsp:txXfrm>
    </dsp:sp>
    <dsp:sp modelId="{EBAC8643-F524-47E8-AEF4-590F3B90C7D7}">
      <dsp:nvSpPr>
        <dsp:cNvPr id="0" name=""/>
        <dsp:cNvSpPr/>
      </dsp:nvSpPr>
      <dsp:spPr>
        <a:xfrm>
          <a:off x="776276" y="3054471"/>
          <a:ext cx="4166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659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74190" y="3089775"/>
        <a:ext cx="20832" cy="20832"/>
      </dsp:txXfrm>
    </dsp:sp>
    <dsp:sp modelId="{BE1EA54E-30B6-4429-8B67-1EE7E050D3D8}">
      <dsp:nvSpPr>
        <dsp:cNvPr id="0" name=""/>
        <dsp:cNvSpPr/>
      </dsp:nvSpPr>
      <dsp:spPr>
        <a:xfrm>
          <a:off x="776276" y="2306252"/>
          <a:ext cx="416659" cy="793939"/>
        </a:xfrm>
        <a:custGeom>
          <a:avLst/>
          <a:gdLst/>
          <a:ahLst/>
          <a:cxnLst/>
          <a:rect l="0" t="0" r="0" b="0"/>
          <a:pathLst>
            <a:path>
              <a:moveTo>
                <a:pt x="0" y="793939"/>
              </a:moveTo>
              <a:lnTo>
                <a:pt x="208329" y="793939"/>
              </a:lnTo>
              <a:lnTo>
                <a:pt x="208329" y="0"/>
              </a:lnTo>
              <a:lnTo>
                <a:pt x="41665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62190" y="2680806"/>
        <a:ext cx="44831" cy="44831"/>
      </dsp:txXfrm>
    </dsp:sp>
    <dsp:sp modelId="{4F9BF882-D36E-44FB-A642-21C5ACBD110F}">
      <dsp:nvSpPr>
        <dsp:cNvPr id="0" name=""/>
        <dsp:cNvSpPr/>
      </dsp:nvSpPr>
      <dsp:spPr>
        <a:xfrm>
          <a:off x="5257804" y="1512312"/>
          <a:ext cx="416659" cy="1190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8329" y="0"/>
              </a:lnTo>
              <a:lnTo>
                <a:pt x="208329" y="1190909"/>
              </a:lnTo>
              <a:lnTo>
                <a:pt x="416659" y="11909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4592" y="2076224"/>
        <a:ext cx="63084" cy="63084"/>
      </dsp:txXfrm>
    </dsp:sp>
    <dsp:sp modelId="{CCFFE9EE-8848-4130-9C5A-657915EFEE3D}">
      <dsp:nvSpPr>
        <dsp:cNvPr id="0" name=""/>
        <dsp:cNvSpPr/>
      </dsp:nvSpPr>
      <dsp:spPr>
        <a:xfrm>
          <a:off x="5257804" y="1512312"/>
          <a:ext cx="416659" cy="396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8329" y="0"/>
              </a:lnTo>
              <a:lnTo>
                <a:pt x="208329" y="396969"/>
              </a:lnTo>
              <a:lnTo>
                <a:pt x="416659" y="3969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51747" y="1696409"/>
        <a:ext cx="28774" cy="28774"/>
      </dsp:txXfrm>
    </dsp:sp>
    <dsp:sp modelId="{878BF4A1-90AE-4E3D-A6B8-7BA860B3B48C}">
      <dsp:nvSpPr>
        <dsp:cNvPr id="0" name=""/>
        <dsp:cNvSpPr/>
      </dsp:nvSpPr>
      <dsp:spPr>
        <a:xfrm>
          <a:off x="5257804" y="1115342"/>
          <a:ext cx="416659" cy="396969"/>
        </a:xfrm>
        <a:custGeom>
          <a:avLst/>
          <a:gdLst/>
          <a:ahLst/>
          <a:cxnLst/>
          <a:rect l="0" t="0" r="0" b="0"/>
          <a:pathLst>
            <a:path>
              <a:moveTo>
                <a:pt x="0" y="396969"/>
              </a:moveTo>
              <a:lnTo>
                <a:pt x="208329" y="396969"/>
              </a:lnTo>
              <a:lnTo>
                <a:pt x="208329" y="0"/>
              </a:lnTo>
              <a:lnTo>
                <a:pt x="416659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51747" y="1299440"/>
        <a:ext cx="28774" cy="28774"/>
      </dsp:txXfrm>
    </dsp:sp>
    <dsp:sp modelId="{DCF6B358-F5AC-4691-B828-4944003E27EC}">
      <dsp:nvSpPr>
        <dsp:cNvPr id="0" name=""/>
        <dsp:cNvSpPr/>
      </dsp:nvSpPr>
      <dsp:spPr>
        <a:xfrm>
          <a:off x="5257804" y="321402"/>
          <a:ext cx="416659" cy="1190909"/>
        </a:xfrm>
        <a:custGeom>
          <a:avLst/>
          <a:gdLst/>
          <a:ahLst/>
          <a:cxnLst/>
          <a:rect l="0" t="0" r="0" b="0"/>
          <a:pathLst>
            <a:path>
              <a:moveTo>
                <a:pt x="0" y="1190909"/>
              </a:moveTo>
              <a:lnTo>
                <a:pt x="208329" y="1190909"/>
              </a:lnTo>
              <a:lnTo>
                <a:pt x="208329" y="0"/>
              </a:lnTo>
              <a:lnTo>
                <a:pt x="416659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4592" y="885315"/>
        <a:ext cx="63084" cy="63084"/>
      </dsp:txXfrm>
    </dsp:sp>
    <dsp:sp modelId="{7BCEA1F1-6095-4512-8F60-E5FBDBA4F329}">
      <dsp:nvSpPr>
        <dsp:cNvPr id="0" name=""/>
        <dsp:cNvSpPr/>
      </dsp:nvSpPr>
      <dsp:spPr>
        <a:xfrm>
          <a:off x="776276" y="1512312"/>
          <a:ext cx="416659" cy="1587879"/>
        </a:xfrm>
        <a:custGeom>
          <a:avLst/>
          <a:gdLst/>
          <a:ahLst/>
          <a:cxnLst/>
          <a:rect l="0" t="0" r="0" b="0"/>
          <a:pathLst>
            <a:path>
              <a:moveTo>
                <a:pt x="0" y="1587879"/>
              </a:moveTo>
              <a:lnTo>
                <a:pt x="208329" y="1587879"/>
              </a:lnTo>
              <a:lnTo>
                <a:pt x="208329" y="0"/>
              </a:lnTo>
              <a:lnTo>
                <a:pt x="41665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43565" y="2265211"/>
        <a:ext cx="82081" cy="82081"/>
      </dsp:txXfrm>
    </dsp:sp>
    <dsp:sp modelId="{8C4F2D09-D748-4A19-B841-9E51E47C80F4}">
      <dsp:nvSpPr>
        <dsp:cNvPr id="0" name=""/>
        <dsp:cNvSpPr/>
      </dsp:nvSpPr>
      <dsp:spPr>
        <a:xfrm rot="16200000">
          <a:off x="-1212751" y="2782615"/>
          <a:ext cx="3342904" cy="635151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quả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-1212751" y="2782615"/>
        <a:ext cx="3342904" cy="635151"/>
      </dsp:txXfrm>
    </dsp:sp>
    <dsp:sp modelId="{7B4482E7-1AEF-4F40-AE17-73BAE152F70B}">
      <dsp:nvSpPr>
        <dsp:cNvPr id="0" name=""/>
        <dsp:cNvSpPr/>
      </dsp:nvSpPr>
      <dsp:spPr>
        <a:xfrm>
          <a:off x="1192936" y="1194736"/>
          <a:ext cx="4064868" cy="63515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giáo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dục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b="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2936" y="1194736"/>
        <a:ext cx="4064868" cy="635151"/>
      </dsp:txXfrm>
    </dsp:sp>
    <dsp:sp modelId="{AF6366F8-861A-401F-B54B-AA3838266787}">
      <dsp:nvSpPr>
        <dsp:cNvPr id="0" name=""/>
        <dsp:cNvSpPr/>
      </dsp:nvSpPr>
      <dsp:spPr>
        <a:xfrm>
          <a:off x="5674464" y="3826"/>
          <a:ext cx="4776210" cy="635151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74464" y="3826"/>
        <a:ext cx="4776210" cy="635151"/>
      </dsp:txXfrm>
    </dsp:sp>
    <dsp:sp modelId="{519A632C-F351-448E-84F0-B5285A499964}">
      <dsp:nvSpPr>
        <dsp:cNvPr id="0" name=""/>
        <dsp:cNvSpPr/>
      </dsp:nvSpPr>
      <dsp:spPr>
        <a:xfrm>
          <a:off x="5674464" y="797766"/>
          <a:ext cx="4776210" cy="635151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74464" y="797766"/>
        <a:ext cx="4776210" cy="635151"/>
      </dsp:txXfrm>
    </dsp:sp>
    <dsp:sp modelId="{4E7EA4CC-7B8E-4096-8AE7-976E39F85629}">
      <dsp:nvSpPr>
        <dsp:cNvPr id="0" name=""/>
        <dsp:cNvSpPr/>
      </dsp:nvSpPr>
      <dsp:spPr>
        <a:xfrm>
          <a:off x="5674464" y="1591706"/>
          <a:ext cx="4776210" cy="635151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theo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nhóm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bằng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loa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đài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74464" y="1591706"/>
        <a:ext cx="4776210" cy="635151"/>
      </dsp:txXfrm>
    </dsp:sp>
    <dsp:sp modelId="{B82C8515-C5C3-44ED-BFF7-05D2D62DA61B}">
      <dsp:nvSpPr>
        <dsp:cNvPr id="0" name=""/>
        <dsp:cNvSpPr/>
      </dsp:nvSpPr>
      <dsp:spPr>
        <a:xfrm>
          <a:off x="5674464" y="2385646"/>
          <a:ext cx="4776210" cy="635151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qua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chiến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rầm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rộ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cường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chú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ý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mọi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74464" y="2385646"/>
        <a:ext cx="4776210" cy="635151"/>
      </dsp:txXfrm>
    </dsp:sp>
    <dsp:sp modelId="{694DC07B-DBBC-472B-B497-C4BE70F02E72}">
      <dsp:nvSpPr>
        <dsp:cNvPr id="0" name=""/>
        <dsp:cNvSpPr/>
      </dsp:nvSpPr>
      <dsp:spPr>
        <a:xfrm>
          <a:off x="1192936" y="1988676"/>
          <a:ext cx="4064868" cy="63515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hỗ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dinh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dưỡng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Câu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lạc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bà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mẹ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en-US" sz="1500" b="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2936" y="1988676"/>
        <a:ext cx="4064868" cy="635151"/>
      </dsp:txXfrm>
    </dsp:sp>
    <dsp:sp modelId="{71970607-023B-4D59-820B-AD9455D6369E}">
      <dsp:nvSpPr>
        <dsp:cNvPr id="0" name=""/>
        <dsp:cNvSpPr/>
      </dsp:nvSpPr>
      <dsp:spPr>
        <a:xfrm>
          <a:off x="1192936" y="2782615"/>
          <a:ext cx="4064868" cy="63515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cung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sạch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endParaRPr lang="en-US" sz="1500" b="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2936" y="2782615"/>
        <a:ext cx="4064868" cy="635151"/>
      </dsp:txXfrm>
    </dsp:sp>
    <dsp:sp modelId="{8B9021E1-6318-4754-BD60-E3F900A26ADE}">
      <dsp:nvSpPr>
        <dsp:cNvPr id="0" name=""/>
        <dsp:cNvSpPr/>
      </dsp:nvSpPr>
      <dsp:spPr>
        <a:xfrm>
          <a:off x="1192936" y="3576555"/>
          <a:ext cx="4064868" cy="63515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4.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dựa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endParaRPr lang="en-US" sz="1500" b="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2936" y="3576555"/>
        <a:ext cx="4064868" cy="635151"/>
      </dsp:txXfrm>
    </dsp:sp>
    <dsp:sp modelId="{81619B7E-7736-4110-A9B0-65859AB99FD0}">
      <dsp:nvSpPr>
        <dsp:cNvPr id="0" name=""/>
        <dsp:cNvSpPr/>
      </dsp:nvSpPr>
      <dsp:spPr>
        <a:xfrm>
          <a:off x="1192936" y="4370495"/>
          <a:ext cx="4064868" cy="63515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5.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khám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thày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kern="1200" dirty="0" err="1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500" b="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500" b="0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2936" y="4370495"/>
        <a:ext cx="4064868" cy="635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07018-67AF-4B75-B179-A7A231D50CDF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71CD5-26BD-4AC3-8DE8-C81BBC101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99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22982-3465-4E24-8C9A-36805B3DE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0C337-47D3-4570-B714-266E6F78AD08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7A7D8-6B09-4762-9D2C-4BE88E290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F7F69-7730-4272-96E5-4959569C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F3707-D84A-4059-8D3E-44C1B96028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91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5CA5D-CF2C-48B1-BC3C-D9AD70752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89871-0276-480C-9CB6-F83E9D258863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0DF3F-9E59-4106-91B5-0F6560616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EF98B-E0B5-4577-8F90-F275F7FC4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1E4DC-7DCF-4B89-B898-6556086E45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641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2F349-3DCA-4071-B5D6-3AE53E77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8969D-A7BC-40A9-80E3-C9502320E36B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AF2A1-63EA-4A37-93CA-5F41A6158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BF057-4FA7-40ED-949F-7B406E36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F2B4B-20AC-43BD-A273-129F590B7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55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E0B75-E3D0-42B5-9CDA-2D8ADB45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A3491-F257-432A-8BB5-05510B7EAF27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AF700-FD47-49AA-BB86-55E294EAF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33E30-EFE4-4251-A728-DDC73DAF9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EC8E9-2759-41C2-8860-3C4A6E40CE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7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37183-10CB-455E-948B-25C6E06C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8649A-5DC5-4CED-89A3-71E2A0E219F6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9F0EE-C7AA-4DD9-9780-2B5BE744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05B83-9482-463A-9AED-A1A09EBE1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35E99-3DEA-48E8-9D88-96C159F7E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14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198AC0-3D0E-42F9-A455-8765F5CD7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1C5A-7D2E-43FC-9B43-21F9A44D8175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DFF2BC-1FA0-436A-8A8B-1FE81E67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8B30F43-3705-4863-935E-E86A8FAB3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D17D2-1234-4B52-8059-D1A48615D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61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1C6ACDF-0F1A-4E6F-AA45-834BDAAB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BCF91-73B3-47FE-A794-14B353564ADA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D7D860-F200-4782-81B6-7C87F8FE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BC08F66-CAD7-440F-808E-338E39BE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55DCC-DBB6-4CCA-9E38-1BCCA716B1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927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19B4980-F1B4-4E7B-89F6-D9FE8058E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79CF9-B5E7-41CF-84B4-FDB290A22E5E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76E63EB-5F7A-4598-8938-855C460B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C85F3E9-6F5E-4340-A20D-F084654DC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BD012-CF15-4CC0-8F1E-249C45390A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05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56A4245-D81C-4C36-A202-58132A24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6165-898E-41F7-AD3A-CCE58829C85A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C75B77B-CB35-4A76-9F54-0879A942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680DA40-4214-4A09-8C06-79CB3109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B419B-9300-4A7C-975E-74688EB0D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58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10483F-9035-4D71-A13E-5B949666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4DC8-F4C6-46E3-BDA0-B0F9B2ECA8CD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7C5CBD-63D2-40DA-84A7-C19A0AE4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3F2BC26-DF0B-4DC3-9C12-D98701502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BA2CA-EECC-4B90-89F5-EE6D9A9246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43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C7858F-C827-4670-9112-73C973791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146F9-EB94-4C75-BFAE-518BC9D22316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639098-ABAE-4704-8B64-5B20B2459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4C6376-50F7-4587-B168-71217C7C9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54908-AAF9-498D-B1D5-0B98BDD803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35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9B76C9C-97E0-4407-9AFF-AD5435063F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9194093-C62B-4C55-AFC4-2B4F810DE5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71978-9393-4D85-A035-95CBB39B0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75E6B93-0752-43B5-A3DA-D07A9748FE3B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4DCC2-B6F5-4AC8-A40C-F980CAB93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B8FDB-AB8B-4028-A4C6-5980A762D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9B7F66A-3969-4146-A0C8-A623DB715E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593B3E2-38A1-4072-BEF5-2C6D93F95784}"/>
              </a:ext>
            </a:extLst>
          </p:cNvPr>
          <p:cNvSpPr/>
          <p:nvPr/>
        </p:nvSpPr>
        <p:spPr>
          <a:xfrm>
            <a:off x="0" y="1981200"/>
            <a:ext cx="12192000" cy="487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1126794-F2C0-43A6-B06C-42117D3B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9000"/>
            <a:ext cx="12192000" cy="1905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TÀI LIỆU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5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CHĂM SÓC SỨC KHOẺ BAN ĐẦU</a:t>
            </a:r>
            <a:br>
              <a:rPr lang="en-US" sz="35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5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DỰA VÀO CỘNG </a:t>
            </a:r>
            <a:r>
              <a:rPr lang="en-US" sz="35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ĐỒNG</a:t>
            </a:r>
            <a:endParaRPr lang="vi-VN" sz="35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664A872B-F42F-4494-9151-CCBCA9499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5791200" cy="12070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61" y="368777"/>
            <a:ext cx="1127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3.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Giải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pháp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thực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hiện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endParaRPr lang="en-US" altLang="en-US" sz="1800" b="1" dirty="0" smtClean="0">
              <a:ln w="1905"/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7620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86892518"/>
              </p:ext>
            </p:extLst>
          </p:nvPr>
        </p:nvGraphicFramePr>
        <p:xfrm>
          <a:off x="838200" y="990600"/>
          <a:ext cx="10591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9796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61" y="240268"/>
            <a:ext cx="1127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3.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Giải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pháp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thực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hiện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endParaRPr lang="en-US" altLang="en-US" sz="1800" b="1" dirty="0" smtClean="0">
              <a:ln w="1905"/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6096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03877"/>
              </p:ext>
            </p:extLst>
          </p:nvPr>
        </p:nvGraphicFramePr>
        <p:xfrm>
          <a:off x="838200" y="777874"/>
          <a:ext cx="10591800" cy="508952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647950">
                  <a:extLst>
                    <a:ext uri="{9D8B030D-6E8A-4147-A177-3AD203B41FA5}">
                      <a16:colId xmlns:a16="http://schemas.microsoft.com/office/drawing/2014/main" val="651201650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val="1075223121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val="4142558154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val="478300997"/>
                    </a:ext>
                  </a:extLst>
                </a:gridCol>
              </a:tblGrid>
              <a:tr h="836634"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3.2.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Củng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cố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tăng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cường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cơ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sở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thiết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bị</a:t>
                      </a:r>
                      <a:endParaRPr lang="en-US" sz="15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3.3.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Huy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nguồn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lực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tài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chính</a:t>
                      </a:r>
                      <a:endParaRPr lang="en-US" sz="1500" b="1" kern="1200" dirty="0" smtClean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3.4.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Tăng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cường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phối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liên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ngành</a:t>
                      </a:r>
                      <a:endParaRPr lang="en-US" sz="1500" b="1" kern="1200" dirty="0" smtClean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3.5.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Mở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rộng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tác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quốc</a:t>
                      </a: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tế</a:t>
                      </a:r>
                      <a:endParaRPr lang="en-US" sz="1500" b="1" kern="1200" dirty="0" smtClean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720913"/>
                  </a:ext>
                </a:extLst>
              </a:tr>
              <a:tr h="4252892">
                <a:tc>
                  <a:txBody>
                    <a:bodyPr/>
                    <a:lstStyle/>
                    <a:p>
                      <a:pPr algn="just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Từng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bước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nâng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đầu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tư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thiết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bị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về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truyền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thông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giáo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dục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khoẻ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algn="just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Củng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cố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tăng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cường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thiết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bị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trạm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chốt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sơ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cứu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phòng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khám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nhân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đạo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Xây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dựng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mới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thêm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trạm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chốt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sơ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cứu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ở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những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nơi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thường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tai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nạn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xảy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ra.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Nâng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phòng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khám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chữa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bệnh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Chữ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thập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đỏ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Xây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chương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án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Hội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chủ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xây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kế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hoạch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ủng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hộ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lao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,…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đồng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đóng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góp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hoạt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chăm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sóc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khỏe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Chủ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xây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quỹ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Hội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thông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hoạt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chăm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sóc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khỏe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Đào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tạo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sơ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cứu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doanh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nghiệp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nhu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cầu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Khám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chữa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chuyển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cứu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Xây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dựng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quỹ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phòng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Phối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chặt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chẽ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cơ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quan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chăm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sóc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khoẻ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dựa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vào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cộng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đồng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Phối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cộng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đồng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trách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nhiệm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đoàn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nhân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dân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tại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cộng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đồng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Chủ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xây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dựng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chương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dự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án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về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chăm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sóc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khoẻ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việc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tổ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chức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quốc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để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tăng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thêm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nguồn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kinh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phí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62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11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04800"/>
            <a:ext cx="11277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2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III. MỘT SỐ MÔ HÌNH CÓ HIỆU QUẢ </a:t>
            </a:r>
            <a:endParaRPr lang="en-US" altLang="en-US" sz="2200" b="1" dirty="0" smtClean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735687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244205963"/>
              </p:ext>
            </p:extLst>
          </p:nvPr>
        </p:nvGraphicFramePr>
        <p:xfrm>
          <a:off x="838200" y="888089"/>
          <a:ext cx="10591800" cy="5009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0615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625E7F24-34E4-47E8-AE0D-7F92A172510E}"/>
              </a:ext>
            </a:extLst>
          </p:cNvPr>
          <p:cNvSpPr txBox="1">
            <a:spLocks/>
          </p:cNvSpPr>
          <p:nvPr/>
        </p:nvSpPr>
        <p:spPr bwMode="auto">
          <a:xfrm>
            <a:off x="1447800" y="2099930"/>
            <a:ext cx="9498012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Arial" panose="020B0604020202020204" pitchFamily="34" charset="0"/>
              </a:rPr>
              <a:t>Cảm ơn !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575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7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E2105A-9A6B-4903-84C8-B80AA5C0F53F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3076" name="Title 1">
            <a:extLst>
              <a:ext uri="{FF2B5EF4-FFF2-40B4-BE49-F238E27FC236}">
                <a16:creationId xmlns:a16="http://schemas.microsoft.com/office/drawing/2014/main" id="{531BD474-5029-42CF-9B94-518416926EFA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3077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52735"/>
            <a:ext cx="784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</a:rPr>
              <a:t>CÁC NỘI DUNG CHÍNH</a:t>
            </a:r>
            <a:endParaRPr lang="en-US" altLang="en-US" sz="2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909935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7" descr="latremau.png">
            <a:extLst>
              <a:ext uri="{FF2B5EF4-FFF2-40B4-BE49-F238E27FC236}">
                <a16:creationId xmlns:a16="http://schemas.microsoft.com/office/drawing/2014/main" id="{0EEDDD39-4C70-4C0C-86BA-0793323769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575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EC92EEFC-37CE-4FA0-A115-A013C25DF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609600" y="1219200"/>
            <a:ext cx="4867108" cy="2121078"/>
            <a:chOff x="881146" y="2222322"/>
            <a:chExt cx="4867108" cy="2121078"/>
          </a:xfrm>
        </p:grpSpPr>
        <p:sp>
          <p:nvSpPr>
            <p:cNvPr id="7" name="Freeform 6"/>
            <p:cNvSpPr/>
            <p:nvPr/>
          </p:nvSpPr>
          <p:spPr>
            <a:xfrm>
              <a:off x="1381594" y="2798454"/>
              <a:ext cx="4366660" cy="1544946"/>
            </a:xfrm>
            <a:custGeom>
              <a:avLst/>
              <a:gdLst>
                <a:gd name="connsiteX0" fmla="*/ 0 w 3793163"/>
                <a:gd name="connsiteY0" fmla="*/ 0 h 2530040"/>
                <a:gd name="connsiteX1" fmla="*/ 3793163 w 3793163"/>
                <a:gd name="connsiteY1" fmla="*/ 0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4" fmla="*/ 0 w 3793163"/>
                <a:gd name="connsiteY4" fmla="*/ 2530040 h 2530040"/>
                <a:gd name="connsiteX5" fmla="*/ 0 w 3793163"/>
                <a:gd name="connsiteY5" fmla="*/ 0 h 2530040"/>
                <a:gd name="connsiteX0" fmla="*/ 3371481 w 3793163"/>
                <a:gd name="connsiteY0" fmla="*/ 2530040 h 2530040"/>
                <a:gd name="connsiteX1" fmla="*/ 3455818 w 3793163"/>
                <a:gd name="connsiteY1" fmla="*/ 2192695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0" fmla="*/ 3371481 w 3793163"/>
                <a:gd name="connsiteY0" fmla="*/ 2530040 h 2530040"/>
                <a:gd name="connsiteX1" fmla="*/ 3455818 w 3793163"/>
                <a:gd name="connsiteY1" fmla="*/ 2192695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4" fmla="*/ 0 w 3793163"/>
                <a:gd name="connsiteY4" fmla="*/ 2530040 h 2530040"/>
                <a:gd name="connsiteX5" fmla="*/ 0 w 3793163"/>
                <a:gd name="connsiteY5" fmla="*/ 0 h 2530040"/>
                <a:gd name="connsiteX6" fmla="*/ 3793163 w 3793163"/>
                <a:gd name="connsiteY6" fmla="*/ 0 h 2530040"/>
                <a:gd name="connsiteX7" fmla="*/ 3793163 w 3793163"/>
                <a:gd name="connsiteY7" fmla="*/ 2108358 h 253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93163" h="2530040" stroke="0" extrusionOk="0">
                  <a:moveTo>
                    <a:pt x="0" y="0"/>
                  </a:moveTo>
                  <a:lnTo>
                    <a:pt x="3793163" y="0"/>
                  </a:lnTo>
                  <a:lnTo>
                    <a:pt x="3793163" y="2108358"/>
                  </a:lnTo>
                  <a:lnTo>
                    <a:pt x="3371481" y="2530040"/>
                  </a:lnTo>
                  <a:lnTo>
                    <a:pt x="0" y="2530040"/>
                  </a:lnTo>
                  <a:lnTo>
                    <a:pt x="0" y="0"/>
                  </a:lnTo>
                  <a:close/>
                </a:path>
                <a:path w="3793163" h="2530040" fill="darkenLess" stroke="0" extrusionOk="0">
                  <a:moveTo>
                    <a:pt x="3371481" y="2530040"/>
                  </a:moveTo>
                  <a:lnTo>
                    <a:pt x="3455818" y="2192695"/>
                  </a:lnTo>
                  <a:lnTo>
                    <a:pt x="3793163" y="2108358"/>
                  </a:lnTo>
                  <a:lnTo>
                    <a:pt x="3371481" y="2530040"/>
                  </a:lnTo>
                  <a:close/>
                </a:path>
                <a:path w="3793163" h="2530040" fill="none" extrusionOk="0">
                  <a:moveTo>
                    <a:pt x="3371481" y="2530040"/>
                  </a:moveTo>
                  <a:lnTo>
                    <a:pt x="3455818" y="2192695"/>
                  </a:lnTo>
                  <a:lnTo>
                    <a:pt x="3793163" y="2108358"/>
                  </a:lnTo>
                  <a:lnTo>
                    <a:pt x="3371481" y="2530040"/>
                  </a:lnTo>
                  <a:lnTo>
                    <a:pt x="0" y="2530040"/>
                  </a:lnTo>
                  <a:lnTo>
                    <a:pt x="0" y="0"/>
                  </a:lnTo>
                  <a:lnTo>
                    <a:pt x="3793163" y="0"/>
                  </a:lnTo>
                  <a:lnTo>
                    <a:pt x="3793163" y="2108358"/>
                  </a:lnTo>
                </a:path>
              </a:pathLst>
            </a:custGeom>
            <a:solidFill>
              <a:srgbClr val="FF0000">
                <a:alpha val="90000"/>
              </a:srgb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alpha val="90000"/>
                <a:tint val="5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6906" tIns="128016" rIns="128016" bIns="128016" numCol="1" spcCol="1270" anchor="t" anchorCtr="0">
              <a:noAutofit/>
            </a:bodyPr>
            <a:lstStyle/>
            <a:p>
              <a:pPr lvl="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Vấn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đề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chăm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sóc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sức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khoẻ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ban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endPara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7" name="Picture 16" descr="Text&#10;&#10;Description automatically generated">
              <a:extLst>
                <a:ext uri="{FF2B5EF4-FFF2-40B4-BE49-F238E27FC236}">
                  <a16:creationId xmlns:a16="http://schemas.microsoft.com/office/drawing/2014/main" id="{664A872B-F42F-4494-9151-CCBCA9499D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4" t="-3053" r="75000" b="-1"/>
            <a:stretch/>
          </p:blipFill>
          <p:spPr>
            <a:xfrm>
              <a:off x="881146" y="2222322"/>
              <a:ext cx="1215300" cy="1243904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6248400" y="1242161"/>
            <a:ext cx="5124094" cy="2121078"/>
            <a:chOff x="6494919" y="2222322"/>
            <a:chExt cx="4815935" cy="2121078"/>
          </a:xfrm>
        </p:grpSpPr>
        <p:sp>
          <p:nvSpPr>
            <p:cNvPr id="10" name="Freeform 9"/>
            <p:cNvSpPr/>
            <p:nvPr/>
          </p:nvSpPr>
          <p:spPr>
            <a:xfrm>
              <a:off x="6944194" y="2798454"/>
              <a:ext cx="4366660" cy="1544946"/>
            </a:xfrm>
            <a:custGeom>
              <a:avLst/>
              <a:gdLst>
                <a:gd name="connsiteX0" fmla="*/ 0 w 3793163"/>
                <a:gd name="connsiteY0" fmla="*/ 0 h 2530040"/>
                <a:gd name="connsiteX1" fmla="*/ 3793163 w 3793163"/>
                <a:gd name="connsiteY1" fmla="*/ 0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4" fmla="*/ 0 w 3793163"/>
                <a:gd name="connsiteY4" fmla="*/ 2530040 h 2530040"/>
                <a:gd name="connsiteX5" fmla="*/ 0 w 3793163"/>
                <a:gd name="connsiteY5" fmla="*/ 0 h 2530040"/>
                <a:gd name="connsiteX0" fmla="*/ 3371481 w 3793163"/>
                <a:gd name="connsiteY0" fmla="*/ 2530040 h 2530040"/>
                <a:gd name="connsiteX1" fmla="*/ 3455818 w 3793163"/>
                <a:gd name="connsiteY1" fmla="*/ 2192695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0" fmla="*/ 3371481 w 3793163"/>
                <a:gd name="connsiteY0" fmla="*/ 2530040 h 2530040"/>
                <a:gd name="connsiteX1" fmla="*/ 3455818 w 3793163"/>
                <a:gd name="connsiteY1" fmla="*/ 2192695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4" fmla="*/ 0 w 3793163"/>
                <a:gd name="connsiteY4" fmla="*/ 2530040 h 2530040"/>
                <a:gd name="connsiteX5" fmla="*/ 0 w 3793163"/>
                <a:gd name="connsiteY5" fmla="*/ 0 h 2530040"/>
                <a:gd name="connsiteX6" fmla="*/ 3793163 w 3793163"/>
                <a:gd name="connsiteY6" fmla="*/ 0 h 2530040"/>
                <a:gd name="connsiteX7" fmla="*/ 3793163 w 3793163"/>
                <a:gd name="connsiteY7" fmla="*/ 2108358 h 253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93163" h="2530040" stroke="0" extrusionOk="0">
                  <a:moveTo>
                    <a:pt x="0" y="0"/>
                  </a:moveTo>
                  <a:lnTo>
                    <a:pt x="3793163" y="0"/>
                  </a:lnTo>
                  <a:lnTo>
                    <a:pt x="3793163" y="2108358"/>
                  </a:lnTo>
                  <a:lnTo>
                    <a:pt x="3371481" y="2530040"/>
                  </a:lnTo>
                  <a:lnTo>
                    <a:pt x="0" y="2530040"/>
                  </a:lnTo>
                  <a:lnTo>
                    <a:pt x="0" y="0"/>
                  </a:lnTo>
                  <a:close/>
                </a:path>
                <a:path w="3793163" h="2530040" fill="darkenLess" stroke="0" extrusionOk="0">
                  <a:moveTo>
                    <a:pt x="3371481" y="2530040"/>
                  </a:moveTo>
                  <a:lnTo>
                    <a:pt x="3455818" y="2192695"/>
                  </a:lnTo>
                  <a:lnTo>
                    <a:pt x="3793163" y="2108358"/>
                  </a:lnTo>
                  <a:lnTo>
                    <a:pt x="3371481" y="2530040"/>
                  </a:lnTo>
                  <a:close/>
                </a:path>
                <a:path w="3793163" h="2530040" fill="none" extrusionOk="0">
                  <a:moveTo>
                    <a:pt x="3371481" y="2530040"/>
                  </a:moveTo>
                  <a:lnTo>
                    <a:pt x="3455818" y="2192695"/>
                  </a:lnTo>
                  <a:lnTo>
                    <a:pt x="3793163" y="2108358"/>
                  </a:lnTo>
                  <a:lnTo>
                    <a:pt x="3371481" y="2530040"/>
                  </a:lnTo>
                  <a:lnTo>
                    <a:pt x="0" y="2530040"/>
                  </a:lnTo>
                  <a:lnTo>
                    <a:pt x="0" y="0"/>
                  </a:lnTo>
                  <a:lnTo>
                    <a:pt x="3793163" y="0"/>
                  </a:lnTo>
                  <a:lnTo>
                    <a:pt x="3793163" y="2108358"/>
                  </a:lnTo>
                </a:path>
              </a:pathLst>
            </a:custGeom>
            <a:solidFill>
              <a:srgbClr val="FF0000">
                <a:alpha val="90000"/>
              </a:srgb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alpha val="90000"/>
                <a:tint val="5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6906" tIns="128016" rIns="128016" bIns="128016" numCol="1" spcCol="1270" anchor="b" anchorCtr="0">
              <a:noAutofit/>
            </a:bodyPr>
            <a:lstStyle/>
            <a:p>
              <a:pPr lvl="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nl-NL" sz="2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II</a:t>
              </a:r>
              <a:r>
                <a:rPr lang="nl-NL" sz="2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nl-NL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tham gia chăm sóc sức khoẻ ban đầu dựa vào cộng đồng của Hội Chữ thập đỏ Việt </a:t>
              </a:r>
              <a:r>
                <a:rPr lang="nl-NL" sz="2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Nam</a:t>
              </a:r>
              <a:endParaRPr lang="en-US" sz="2000" b="1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 descr="Text&#10;&#10;Description automatically generated">
              <a:extLst>
                <a:ext uri="{FF2B5EF4-FFF2-40B4-BE49-F238E27FC236}">
                  <a16:creationId xmlns:a16="http://schemas.microsoft.com/office/drawing/2014/main" id="{664A872B-F42F-4494-9151-CCBCA9499D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4" t="-3053" r="75000" b="-1"/>
            <a:stretch/>
          </p:blipFill>
          <p:spPr>
            <a:xfrm>
              <a:off x="6494919" y="2222322"/>
              <a:ext cx="1215300" cy="1243904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3794665" y="3670122"/>
            <a:ext cx="4815935" cy="2121078"/>
            <a:chOff x="6865925" y="3354429"/>
            <a:chExt cx="4815935" cy="2121078"/>
          </a:xfrm>
        </p:grpSpPr>
        <p:sp>
          <p:nvSpPr>
            <p:cNvPr id="14" name="Freeform 13"/>
            <p:cNvSpPr/>
            <p:nvPr/>
          </p:nvSpPr>
          <p:spPr>
            <a:xfrm>
              <a:off x="7315200" y="3930561"/>
              <a:ext cx="4366660" cy="1544946"/>
            </a:xfrm>
            <a:custGeom>
              <a:avLst/>
              <a:gdLst>
                <a:gd name="connsiteX0" fmla="*/ 0 w 3793163"/>
                <a:gd name="connsiteY0" fmla="*/ 0 h 2530040"/>
                <a:gd name="connsiteX1" fmla="*/ 3793163 w 3793163"/>
                <a:gd name="connsiteY1" fmla="*/ 0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4" fmla="*/ 0 w 3793163"/>
                <a:gd name="connsiteY4" fmla="*/ 2530040 h 2530040"/>
                <a:gd name="connsiteX5" fmla="*/ 0 w 3793163"/>
                <a:gd name="connsiteY5" fmla="*/ 0 h 2530040"/>
                <a:gd name="connsiteX0" fmla="*/ 3371481 w 3793163"/>
                <a:gd name="connsiteY0" fmla="*/ 2530040 h 2530040"/>
                <a:gd name="connsiteX1" fmla="*/ 3455818 w 3793163"/>
                <a:gd name="connsiteY1" fmla="*/ 2192695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0" fmla="*/ 3371481 w 3793163"/>
                <a:gd name="connsiteY0" fmla="*/ 2530040 h 2530040"/>
                <a:gd name="connsiteX1" fmla="*/ 3455818 w 3793163"/>
                <a:gd name="connsiteY1" fmla="*/ 2192695 h 2530040"/>
                <a:gd name="connsiteX2" fmla="*/ 3793163 w 3793163"/>
                <a:gd name="connsiteY2" fmla="*/ 2108358 h 2530040"/>
                <a:gd name="connsiteX3" fmla="*/ 3371481 w 3793163"/>
                <a:gd name="connsiteY3" fmla="*/ 2530040 h 2530040"/>
                <a:gd name="connsiteX4" fmla="*/ 0 w 3793163"/>
                <a:gd name="connsiteY4" fmla="*/ 2530040 h 2530040"/>
                <a:gd name="connsiteX5" fmla="*/ 0 w 3793163"/>
                <a:gd name="connsiteY5" fmla="*/ 0 h 2530040"/>
                <a:gd name="connsiteX6" fmla="*/ 3793163 w 3793163"/>
                <a:gd name="connsiteY6" fmla="*/ 0 h 2530040"/>
                <a:gd name="connsiteX7" fmla="*/ 3793163 w 3793163"/>
                <a:gd name="connsiteY7" fmla="*/ 2108358 h 253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93163" h="2530040" stroke="0" extrusionOk="0">
                  <a:moveTo>
                    <a:pt x="0" y="0"/>
                  </a:moveTo>
                  <a:lnTo>
                    <a:pt x="3793163" y="0"/>
                  </a:lnTo>
                  <a:lnTo>
                    <a:pt x="3793163" y="2108358"/>
                  </a:lnTo>
                  <a:lnTo>
                    <a:pt x="3371481" y="2530040"/>
                  </a:lnTo>
                  <a:lnTo>
                    <a:pt x="0" y="2530040"/>
                  </a:lnTo>
                  <a:lnTo>
                    <a:pt x="0" y="0"/>
                  </a:lnTo>
                  <a:close/>
                </a:path>
                <a:path w="3793163" h="2530040" fill="darkenLess" stroke="0" extrusionOk="0">
                  <a:moveTo>
                    <a:pt x="3371481" y="2530040"/>
                  </a:moveTo>
                  <a:lnTo>
                    <a:pt x="3455818" y="2192695"/>
                  </a:lnTo>
                  <a:lnTo>
                    <a:pt x="3793163" y="2108358"/>
                  </a:lnTo>
                  <a:lnTo>
                    <a:pt x="3371481" y="2530040"/>
                  </a:lnTo>
                  <a:close/>
                </a:path>
                <a:path w="3793163" h="2530040" fill="none" extrusionOk="0">
                  <a:moveTo>
                    <a:pt x="3371481" y="2530040"/>
                  </a:moveTo>
                  <a:lnTo>
                    <a:pt x="3455818" y="2192695"/>
                  </a:lnTo>
                  <a:lnTo>
                    <a:pt x="3793163" y="2108358"/>
                  </a:lnTo>
                  <a:lnTo>
                    <a:pt x="3371481" y="2530040"/>
                  </a:lnTo>
                  <a:lnTo>
                    <a:pt x="0" y="2530040"/>
                  </a:lnTo>
                  <a:lnTo>
                    <a:pt x="0" y="0"/>
                  </a:lnTo>
                  <a:lnTo>
                    <a:pt x="3793163" y="0"/>
                  </a:lnTo>
                  <a:lnTo>
                    <a:pt x="3793163" y="2108358"/>
                  </a:lnTo>
                </a:path>
              </a:pathLst>
            </a:custGeom>
            <a:solidFill>
              <a:srgbClr val="FF0000">
                <a:alpha val="90000"/>
              </a:srgb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alpha val="90000"/>
                <a:tint val="5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6906" tIns="128016" rIns="128016" bIns="128016" numCol="1" spcCol="1270" anchor="t" anchorCtr="0">
              <a:noAutofit/>
            </a:bodyPr>
            <a:lstStyle/>
            <a:p>
              <a:pPr lvl="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III</a:t>
              </a:r>
              <a:r>
                <a:rPr 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mô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hiệu</a:t>
              </a:r>
              <a:r>
                <a:rPr lang="en-US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quả</a:t>
              </a:r>
              <a:endPara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664A872B-F42F-4494-9151-CCBCA9499D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4" t="-3053" r="75000" b="-1"/>
            <a:stretch/>
          </p:blipFill>
          <p:spPr>
            <a:xfrm>
              <a:off x="6865925" y="3354429"/>
              <a:ext cx="1215300" cy="124390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07313"/>
            <a:ext cx="11277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2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I. VẤN </a:t>
            </a:r>
            <a:r>
              <a:rPr lang="en-US" altLang="en-US" sz="22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ĐỀ CHĂM SÓC SỨC KHOẺ BAN </a:t>
            </a:r>
            <a:r>
              <a:rPr lang="en-US" altLang="en-US" sz="22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ĐẦU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8382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93130" y="1638299"/>
            <a:ext cx="10881940" cy="3657601"/>
            <a:chOff x="776660" y="1600199"/>
            <a:chExt cx="10881940" cy="3657601"/>
          </a:xfrm>
        </p:grpSpPr>
        <p:sp>
          <p:nvSpPr>
            <p:cNvPr id="6" name="Freeform 5"/>
            <p:cNvSpPr/>
            <p:nvPr/>
          </p:nvSpPr>
          <p:spPr>
            <a:xfrm>
              <a:off x="776660" y="1600199"/>
              <a:ext cx="4633540" cy="1295401"/>
            </a:xfrm>
            <a:custGeom>
              <a:avLst/>
              <a:gdLst>
                <a:gd name="connsiteX0" fmla="*/ 0 w 3845838"/>
                <a:gd name="connsiteY0" fmla="*/ 0 h 2808000"/>
                <a:gd name="connsiteX1" fmla="*/ 2441838 w 3845838"/>
                <a:gd name="connsiteY1" fmla="*/ 0 h 2808000"/>
                <a:gd name="connsiteX2" fmla="*/ 3845838 w 3845838"/>
                <a:gd name="connsiteY2" fmla="*/ 1404000 h 2808000"/>
                <a:gd name="connsiteX3" fmla="*/ 2441838 w 3845838"/>
                <a:gd name="connsiteY3" fmla="*/ 2808000 h 2808000"/>
                <a:gd name="connsiteX4" fmla="*/ 0 w 3845838"/>
                <a:gd name="connsiteY4" fmla="*/ 2808000 h 2808000"/>
                <a:gd name="connsiteX5" fmla="*/ 0 w 3845838"/>
                <a:gd name="connsiteY5" fmla="*/ 0 h 28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45838" h="2808000">
                  <a:moveTo>
                    <a:pt x="0" y="0"/>
                  </a:moveTo>
                  <a:lnTo>
                    <a:pt x="2441838" y="0"/>
                  </a:lnTo>
                  <a:lnTo>
                    <a:pt x="3845838" y="1404000"/>
                  </a:lnTo>
                  <a:lnTo>
                    <a:pt x="2441838" y="2808000"/>
                  </a:lnTo>
                  <a:lnTo>
                    <a:pt x="0" y="280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326815" numCol="1" spcCol="1270" anchor="t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Khái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niệm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sức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khoẻ</a:t>
              </a:r>
              <a:endParaRPr lang="en-US" sz="16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1407480" y="2402367"/>
              <a:ext cx="3845838" cy="2855433"/>
            </a:xfrm>
            <a:custGeom>
              <a:avLst/>
              <a:gdLst>
                <a:gd name="connsiteX0" fmla="*/ 0 w 3845838"/>
                <a:gd name="connsiteY0" fmla="*/ 374400 h 3744000"/>
                <a:gd name="connsiteX1" fmla="*/ 374400 w 3845838"/>
                <a:gd name="connsiteY1" fmla="*/ 0 h 3744000"/>
                <a:gd name="connsiteX2" fmla="*/ 3471438 w 3845838"/>
                <a:gd name="connsiteY2" fmla="*/ 0 h 3744000"/>
                <a:gd name="connsiteX3" fmla="*/ 3845838 w 3845838"/>
                <a:gd name="connsiteY3" fmla="*/ 374400 h 3744000"/>
                <a:gd name="connsiteX4" fmla="*/ 3845838 w 3845838"/>
                <a:gd name="connsiteY4" fmla="*/ 3369600 h 3744000"/>
                <a:gd name="connsiteX5" fmla="*/ 3471438 w 3845838"/>
                <a:gd name="connsiteY5" fmla="*/ 3744000 h 3744000"/>
                <a:gd name="connsiteX6" fmla="*/ 374400 w 3845838"/>
                <a:gd name="connsiteY6" fmla="*/ 3744000 h 3744000"/>
                <a:gd name="connsiteX7" fmla="*/ 0 w 3845838"/>
                <a:gd name="connsiteY7" fmla="*/ 3369600 h 3744000"/>
                <a:gd name="connsiteX8" fmla="*/ 0 w 3845838"/>
                <a:gd name="connsiteY8" fmla="*/ 374400 h 374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45838" h="3744000">
                  <a:moveTo>
                    <a:pt x="0" y="374400"/>
                  </a:moveTo>
                  <a:cubicBezTo>
                    <a:pt x="0" y="167625"/>
                    <a:pt x="167625" y="0"/>
                    <a:pt x="374400" y="0"/>
                  </a:cubicBezTo>
                  <a:lnTo>
                    <a:pt x="3471438" y="0"/>
                  </a:lnTo>
                  <a:cubicBezTo>
                    <a:pt x="3678213" y="0"/>
                    <a:pt x="3845838" y="167625"/>
                    <a:pt x="3845838" y="374400"/>
                  </a:cubicBezTo>
                  <a:lnTo>
                    <a:pt x="3845838" y="3369600"/>
                  </a:lnTo>
                  <a:cubicBezTo>
                    <a:pt x="3845838" y="3576375"/>
                    <a:pt x="3678213" y="3744000"/>
                    <a:pt x="3471438" y="3744000"/>
                  </a:cubicBezTo>
                  <a:lnTo>
                    <a:pt x="374400" y="3744000"/>
                  </a:lnTo>
                  <a:cubicBezTo>
                    <a:pt x="167625" y="3744000"/>
                    <a:pt x="0" y="3576375"/>
                    <a:pt x="0" y="3369600"/>
                  </a:cubicBezTo>
                  <a:lnTo>
                    <a:pt x="0" y="374400"/>
                  </a:lnTo>
                  <a:close/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6338" tIns="216338" rIns="216338" bIns="216338" numCol="1" spcCol="1270" anchor="t" anchorCtr="0">
              <a:noAutofit/>
            </a:bodyPr>
            <a:lstStyle/>
            <a:p>
              <a:pPr marL="0" lvl="1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Theo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Tổ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chức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y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tế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thế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giới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“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Sức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khỏe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trạng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thái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thoải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mái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toàn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diện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chất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thần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xã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hội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chứ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chỉ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bao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gồm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tình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trạng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bệnh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hay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thương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tật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”.</a:t>
              </a:r>
              <a:endParaRPr lang="en-US" sz="16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720260" y="1600199"/>
              <a:ext cx="4938340" cy="1295401"/>
            </a:xfrm>
            <a:custGeom>
              <a:avLst/>
              <a:gdLst>
                <a:gd name="connsiteX0" fmla="*/ 0 w 3845838"/>
                <a:gd name="connsiteY0" fmla="*/ 0 h 2808000"/>
                <a:gd name="connsiteX1" fmla="*/ 2441838 w 3845838"/>
                <a:gd name="connsiteY1" fmla="*/ 0 h 2808000"/>
                <a:gd name="connsiteX2" fmla="*/ 3845838 w 3845838"/>
                <a:gd name="connsiteY2" fmla="*/ 1404000 h 2808000"/>
                <a:gd name="connsiteX3" fmla="*/ 2441838 w 3845838"/>
                <a:gd name="connsiteY3" fmla="*/ 2808000 h 2808000"/>
                <a:gd name="connsiteX4" fmla="*/ 0 w 3845838"/>
                <a:gd name="connsiteY4" fmla="*/ 2808000 h 2808000"/>
                <a:gd name="connsiteX5" fmla="*/ 0 w 3845838"/>
                <a:gd name="connsiteY5" fmla="*/ 0 h 28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45838" h="2808000">
                  <a:moveTo>
                    <a:pt x="0" y="0"/>
                  </a:moveTo>
                  <a:lnTo>
                    <a:pt x="2441838" y="0"/>
                  </a:lnTo>
                  <a:lnTo>
                    <a:pt x="3845838" y="1404000"/>
                  </a:lnTo>
                  <a:lnTo>
                    <a:pt x="2441838" y="2808000"/>
                  </a:lnTo>
                  <a:lnTo>
                    <a:pt x="0" y="280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326815" numCol="1" spcCol="1270" anchor="t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2.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Khái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niệm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chăm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sóc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sức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khoẻ</a:t>
              </a:r>
              <a:r>
                <a:rPr lang="en-US" sz="16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ban </a:t>
              </a:r>
              <a:r>
                <a:rPr lang="en-US" sz="16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endParaRPr lang="en-US" sz="16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7246330" y="2402367"/>
              <a:ext cx="3950589" cy="2855433"/>
            </a:xfrm>
            <a:custGeom>
              <a:avLst/>
              <a:gdLst>
                <a:gd name="connsiteX0" fmla="*/ 0 w 3845838"/>
                <a:gd name="connsiteY0" fmla="*/ 374400 h 3744000"/>
                <a:gd name="connsiteX1" fmla="*/ 374400 w 3845838"/>
                <a:gd name="connsiteY1" fmla="*/ 0 h 3744000"/>
                <a:gd name="connsiteX2" fmla="*/ 3471438 w 3845838"/>
                <a:gd name="connsiteY2" fmla="*/ 0 h 3744000"/>
                <a:gd name="connsiteX3" fmla="*/ 3845838 w 3845838"/>
                <a:gd name="connsiteY3" fmla="*/ 374400 h 3744000"/>
                <a:gd name="connsiteX4" fmla="*/ 3845838 w 3845838"/>
                <a:gd name="connsiteY4" fmla="*/ 3369600 h 3744000"/>
                <a:gd name="connsiteX5" fmla="*/ 3471438 w 3845838"/>
                <a:gd name="connsiteY5" fmla="*/ 3744000 h 3744000"/>
                <a:gd name="connsiteX6" fmla="*/ 374400 w 3845838"/>
                <a:gd name="connsiteY6" fmla="*/ 3744000 h 3744000"/>
                <a:gd name="connsiteX7" fmla="*/ 0 w 3845838"/>
                <a:gd name="connsiteY7" fmla="*/ 3369600 h 3744000"/>
                <a:gd name="connsiteX8" fmla="*/ 0 w 3845838"/>
                <a:gd name="connsiteY8" fmla="*/ 374400 h 374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45838" h="3744000">
                  <a:moveTo>
                    <a:pt x="0" y="374400"/>
                  </a:moveTo>
                  <a:cubicBezTo>
                    <a:pt x="0" y="167625"/>
                    <a:pt x="167625" y="0"/>
                    <a:pt x="374400" y="0"/>
                  </a:cubicBezTo>
                  <a:lnTo>
                    <a:pt x="3471438" y="0"/>
                  </a:lnTo>
                  <a:cubicBezTo>
                    <a:pt x="3678213" y="0"/>
                    <a:pt x="3845838" y="167625"/>
                    <a:pt x="3845838" y="374400"/>
                  </a:cubicBezTo>
                  <a:lnTo>
                    <a:pt x="3845838" y="3369600"/>
                  </a:lnTo>
                  <a:cubicBezTo>
                    <a:pt x="3845838" y="3576375"/>
                    <a:pt x="3678213" y="3744000"/>
                    <a:pt x="3471438" y="3744000"/>
                  </a:cubicBezTo>
                  <a:lnTo>
                    <a:pt x="374400" y="3744000"/>
                  </a:lnTo>
                  <a:cubicBezTo>
                    <a:pt x="167625" y="3744000"/>
                    <a:pt x="0" y="3576375"/>
                    <a:pt x="0" y="3369600"/>
                  </a:cubicBezTo>
                  <a:lnTo>
                    <a:pt x="0" y="374400"/>
                  </a:lnTo>
                  <a:close/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6338" tIns="216338" rIns="216338" bIns="216338" numCol="1" spcCol="1270" anchor="t" anchorCtr="0">
              <a:noAutofit/>
            </a:bodyPr>
            <a:lstStyle/>
            <a:p>
              <a:pPr marL="0" lvl="1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Theo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Tổ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chức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y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tế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thế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giới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"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Chăm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sóc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sức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khỏe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ban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chăm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sóc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sức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khỏe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thiết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yếu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dựa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phương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pháp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kỹ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thuật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đưa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đến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tận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nhân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gia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đình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cộng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mọi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người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chấp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nhận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thông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qua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sự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tham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gia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đầy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đủ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họ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giá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thành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mà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họ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chấp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nhận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nhằm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đạt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mức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sức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khỏe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cao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nhất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1600" i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i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16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". </a:t>
              </a:r>
              <a:endParaRPr lang="en-US" sz="16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61" y="368777"/>
            <a:ext cx="1127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3 . Ý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nghĩa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vai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trò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của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chăm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sóc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sức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khoẻ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ban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đầu</a:t>
            </a:r>
            <a:endParaRPr lang="en-US" altLang="en-US" sz="1800" b="1" dirty="0" smtClean="0">
              <a:ln w="1905"/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7620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00917354"/>
              </p:ext>
            </p:extLst>
          </p:nvPr>
        </p:nvGraphicFramePr>
        <p:xfrm>
          <a:off x="838200" y="814560"/>
          <a:ext cx="10591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2342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61" y="368777"/>
            <a:ext cx="1127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smtClean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4.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Mục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tiêu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của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chăm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sóc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sức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khỏe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ban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đầu</a:t>
            </a:r>
            <a:endParaRPr lang="en-US" altLang="en-US" sz="1800" b="1" dirty="0" smtClean="0">
              <a:ln w="1905"/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7620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08370714"/>
              </p:ext>
            </p:extLst>
          </p:nvPr>
        </p:nvGraphicFramePr>
        <p:xfrm>
          <a:off x="838200" y="719666"/>
          <a:ext cx="10591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5238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61" y="368777"/>
            <a:ext cx="1127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5.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dung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của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Chăm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sóc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sức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khoẻ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ban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đầu</a:t>
            </a:r>
            <a:endParaRPr lang="en-US" altLang="en-US" sz="1800" b="1" dirty="0" smtClean="0">
              <a:ln w="1905"/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7620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80782709"/>
              </p:ext>
            </p:extLst>
          </p:nvPr>
        </p:nvGraphicFramePr>
        <p:xfrm>
          <a:off x="914400" y="1197162"/>
          <a:ext cx="10515600" cy="4439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1423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15227"/>
            <a:ext cx="11277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II. HOẠT ĐỘNG THAM GIA CHĂM SÓC SỨC KHOẺ BAN ĐẦU DỰA VÀO CỘNG ĐỒNG CỦA HỘI CHỮ THẬP ĐỎ VIỆT NAM</a:t>
            </a:r>
            <a:endParaRPr lang="en-US" altLang="en-US" sz="2000" b="1" dirty="0" smtClean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762000" y="955889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54097882"/>
              </p:ext>
            </p:extLst>
          </p:nvPr>
        </p:nvGraphicFramePr>
        <p:xfrm>
          <a:off x="1676400" y="1224078"/>
          <a:ext cx="8943976" cy="4599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3410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61" y="368777"/>
            <a:ext cx="1127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2.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dung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Chăm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sóc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sức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khỏe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ban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đầu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dựa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vào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cộng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đồng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endParaRPr lang="en-US" altLang="en-US" sz="1800" b="1" dirty="0" smtClean="0">
              <a:ln w="1905"/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7620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28503774"/>
              </p:ext>
            </p:extLst>
          </p:nvPr>
        </p:nvGraphicFramePr>
        <p:xfrm>
          <a:off x="533400" y="988512"/>
          <a:ext cx="11125200" cy="4699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60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61" y="368777"/>
            <a:ext cx="1127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2.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dung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Chăm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sóc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sức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khỏe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ban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đầu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dựa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vào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cộng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dirty="0" err="1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đồng</a:t>
            </a:r>
            <a:r>
              <a:rPr lang="en-US" altLang="en-US" sz="1800" b="1" dirty="0">
                <a:ln w="1905"/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endParaRPr lang="en-US" altLang="en-US" sz="1800" b="1" dirty="0" smtClean="0">
              <a:ln w="1905"/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762000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90319179"/>
              </p:ext>
            </p:extLst>
          </p:nvPr>
        </p:nvGraphicFramePr>
        <p:xfrm>
          <a:off x="228600" y="908130"/>
          <a:ext cx="11734800" cy="5111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316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3144</TotalTime>
  <Words>2190</Words>
  <Application>Microsoft Office PowerPoint</Application>
  <PresentationFormat>Widescreen</PresentationFormat>
  <Paragraphs>162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ＭＳ Ｐゴシック</vt:lpstr>
      <vt:lpstr>Arial</vt:lpstr>
      <vt:lpstr>Calibri</vt:lpstr>
      <vt:lpstr>Office Theme</vt:lpstr>
      <vt:lpstr>TÀI LIỆU CHĂM SÓC SỨC KHOẺ BAN ĐẦU DỰA VÀO CỘNG ĐỒNG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Namncbillionaire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HoaNam</dc:creator>
  <cp:lastModifiedBy>Đỗ Thị  Tâm Anh</cp:lastModifiedBy>
  <cp:revision>188</cp:revision>
  <dcterms:created xsi:type="dcterms:W3CDTF">2017-07-02T01:43:52Z</dcterms:created>
  <dcterms:modified xsi:type="dcterms:W3CDTF">2024-05-17T02:04:54Z</dcterms:modified>
</cp:coreProperties>
</file>