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61" r:id="rId4"/>
    <p:sldId id="276" r:id="rId5"/>
    <p:sldId id="277" r:id="rId6"/>
    <p:sldId id="278" r:id="rId7"/>
    <p:sldId id="279" r:id="rId8"/>
    <p:sldId id="280" r:id="rId9"/>
    <p:sldId id="281" r:id="rId10"/>
    <p:sldId id="282" r:id="rId11"/>
    <p:sldId id="283" r:id="rId12"/>
    <p:sldId id="284" r:id="rId13"/>
    <p:sldId id="285" r:id="rId14"/>
    <p:sldId id="275"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ỗ Thị  Tâm Anh" initials="ĐTTA" lastIdx="1" clrIdx="0">
    <p:extLst>
      <p:ext uri="{19B8F6BF-5375-455C-9EA6-DF929625EA0E}">
        <p15:presenceInfo xmlns:p15="http://schemas.microsoft.com/office/powerpoint/2012/main" userId="Đỗ Thị  Tâm An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79" autoAdjust="0"/>
    <p:restoredTop sz="94660"/>
  </p:normalViewPr>
  <p:slideViewPr>
    <p:cSldViewPr>
      <p:cViewPr varScale="1">
        <p:scale>
          <a:sx n="52" d="100"/>
          <a:sy n="52" d="100"/>
        </p:scale>
        <p:origin x="68" y="34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E4FDEC-C72D-443F-A8FA-A30A8013CAD0}" type="doc">
      <dgm:prSet loTypeId="urn:microsoft.com/office/officeart/2005/8/layout/vList3" loCatId="list" qsTypeId="urn:microsoft.com/office/officeart/2005/8/quickstyle/3d3" qsCatId="3D" csTypeId="urn:microsoft.com/office/officeart/2005/8/colors/colorful1" csCatId="colorful" phldr="1"/>
      <dgm:spPr/>
      <dgm:t>
        <a:bodyPr/>
        <a:lstStyle/>
        <a:p>
          <a:endParaRPr lang="en-US"/>
        </a:p>
      </dgm:t>
    </dgm:pt>
    <dgm:pt modelId="{E4A84ED8-E737-4158-A512-592764DFE5C7}">
      <dgm:prSet phldrT="[Text]" custT="1"/>
      <dgm:spPr>
        <a:solidFill>
          <a:srgbClr val="FF0000"/>
        </a:solidFill>
      </dgm:spPr>
      <dgm:t>
        <a:bodyPr/>
        <a:lstStyle/>
        <a:p>
          <a:pPr algn="l"/>
          <a:r>
            <a:rPr lang="en-US" sz="2000" b="1" dirty="0" smtClean="0">
              <a:latin typeface="Arial" panose="020B0604020202020204" pitchFamily="34" charset="0"/>
              <a:cs typeface="Arial" panose="020B0604020202020204" pitchFamily="34" charset="0"/>
            </a:rPr>
            <a:t>I. </a:t>
          </a:r>
          <a:r>
            <a:rPr lang="en-US" sz="2000" b="1" dirty="0" err="1" smtClean="0">
              <a:latin typeface="Arial" panose="020B0604020202020204" pitchFamily="34" charset="0"/>
              <a:cs typeface="Arial" panose="020B0604020202020204" pitchFamily="34" charset="0"/>
            </a:rPr>
            <a:t>Một</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số</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khái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niệm</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chung</a:t>
          </a:r>
          <a:endParaRPr lang="en-US" sz="2000" b="1" cap="none" spc="0" dirty="0">
            <a:ln w="19050">
              <a:prstDash val="solid"/>
            </a:ln>
            <a:effectLst>
              <a:outerShdw blurRad="38100" dist="38100" dir="2700000" algn="tl">
                <a:srgbClr val="000000">
                  <a:alpha val="43137"/>
                </a:srgbClr>
              </a:outerShdw>
            </a:effectLst>
            <a:latin typeface="Arial" pitchFamily="34" charset="0"/>
            <a:cs typeface="Arial" pitchFamily="34" charset="0"/>
          </a:endParaRPr>
        </a:p>
      </dgm:t>
    </dgm:pt>
    <dgm:pt modelId="{26159917-490B-4062-BF66-DAC9D98FF49F}" type="parTrans" cxnId="{3F1F7E14-9571-4F03-B98E-92DC471C2BA4}">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A23C7A84-8FC5-4726-96E6-EB6938C5D990}" type="sibTrans" cxnId="{3F1F7E14-9571-4F03-B98E-92DC471C2BA4}">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16EEC753-69B5-4A7A-B5E3-BF4FE2528724}">
      <dgm:prSet phldrT="[Text]" custT="1"/>
      <dgm:spPr>
        <a:solidFill>
          <a:srgbClr val="FF0000"/>
        </a:solidFill>
      </dgm:spPr>
      <dgm:t>
        <a:bodyPr/>
        <a:lstStyle/>
        <a:p>
          <a:pPr algn="l"/>
          <a:r>
            <a:rPr lang="en-US" sz="2000" b="1" dirty="0" smtClean="0">
              <a:latin typeface="Arial" panose="020B0604020202020204" pitchFamily="34" charset="0"/>
              <a:cs typeface="Arial" panose="020B0604020202020204" pitchFamily="34" charset="0"/>
            </a:rPr>
            <a:t>II. </a:t>
          </a:r>
          <a:r>
            <a:rPr lang="en-US" sz="2000" b="1" dirty="0" err="1" smtClean="0">
              <a:latin typeface="Arial" panose="020B0604020202020204" pitchFamily="34" charset="0"/>
              <a:cs typeface="Arial" panose="020B0604020202020204" pitchFamily="34" charset="0"/>
            </a:rPr>
            <a:t>Các</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nguyên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tắc</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trong</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việc</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mô</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bộ</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phận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cơ</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thể</a:t>
          </a:r>
          <a:r>
            <a:rPr lang="en-US" sz="2000" b="1" dirty="0" smtClean="0">
              <a:latin typeface="Arial" panose="020B0604020202020204" pitchFamily="34" charset="0"/>
              <a:cs typeface="Arial" panose="020B0604020202020204" pitchFamily="34" charset="0"/>
            </a:rPr>
            <a:t> người </a:t>
          </a:r>
          <a:r>
            <a:rPr lang="en-US" sz="2000" b="1" dirty="0" err="1" smtClean="0">
              <a:latin typeface="Arial" panose="020B0604020202020204" pitchFamily="34" charset="0"/>
              <a:cs typeface="Arial" panose="020B0604020202020204" pitchFamily="34" charset="0"/>
            </a:rPr>
            <a:t>và</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xác</a:t>
          </a:r>
          <a:endParaRPr lang="en-US" sz="2000" b="1"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gm:t>
    </dgm:pt>
    <dgm:pt modelId="{A7C3C97F-18CC-45B0-B615-D78E513D46DC}" type="parTrans" cxnId="{BBF24924-4583-48A6-8B75-3CA6C90855FF}">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A8DB0A87-2D1A-4B90-9C97-E3BBD9BE126F}" type="sibTrans" cxnId="{BBF24924-4583-48A6-8B75-3CA6C90855FF}">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48E1A19E-7A82-4FAE-98FB-0D32B0898CC8}">
      <dgm:prSet phldrT="[Text]" custT="1"/>
      <dgm:spPr>
        <a:solidFill>
          <a:srgbClr val="FF0000"/>
        </a:solidFill>
      </dgm:spPr>
      <dgm:t>
        <a:bodyPr/>
        <a:lstStyle/>
        <a:p>
          <a:pPr algn="l"/>
          <a:r>
            <a:rPr lang="en-US" sz="2000" b="1" dirty="0" smtClean="0">
              <a:latin typeface="Arial" panose="020B0604020202020204" pitchFamily="34" charset="0"/>
              <a:cs typeface="Arial" panose="020B0604020202020204" pitchFamily="34" charset="0"/>
            </a:rPr>
            <a:t>III. </a:t>
          </a:r>
          <a:r>
            <a:rPr lang="en-US" sz="2000" b="1" dirty="0" err="1" smtClean="0">
              <a:latin typeface="Arial" panose="020B0604020202020204" pitchFamily="34" charset="0"/>
              <a:cs typeface="Arial" panose="020B0604020202020204" pitchFamily="34" charset="0"/>
            </a:rPr>
            <a:t>Điều</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kiện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đối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với</a:t>
          </a:r>
          <a:r>
            <a:rPr lang="en-US" sz="2000" b="1" dirty="0" smtClean="0">
              <a:latin typeface="Arial" panose="020B0604020202020204" pitchFamily="34" charset="0"/>
              <a:cs typeface="Arial" panose="020B0604020202020204" pitchFamily="34" charset="0"/>
            </a:rPr>
            <a:t> người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mô</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bộ</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phận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cơ</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thể</a:t>
          </a:r>
          <a:endParaRPr lang="en-US" sz="2000" b="1"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gm:t>
    </dgm:pt>
    <dgm:pt modelId="{CEFD6A9B-72FF-4419-B851-28EF7B9F5616}" type="parTrans" cxnId="{E58B0286-A6CB-458C-824A-80035F2EB657}">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B1FFDC73-13A4-4FB1-81AC-6C626842760B}" type="sibTrans" cxnId="{E58B0286-A6CB-458C-824A-80035F2EB657}">
      <dgm:prSet/>
      <dgm:spPr/>
      <dgm:t>
        <a:bodyPr/>
        <a:lstStyle/>
        <a:p>
          <a:endParaRPr lang="en-US" sz="2000" b="1" cap="none" spc="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dgm:t>
    </dgm:pt>
    <dgm:pt modelId="{35E7B1D1-E03F-44D3-B84D-E8E4CEB75160}">
      <dgm:prSet phldrT="[Text]" custT="1"/>
      <dgm:spPr>
        <a:solidFill>
          <a:srgbClr val="FF0000"/>
        </a:solidFill>
      </dgm:spPr>
      <dgm:t>
        <a:bodyPr/>
        <a:lstStyle/>
        <a:p>
          <a:pPr algn="l"/>
          <a:r>
            <a:rPr lang="en-US" sz="2000" b="1" dirty="0" smtClean="0">
              <a:latin typeface="Arial" panose="020B0604020202020204" pitchFamily="34" charset="0"/>
              <a:cs typeface="Arial" panose="020B0604020202020204" pitchFamily="34" charset="0"/>
            </a:rPr>
            <a:t>IV, </a:t>
          </a:r>
          <a:r>
            <a:rPr lang="en-US" sz="2000" b="1" dirty="0" err="1" smtClean="0">
              <a:latin typeface="Arial" panose="020B0604020202020204" pitchFamily="34" charset="0"/>
              <a:cs typeface="Arial" panose="020B0604020202020204" pitchFamily="34" charset="0"/>
            </a:rPr>
            <a:t>Tuyên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truyền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vận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động</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mô</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bộ</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phận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cơ</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thể</a:t>
          </a:r>
          <a:r>
            <a:rPr lang="en-US" sz="2000" b="1" dirty="0" smtClean="0">
              <a:latin typeface="Arial" panose="020B0604020202020204" pitchFamily="34" charset="0"/>
              <a:cs typeface="Arial" panose="020B0604020202020204" pitchFamily="34" charset="0"/>
            </a:rPr>
            <a:t> người </a:t>
          </a:r>
          <a:r>
            <a:rPr lang="en-US" sz="2000" b="1" dirty="0" err="1" smtClean="0">
              <a:latin typeface="Arial" panose="020B0604020202020204" pitchFamily="34" charset="0"/>
              <a:cs typeface="Arial" panose="020B0604020202020204" pitchFamily="34" charset="0"/>
            </a:rPr>
            <a:t>và</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xác</a:t>
          </a:r>
          <a:endParaRPr lang="en-US" sz="2000" b="1"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gm:t>
    </dgm:pt>
    <dgm:pt modelId="{81636BCC-8658-4E98-A6AE-FE090C97F8E4}" type="parTrans" cxnId="{217A5561-C031-48EE-9996-28194D069718}">
      <dgm:prSet/>
      <dgm:spPr/>
      <dgm:t>
        <a:bodyPr/>
        <a:lstStyle/>
        <a:p>
          <a:endParaRPr lang="en-US" sz="2000" b="1">
            <a:latin typeface="Arial" panose="020B0604020202020204" pitchFamily="34" charset="0"/>
            <a:cs typeface="Arial" panose="020B0604020202020204" pitchFamily="34" charset="0"/>
          </a:endParaRPr>
        </a:p>
      </dgm:t>
    </dgm:pt>
    <dgm:pt modelId="{2FFE3878-9108-4B92-BA8B-CAF275C59FBC}" type="sibTrans" cxnId="{217A5561-C031-48EE-9996-28194D069718}">
      <dgm:prSet/>
      <dgm:spPr/>
      <dgm:t>
        <a:bodyPr/>
        <a:lstStyle/>
        <a:p>
          <a:endParaRPr lang="en-US" sz="2000" b="1">
            <a:latin typeface="Arial" panose="020B0604020202020204" pitchFamily="34" charset="0"/>
            <a:cs typeface="Arial" panose="020B0604020202020204" pitchFamily="34" charset="0"/>
          </a:endParaRPr>
        </a:p>
      </dgm:t>
    </dgm:pt>
    <dgm:pt modelId="{ECD321C6-5BFE-4E06-84AD-A9BA1453097E}">
      <dgm:prSet phldrT="[Text]" custT="1"/>
      <dgm:spPr>
        <a:solidFill>
          <a:srgbClr val="FF0000"/>
        </a:solidFill>
      </dgm:spPr>
      <dgm:t>
        <a:bodyPr/>
        <a:lstStyle/>
        <a:p>
          <a:pPr algn="l"/>
          <a:r>
            <a:rPr lang="en-US" sz="2000" b="1" dirty="0" smtClean="0">
              <a:latin typeface="Arial" panose="020B0604020202020204" pitchFamily="34" charset="0"/>
              <a:cs typeface="Arial" panose="020B0604020202020204" pitchFamily="34" charset="0"/>
            </a:rPr>
            <a:t>V. </a:t>
          </a:r>
          <a:r>
            <a:rPr lang="en-US" sz="2000" b="1" dirty="0" err="1" smtClean="0">
              <a:latin typeface="Arial" panose="020B0604020202020204" pitchFamily="34" charset="0"/>
              <a:cs typeface="Arial" panose="020B0604020202020204" pitchFamily="34" charset="0"/>
            </a:rPr>
            <a:t>Giải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pháp</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tuyên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truyền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vận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động</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mô</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bộ</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phận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cơ</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thể</a:t>
          </a:r>
          <a:r>
            <a:rPr lang="en-US" sz="2000" b="1" dirty="0" smtClean="0">
              <a:latin typeface="Arial" panose="020B0604020202020204" pitchFamily="34" charset="0"/>
              <a:cs typeface="Arial" panose="020B0604020202020204" pitchFamily="34" charset="0"/>
            </a:rPr>
            <a:t> người </a:t>
          </a:r>
          <a:r>
            <a:rPr lang="en-US" sz="2000" b="1" dirty="0" err="1" smtClean="0">
              <a:latin typeface="Arial" panose="020B0604020202020204" pitchFamily="34" charset="0"/>
              <a:cs typeface="Arial" panose="020B0604020202020204" pitchFamily="34" charset="0"/>
            </a:rPr>
            <a:t>và</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hiến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xác</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thời</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gian</a:t>
          </a:r>
          <a:r>
            <a:rPr lang="en-US" sz="2000" b="1" dirty="0" smtClean="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tới</a:t>
          </a:r>
          <a:endParaRPr lang="en-US" sz="2000" b="1"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gm:t>
    </dgm:pt>
    <dgm:pt modelId="{41F79DC8-41F9-4461-9009-6D53A29C3E2A}" type="parTrans" cxnId="{3CA817B6-2AFA-4A5C-9CA3-00D6146CDDCB}">
      <dgm:prSet/>
      <dgm:spPr/>
      <dgm:t>
        <a:bodyPr/>
        <a:lstStyle/>
        <a:p>
          <a:endParaRPr lang="en-US" sz="2000" b="1">
            <a:latin typeface="Arial" panose="020B0604020202020204" pitchFamily="34" charset="0"/>
            <a:cs typeface="Arial" panose="020B0604020202020204" pitchFamily="34" charset="0"/>
          </a:endParaRPr>
        </a:p>
      </dgm:t>
    </dgm:pt>
    <dgm:pt modelId="{C5D61359-6CFE-47A2-A854-045510E0AD9C}" type="sibTrans" cxnId="{3CA817B6-2AFA-4A5C-9CA3-00D6146CDDCB}">
      <dgm:prSet/>
      <dgm:spPr/>
      <dgm:t>
        <a:bodyPr/>
        <a:lstStyle/>
        <a:p>
          <a:endParaRPr lang="en-US" sz="2000" b="1">
            <a:latin typeface="Arial" panose="020B0604020202020204" pitchFamily="34" charset="0"/>
            <a:cs typeface="Arial" panose="020B0604020202020204" pitchFamily="34" charset="0"/>
          </a:endParaRPr>
        </a:p>
      </dgm:t>
    </dgm:pt>
    <dgm:pt modelId="{B906DFD6-133A-429B-A298-C5C27FB074E9}" type="pres">
      <dgm:prSet presAssocID="{EBE4FDEC-C72D-443F-A8FA-A30A8013CAD0}" presName="linearFlow" presStyleCnt="0">
        <dgm:presLayoutVars>
          <dgm:dir/>
          <dgm:resizeHandles val="exact"/>
        </dgm:presLayoutVars>
      </dgm:prSet>
      <dgm:spPr/>
      <dgm:t>
        <a:bodyPr/>
        <a:lstStyle/>
        <a:p>
          <a:endParaRPr lang="en-US"/>
        </a:p>
      </dgm:t>
    </dgm:pt>
    <dgm:pt modelId="{14600438-FE23-4505-8B16-177638E91B40}" type="pres">
      <dgm:prSet presAssocID="{E4A84ED8-E737-4158-A512-592764DFE5C7}" presName="composite" presStyleCnt="0"/>
      <dgm:spPr/>
      <dgm:t>
        <a:bodyPr/>
        <a:lstStyle/>
        <a:p>
          <a:endParaRPr lang="en-US"/>
        </a:p>
      </dgm:t>
    </dgm:pt>
    <dgm:pt modelId="{61AEBF0D-D49A-44CC-96A5-7A2F1A6603BD}" type="pres">
      <dgm:prSet presAssocID="{E4A84ED8-E737-4158-A512-592764DFE5C7}" presName="imgShp" presStyleLbl="fgImgPlace1" presStyleIdx="0" presStyleCnt="5" custLinFactNeighborX="1791"/>
      <dgm:spPr>
        <a:blipFill rotWithShape="1">
          <a:blip xmlns:r="http://schemas.openxmlformats.org/officeDocument/2006/relationships" r:embed="rId1"/>
          <a:stretch>
            <a:fillRect/>
          </a:stretch>
        </a:blipFill>
      </dgm:spPr>
      <dgm:t>
        <a:bodyPr/>
        <a:lstStyle/>
        <a:p>
          <a:endParaRPr lang="en-US"/>
        </a:p>
      </dgm:t>
    </dgm:pt>
    <dgm:pt modelId="{4C3F4067-40CC-48EF-B7DC-CE97558AEF43}" type="pres">
      <dgm:prSet presAssocID="{E4A84ED8-E737-4158-A512-592764DFE5C7}" presName="txShp" presStyleLbl="node1" presStyleIdx="0" presStyleCnt="5" custScaleX="90557" custLinFactNeighborX="678" custLinFactNeighborY="-43">
        <dgm:presLayoutVars>
          <dgm:bulletEnabled val="1"/>
        </dgm:presLayoutVars>
      </dgm:prSet>
      <dgm:spPr/>
      <dgm:t>
        <a:bodyPr/>
        <a:lstStyle/>
        <a:p>
          <a:endParaRPr lang="en-US"/>
        </a:p>
      </dgm:t>
    </dgm:pt>
    <dgm:pt modelId="{0DA73806-7290-4509-9087-E1E3572DDA9A}" type="pres">
      <dgm:prSet presAssocID="{A23C7A84-8FC5-4726-96E6-EB6938C5D990}" presName="spacing" presStyleCnt="0"/>
      <dgm:spPr/>
      <dgm:t>
        <a:bodyPr/>
        <a:lstStyle/>
        <a:p>
          <a:endParaRPr lang="en-US"/>
        </a:p>
      </dgm:t>
    </dgm:pt>
    <dgm:pt modelId="{C32335CD-AF37-4DE9-870A-1FCF56CE2D37}" type="pres">
      <dgm:prSet presAssocID="{16EEC753-69B5-4A7A-B5E3-BF4FE2528724}" presName="composite" presStyleCnt="0"/>
      <dgm:spPr/>
      <dgm:t>
        <a:bodyPr/>
        <a:lstStyle/>
        <a:p>
          <a:endParaRPr lang="en-US"/>
        </a:p>
      </dgm:t>
    </dgm:pt>
    <dgm:pt modelId="{A8A68E56-8B44-4E2F-A466-A322EBD7B0DA}" type="pres">
      <dgm:prSet presAssocID="{16EEC753-69B5-4A7A-B5E3-BF4FE2528724}" presName="imgShp" presStyleLbl="fgImgPlace1" presStyleIdx="1"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1828" t="2666" r="1934" b="2074"/>
          </a:stretch>
        </a:blipFill>
      </dgm:spPr>
      <dgm:t>
        <a:bodyPr/>
        <a:lstStyle/>
        <a:p>
          <a:endParaRPr lang="en-US"/>
        </a:p>
      </dgm:t>
    </dgm:pt>
    <dgm:pt modelId="{86E44AC7-2A51-4FC8-B3B5-6837AABEA599}" type="pres">
      <dgm:prSet presAssocID="{16EEC753-69B5-4A7A-B5E3-BF4FE2528724}" presName="txShp" presStyleLbl="node1" presStyleIdx="1" presStyleCnt="5" custScaleX="90318">
        <dgm:presLayoutVars>
          <dgm:bulletEnabled val="1"/>
        </dgm:presLayoutVars>
      </dgm:prSet>
      <dgm:spPr/>
      <dgm:t>
        <a:bodyPr/>
        <a:lstStyle/>
        <a:p>
          <a:endParaRPr lang="en-US"/>
        </a:p>
      </dgm:t>
    </dgm:pt>
    <dgm:pt modelId="{3A7F7A58-05EB-4452-8E3D-0733833E2EB7}" type="pres">
      <dgm:prSet presAssocID="{A8DB0A87-2D1A-4B90-9C97-E3BBD9BE126F}" presName="spacing" presStyleCnt="0"/>
      <dgm:spPr/>
      <dgm:t>
        <a:bodyPr/>
        <a:lstStyle/>
        <a:p>
          <a:endParaRPr lang="en-US"/>
        </a:p>
      </dgm:t>
    </dgm:pt>
    <dgm:pt modelId="{25310C33-77B9-48D1-B78E-39760B1C79D1}" type="pres">
      <dgm:prSet presAssocID="{48E1A19E-7A82-4FAE-98FB-0D32B0898CC8}" presName="composite" presStyleCnt="0"/>
      <dgm:spPr/>
      <dgm:t>
        <a:bodyPr/>
        <a:lstStyle/>
        <a:p>
          <a:endParaRPr lang="en-US"/>
        </a:p>
      </dgm:t>
    </dgm:pt>
    <dgm:pt modelId="{051A2669-8B09-49B2-82EB-109A9FBAFA6B}" type="pres">
      <dgm:prSet presAssocID="{48E1A19E-7A82-4FAE-98FB-0D32B0898CC8}" presName="imgShp" presStyleLbl="fgImgPlace1" presStyleIdx="2"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dgm:spPr>
      <dgm:t>
        <a:bodyPr/>
        <a:lstStyle/>
        <a:p>
          <a:endParaRPr lang="en-US"/>
        </a:p>
      </dgm:t>
    </dgm:pt>
    <dgm:pt modelId="{99A45809-0B12-4E7F-809C-B2AA39521460}" type="pres">
      <dgm:prSet presAssocID="{48E1A19E-7A82-4FAE-98FB-0D32B0898CC8}" presName="txShp" presStyleLbl="node1" presStyleIdx="2" presStyleCnt="5" custScaleX="90318">
        <dgm:presLayoutVars>
          <dgm:bulletEnabled val="1"/>
        </dgm:presLayoutVars>
      </dgm:prSet>
      <dgm:spPr/>
      <dgm:t>
        <a:bodyPr/>
        <a:lstStyle/>
        <a:p>
          <a:endParaRPr lang="en-US"/>
        </a:p>
      </dgm:t>
    </dgm:pt>
    <dgm:pt modelId="{A380B76B-6632-423B-ADEC-D3086D6DBF69}" type="pres">
      <dgm:prSet presAssocID="{B1FFDC73-13A4-4FB1-81AC-6C626842760B}" presName="spacing" presStyleCnt="0"/>
      <dgm:spPr/>
      <dgm:t>
        <a:bodyPr/>
        <a:lstStyle/>
        <a:p>
          <a:endParaRPr lang="en-US"/>
        </a:p>
      </dgm:t>
    </dgm:pt>
    <dgm:pt modelId="{DB406E35-5754-48FB-ABC4-26B77452F4DE}" type="pres">
      <dgm:prSet presAssocID="{35E7B1D1-E03F-44D3-B84D-E8E4CEB75160}" presName="composite" presStyleCnt="0"/>
      <dgm:spPr/>
      <dgm:t>
        <a:bodyPr/>
        <a:lstStyle/>
        <a:p>
          <a:endParaRPr lang="en-US"/>
        </a:p>
      </dgm:t>
    </dgm:pt>
    <dgm:pt modelId="{4AE8D5CC-570D-44A0-B2FE-11C649C5111C}" type="pres">
      <dgm:prSet presAssocID="{35E7B1D1-E03F-44D3-B84D-E8E4CEB75160}" presName="imgShp" presStyleLbl="fgImgPlace1" presStyleIdx="3"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dgm:spPr>
      <dgm:t>
        <a:bodyPr/>
        <a:lstStyle/>
        <a:p>
          <a:endParaRPr lang="en-US"/>
        </a:p>
      </dgm:t>
    </dgm:pt>
    <dgm:pt modelId="{8B409DC1-232A-4064-8880-9EB2D161606F}" type="pres">
      <dgm:prSet presAssocID="{35E7B1D1-E03F-44D3-B84D-E8E4CEB75160}" presName="txShp" presStyleLbl="node1" presStyleIdx="3" presStyleCnt="5" custScaleX="90318">
        <dgm:presLayoutVars>
          <dgm:bulletEnabled val="1"/>
        </dgm:presLayoutVars>
      </dgm:prSet>
      <dgm:spPr/>
      <dgm:t>
        <a:bodyPr/>
        <a:lstStyle/>
        <a:p>
          <a:endParaRPr lang="en-US"/>
        </a:p>
      </dgm:t>
    </dgm:pt>
    <dgm:pt modelId="{CA91655D-B47F-41E8-B555-8E06E8AB5C92}" type="pres">
      <dgm:prSet presAssocID="{2FFE3878-9108-4B92-BA8B-CAF275C59FBC}" presName="spacing" presStyleCnt="0"/>
      <dgm:spPr/>
    </dgm:pt>
    <dgm:pt modelId="{0E2D3A16-F882-4C31-A29A-18D3DAC809AC}" type="pres">
      <dgm:prSet presAssocID="{ECD321C6-5BFE-4E06-84AD-A9BA1453097E}" presName="composite" presStyleCnt="0"/>
      <dgm:spPr/>
    </dgm:pt>
    <dgm:pt modelId="{3E5B7999-0852-4720-B0BA-B0E73FE8EA41}" type="pres">
      <dgm:prSet presAssocID="{ECD321C6-5BFE-4E06-84AD-A9BA1453097E}" presName="imgShp" presStyleLbl="fgImgPlace1" presStyleIdx="4"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dgm:spPr>
      <dgm:t>
        <a:bodyPr/>
        <a:lstStyle/>
        <a:p>
          <a:endParaRPr lang="en-US"/>
        </a:p>
      </dgm:t>
    </dgm:pt>
    <dgm:pt modelId="{54F3E8CB-C149-409A-BE75-DE7836355F93}" type="pres">
      <dgm:prSet presAssocID="{ECD321C6-5BFE-4E06-84AD-A9BA1453097E}" presName="txShp" presStyleLbl="node1" presStyleIdx="4" presStyleCnt="5" custScaleX="90318">
        <dgm:presLayoutVars>
          <dgm:bulletEnabled val="1"/>
        </dgm:presLayoutVars>
      </dgm:prSet>
      <dgm:spPr/>
      <dgm:t>
        <a:bodyPr/>
        <a:lstStyle/>
        <a:p>
          <a:endParaRPr lang="en-US"/>
        </a:p>
      </dgm:t>
    </dgm:pt>
  </dgm:ptLst>
  <dgm:cxnLst>
    <dgm:cxn modelId="{BBF24924-4583-48A6-8B75-3CA6C90855FF}" srcId="{EBE4FDEC-C72D-443F-A8FA-A30A8013CAD0}" destId="{16EEC753-69B5-4A7A-B5E3-BF4FE2528724}" srcOrd="1" destOrd="0" parTransId="{A7C3C97F-18CC-45B0-B615-D78E513D46DC}" sibTransId="{A8DB0A87-2D1A-4B90-9C97-E3BBD9BE126F}"/>
    <dgm:cxn modelId="{3EAE4EDE-6EE6-4F40-891D-DAC4F60BEF86}" type="presOf" srcId="{16EEC753-69B5-4A7A-B5E3-BF4FE2528724}" destId="{86E44AC7-2A51-4FC8-B3B5-6837AABEA599}" srcOrd="0" destOrd="0" presId="urn:microsoft.com/office/officeart/2005/8/layout/vList3"/>
    <dgm:cxn modelId="{BB01FA19-0547-4FB6-AD53-4265E29181A0}" type="presOf" srcId="{E4A84ED8-E737-4158-A512-592764DFE5C7}" destId="{4C3F4067-40CC-48EF-B7DC-CE97558AEF43}" srcOrd="0" destOrd="0" presId="urn:microsoft.com/office/officeart/2005/8/layout/vList3"/>
    <dgm:cxn modelId="{E58B0286-A6CB-458C-824A-80035F2EB657}" srcId="{EBE4FDEC-C72D-443F-A8FA-A30A8013CAD0}" destId="{48E1A19E-7A82-4FAE-98FB-0D32B0898CC8}" srcOrd="2" destOrd="0" parTransId="{CEFD6A9B-72FF-4419-B851-28EF7B9F5616}" sibTransId="{B1FFDC73-13A4-4FB1-81AC-6C626842760B}"/>
    <dgm:cxn modelId="{217A5561-C031-48EE-9996-28194D069718}" srcId="{EBE4FDEC-C72D-443F-A8FA-A30A8013CAD0}" destId="{35E7B1D1-E03F-44D3-B84D-E8E4CEB75160}" srcOrd="3" destOrd="0" parTransId="{81636BCC-8658-4E98-A6AE-FE090C97F8E4}" sibTransId="{2FFE3878-9108-4B92-BA8B-CAF275C59FBC}"/>
    <dgm:cxn modelId="{7DB871AB-3905-4A4C-93EE-BDD03D3B60ED}" type="presOf" srcId="{EBE4FDEC-C72D-443F-A8FA-A30A8013CAD0}" destId="{B906DFD6-133A-429B-A298-C5C27FB074E9}" srcOrd="0" destOrd="0" presId="urn:microsoft.com/office/officeart/2005/8/layout/vList3"/>
    <dgm:cxn modelId="{3CA817B6-2AFA-4A5C-9CA3-00D6146CDDCB}" srcId="{EBE4FDEC-C72D-443F-A8FA-A30A8013CAD0}" destId="{ECD321C6-5BFE-4E06-84AD-A9BA1453097E}" srcOrd="4" destOrd="0" parTransId="{41F79DC8-41F9-4461-9009-6D53A29C3E2A}" sibTransId="{C5D61359-6CFE-47A2-A854-045510E0AD9C}"/>
    <dgm:cxn modelId="{2706BC59-2D79-47C2-978F-30862998ED62}" type="presOf" srcId="{48E1A19E-7A82-4FAE-98FB-0D32B0898CC8}" destId="{99A45809-0B12-4E7F-809C-B2AA39521460}" srcOrd="0" destOrd="0" presId="urn:microsoft.com/office/officeart/2005/8/layout/vList3"/>
    <dgm:cxn modelId="{31835D7E-01FC-4CA3-967B-7B9C7AEB5A00}" type="presOf" srcId="{ECD321C6-5BFE-4E06-84AD-A9BA1453097E}" destId="{54F3E8CB-C149-409A-BE75-DE7836355F93}" srcOrd="0" destOrd="0" presId="urn:microsoft.com/office/officeart/2005/8/layout/vList3"/>
    <dgm:cxn modelId="{AA262E52-5341-4E06-8C37-8D37F6D08BA6}" type="presOf" srcId="{35E7B1D1-E03F-44D3-B84D-E8E4CEB75160}" destId="{8B409DC1-232A-4064-8880-9EB2D161606F}" srcOrd="0" destOrd="0" presId="urn:microsoft.com/office/officeart/2005/8/layout/vList3"/>
    <dgm:cxn modelId="{3F1F7E14-9571-4F03-B98E-92DC471C2BA4}" srcId="{EBE4FDEC-C72D-443F-A8FA-A30A8013CAD0}" destId="{E4A84ED8-E737-4158-A512-592764DFE5C7}" srcOrd="0" destOrd="0" parTransId="{26159917-490B-4062-BF66-DAC9D98FF49F}" sibTransId="{A23C7A84-8FC5-4726-96E6-EB6938C5D990}"/>
    <dgm:cxn modelId="{89586D7B-84E3-4B59-8BAB-5AF436C06A80}" type="presParOf" srcId="{B906DFD6-133A-429B-A298-C5C27FB074E9}" destId="{14600438-FE23-4505-8B16-177638E91B40}" srcOrd="0" destOrd="0" presId="urn:microsoft.com/office/officeart/2005/8/layout/vList3"/>
    <dgm:cxn modelId="{44EBB6E0-EEF5-4B02-B74B-9DD3E22A5B20}" type="presParOf" srcId="{14600438-FE23-4505-8B16-177638E91B40}" destId="{61AEBF0D-D49A-44CC-96A5-7A2F1A6603BD}" srcOrd="0" destOrd="0" presId="urn:microsoft.com/office/officeart/2005/8/layout/vList3"/>
    <dgm:cxn modelId="{38087D67-1297-42BC-B12C-ED5CB7A5E417}" type="presParOf" srcId="{14600438-FE23-4505-8B16-177638E91B40}" destId="{4C3F4067-40CC-48EF-B7DC-CE97558AEF43}" srcOrd="1" destOrd="0" presId="urn:microsoft.com/office/officeart/2005/8/layout/vList3"/>
    <dgm:cxn modelId="{F473B847-E2A6-4050-9A0F-586B8E6728FF}" type="presParOf" srcId="{B906DFD6-133A-429B-A298-C5C27FB074E9}" destId="{0DA73806-7290-4509-9087-E1E3572DDA9A}" srcOrd="1" destOrd="0" presId="urn:microsoft.com/office/officeart/2005/8/layout/vList3"/>
    <dgm:cxn modelId="{0B79C9AC-C1DF-44F5-B798-392216B4C1A0}" type="presParOf" srcId="{B906DFD6-133A-429B-A298-C5C27FB074E9}" destId="{C32335CD-AF37-4DE9-870A-1FCF56CE2D37}" srcOrd="2" destOrd="0" presId="urn:microsoft.com/office/officeart/2005/8/layout/vList3"/>
    <dgm:cxn modelId="{3C1FC5E2-D652-413D-A7EC-A98B05849DB0}" type="presParOf" srcId="{C32335CD-AF37-4DE9-870A-1FCF56CE2D37}" destId="{A8A68E56-8B44-4E2F-A466-A322EBD7B0DA}" srcOrd="0" destOrd="0" presId="urn:microsoft.com/office/officeart/2005/8/layout/vList3"/>
    <dgm:cxn modelId="{311B32FE-4E85-4F10-983A-8C55C531AFB1}" type="presParOf" srcId="{C32335CD-AF37-4DE9-870A-1FCF56CE2D37}" destId="{86E44AC7-2A51-4FC8-B3B5-6837AABEA599}" srcOrd="1" destOrd="0" presId="urn:microsoft.com/office/officeart/2005/8/layout/vList3"/>
    <dgm:cxn modelId="{456A9D16-E9FF-401F-8E86-25D78E2DF30E}" type="presParOf" srcId="{B906DFD6-133A-429B-A298-C5C27FB074E9}" destId="{3A7F7A58-05EB-4452-8E3D-0733833E2EB7}" srcOrd="3" destOrd="0" presId="urn:microsoft.com/office/officeart/2005/8/layout/vList3"/>
    <dgm:cxn modelId="{9A33C6CE-0B57-4E56-B35D-12E098C6346C}" type="presParOf" srcId="{B906DFD6-133A-429B-A298-C5C27FB074E9}" destId="{25310C33-77B9-48D1-B78E-39760B1C79D1}" srcOrd="4" destOrd="0" presId="urn:microsoft.com/office/officeart/2005/8/layout/vList3"/>
    <dgm:cxn modelId="{5B355B8E-4DBA-439E-A75A-7344ECD43FF8}" type="presParOf" srcId="{25310C33-77B9-48D1-B78E-39760B1C79D1}" destId="{051A2669-8B09-49B2-82EB-109A9FBAFA6B}" srcOrd="0" destOrd="0" presId="urn:microsoft.com/office/officeart/2005/8/layout/vList3"/>
    <dgm:cxn modelId="{DCC1A1BD-D124-43A1-BAFE-BA7FD14EA462}" type="presParOf" srcId="{25310C33-77B9-48D1-B78E-39760B1C79D1}" destId="{99A45809-0B12-4E7F-809C-B2AA39521460}" srcOrd="1" destOrd="0" presId="urn:microsoft.com/office/officeart/2005/8/layout/vList3"/>
    <dgm:cxn modelId="{2042BD42-1763-4EB1-8CB4-CB3466A7F785}" type="presParOf" srcId="{B906DFD6-133A-429B-A298-C5C27FB074E9}" destId="{A380B76B-6632-423B-ADEC-D3086D6DBF69}" srcOrd="5" destOrd="0" presId="urn:microsoft.com/office/officeart/2005/8/layout/vList3"/>
    <dgm:cxn modelId="{2C795127-2CDD-4C76-BD6D-45F77AE407C8}" type="presParOf" srcId="{B906DFD6-133A-429B-A298-C5C27FB074E9}" destId="{DB406E35-5754-48FB-ABC4-26B77452F4DE}" srcOrd="6" destOrd="0" presId="urn:microsoft.com/office/officeart/2005/8/layout/vList3"/>
    <dgm:cxn modelId="{69D387CA-FBCF-4E45-9916-938E743D043B}" type="presParOf" srcId="{DB406E35-5754-48FB-ABC4-26B77452F4DE}" destId="{4AE8D5CC-570D-44A0-B2FE-11C649C5111C}" srcOrd="0" destOrd="0" presId="urn:microsoft.com/office/officeart/2005/8/layout/vList3"/>
    <dgm:cxn modelId="{8F96406C-AAD8-4DA7-A26E-90D1797667AB}" type="presParOf" srcId="{DB406E35-5754-48FB-ABC4-26B77452F4DE}" destId="{8B409DC1-232A-4064-8880-9EB2D161606F}" srcOrd="1" destOrd="0" presId="urn:microsoft.com/office/officeart/2005/8/layout/vList3"/>
    <dgm:cxn modelId="{46620EE4-8B38-4AE5-9A03-EA3B5ADB60C7}" type="presParOf" srcId="{B906DFD6-133A-429B-A298-C5C27FB074E9}" destId="{CA91655D-B47F-41E8-B555-8E06E8AB5C92}" srcOrd="7" destOrd="0" presId="urn:microsoft.com/office/officeart/2005/8/layout/vList3"/>
    <dgm:cxn modelId="{57F7EBD9-9F2E-4FD0-9E1D-7E9DCD7780E3}" type="presParOf" srcId="{B906DFD6-133A-429B-A298-C5C27FB074E9}" destId="{0E2D3A16-F882-4C31-A29A-18D3DAC809AC}" srcOrd="8" destOrd="0" presId="urn:microsoft.com/office/officeart/2005/8/layout/vList3"/>
    <dgm:cxn modelId="{A06B4FE9-B784-46F2-AD0D-64D74DEB7939}" type="presParOf" srcId="{0E2D3A16-F882-4C31-A29A-18D3DAC809AC}" destId="{3E5B7999-0852-4720-B0BA-B0E73FE8EA41}" srcOrd="0" destOrd="0" presId="urn:microsoft.com/office/officeart/2005/8/layout/vList3"/>
    <dgm:cxn modelId="{4099E5D1-BC84-43FD-8310-695BD4524EB3}" type="presParOf" srcId="{0E2D3A16-F882-4C31-A29A-18D3DAC809AC}" destId="{54F3E8CB-C149-409A-BE75-DE7836355F93}"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5CE32C-F24F-4D7E-A3F0-428DCB2DF0AA}" type="doc">
      <dgm:prSet loTypeId="urn:microsoft.com/office/officeart/2008/layout/RadialCluster" loCatId="cycle" qsTypeId="urn:microsoft.com/office/officeart/2005/8/quickstyle/simple3" qsCatId="simple" csTypeId="urn:microsoft.com/office/officeart/2005/8/colors/accent5_4" csCatId="accent5" phldr="1"/>
      <dgm:spPr/>
      <dgm:t>
        <a:bodyPr/>
        <a:lstStyle/>
        <a:p>
          <a:endParaRPr lang="en-US"/>
        </a:p>
      </dgm:t>
    </dgm:pt>
    <dgm:pt modelId="{FCD7E873-10C6-48B3-8C3E-1F9E9C654FBA}">
      <dgm:prSet phldrT="[Text]" custT="1"/>
      <dgm:spPr>
        <a:solidFill>
          <a:srgbClr val="FF0000"/>
        </a:solidFill>
      </dgm:spPr>
      <dgm:t>
        <a:bodyPr/>
        <a:lstStyle/>
        <a:p>
          <a:r>
            <a:rPr lang="en-US" sz="1500" b="1" dirty="0" err="1" smtClean="0">
              <a:solidFill>
                <a:schemeClr val="bg1"/>
              </a:solidFill>
              <a:latin typeface="Arial" panose="020B0604020202020204" pitchFamily="34" charset="0"/>
              <a:cs typeface="Arial" panose="020B0604020202020204" pitchFamily="34" charset="0"/>
            </a:rPr>
            <a:t>Các</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nguyên</a:t>
          </a:r>
          <a:r>
            <a:rPr lang="en-US" sz="1500" b="1" dirty="0" smtClean="0">
              <a:solidFill>
                <a:schemeClr val="bg1"/>
              </a:solidFill>
              <a:latin typeface="Arial" panose="020B0604020202020204" pitchFamily="34" charset="0"/>
              <a:cs typeface="Arial" panose="020B0604020202020204" pitchFamily="34" charset="0"/>
            </a:rPr>
            <a:t> </a:t>
          </a:r>
          <a:r>
            <a:rPr lang="en-US" sz="1500" b="1" dirty="0" err="1" smtClean="0">
              <a:solidFill>
                <a:schemeClr val="bg1"/>
              </a:solidFill>
              <a:latin typeface="Arial" panose="020B0604020202020204" pitchFamily="34" charset="0"/>
              <a:cs typeface="Arial" panose="020B0604020202020204" pitchFamily="34" charset="0"/>
            </a:rPr>
            <a:t>tắc</a:t>
          </a:r>
          <a:endParaRPr lang="en-US" sz="1500" b="1" dirty="0">
            <a:solidFill>
              <a:schemeClr val="bg1"/>
            </a:solidFill>
            <a:latin typeface="Arial" panose="020B0604020202020204" pitchFamily="34" charset="0"/>
            <a:cs typeface="Arial" panose="020B0604020202020204" pitchFamily="34" charset="0"/>
          </a:endParaRPr>
        </a:p>
      </dgm:t>
    </dgm:pt>
    <dgm:pt modelId="{EC4CB504-EA69-4275-A821-56B2329A2683}" type="parTrans" cxnId="{EC8229F5-A337-49F7-BE84-0F72992862BF}">
      <dgm:prSet/>
      <dgm:spPr/>
      <dgm:t>
        <a:bodyPr/>
        <a:lstStyle/>
        <a:p>
          <a:endParaRPr lang="en-US" sz="1500">
            <a:latin typeface="Arial" panose="020B0604020202020204" pitchFamily="34" charset="0"/>
            <a:cs typeface="Arial" panose="020B0604020202020204" pitchFamily="34" charset="0"/>
          </a:endParaRPr>
        </a:p>
      </dgm:t>
    </dgm:pt>
    <dgm:pt modelId="{CDB076EB-174A-4B9E-A698-4DCA7AB81942}" type="sibTrans" cxnId="{EC8229F5-A337-49F7-BE84-0F72992862BF}">
      <dgm:prSet/>
      <dgm:spPr/>
      <dgm:t>
        <a:bodyPr/>
        <a:lstStyle/>
        <a:p>
          <a:endParaRPr lang="en-US" sz="1500">
            <a:latin typeface="Arial" panose="020B0604020202020204" pitchFamily="34" charset="0"/>
            <a:cs typeface="Arial" panose="020B0604020202020204" pitchFamily="34" charset="0"/>
          </a:endParaRPr>
        </a:p>
      </dgm:t>
    </dgm:pt>
    <dgm:pt modelId="{ED361932-30B2-45F5-8E91-2B0FEDE26364}">
      <dgm:prSet phldrT="[Text]" custT="1"/>
      <dgm:spPr/>
      <dgm:t>
        <a:bodyPr/>
        <a:lstStyle/>
        <a:p>
          <a:r>
            <a:rPr lang="en-US" sz="1500" dirty="0" smtClean="0">
              <a:latin typeface="Arial" panose="020B0604020202020204" pitchFamily="34" charset="0"/>
              <a:cs typeface="Arial" panose="020B0604020202020204" pitchFamily="34" charset="0"/>
            </a:rPr>
            <a:t>1. </a:t>
          </a:r>
          <a:r>
            <a:rPr lang="en-US" sz="1500" dirty="0" err="1" smtClean="0">
              <a:latin typeface="Arial" panose="020B0604020202020204" pitchFamily="34" charset="0"/>
              <a:cs typeface="Arial" panose="020B0604020202020204" pitchFamily="34" charset="0"/>
            </a:rPr>
            <a:t>Tự</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nguyện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với</a:t>
          </a:r>
          <a:r>
            <a:rPr lang="en-US" sz="1500" dirty="0" smtClean="0">
              <a:latin typeface="Arial" panose="020B0604020202020204" pitchFamily="34" charset="0"/>
              <a:cs typeface="Arial" panose="020B0604020202020204" pitchFamily="34" charset="0"/>
            </a:rPr>
            <a:t> người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người </a:t>
          </a:r>
          <a:r>
            <a:rPr lang="en-US" sz="1500" dirty="0" err="1" smtClean="0">
              <a:latin typeface="Arial" panose="020B0604020202020204" pitchFamily="34" charset="0"/>
              <a:cs typeface="Arial" panose="020B0604020202020204" pitchFamily="34" charset="0"/>
            </a:rPr>
            <a:t>được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ghép</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119D7FBB-B26F-40ED-B299-4501DB6E53C0}" type="parTrans" cxnId="{0B5C69AC-FC18-4E50-A126-BF12F8AD8FAA}">
      <dgm:prSet custT="1"/>
      <dgm:spPr/>
      <dgm:t>
        <a:bodyPr/>
        <a:lstStyle/>
        <a:p>
          <a:endParaRPr lang="en-US" sz="1500">
            <a:latin typeface="Arial" panose="020B0604020202020204" pitchFamily="34" charset="0"/>
            <a:cs typeface="Arial" panose="020B0604020202020204" pitchFamily="34" charset="0"/>
          </a:endParaRPr>
        </a:p>
      </dgm:t>
    </dgm:pt>
    <dgm:pt modelId="{C99E2714-90AA-4340-8325-E649C1E40CC8}" type="sibTrans" cxnId="{0B5C69AC-FC18-4E50-A126-BF12F8AD8FAA}">
      <dgm:prSet/>
      <dgm:spPr/>
      <dgm:t>
        <a:bodyPr/>
        <a:lstStyle/>
        <a:p>
          <a:endParaRPr lang="en-US" sz="1500">
            <a:latin typeface="Arial" panose="020B0604020202020204" pitchFamily="34" charset="0"/>
            <a:cs typeface="Arial" panose="020B0604020202020204" pitchFamily="34" charset="0"/>
          </a:endParaRPr>
        </a:p>
      </dgm:t>
    </dgm:pt>
    <dgm:pt modelId="{EA8DB0DA-A6A4-45C3-8A86-F25F8B47A50E}">
      <dgm:prSet phldrT="[Text]" custT="1"/>
      <dgm:spPr/>
      <dgm:t>
        <a:bodyPr/>
        <a:lstStyle/>
        <a:p>
          <a:r>
            <a:rPr lang="en-US" sz="1500" dirty="0" smtClean="0">
              <a:latin typeface="Arial" panose="020B0604020202020204" pitchFamily="34" charset="0"/>
              <a:cs typeface="Arial" panose="020B0604020202020204" pitchFamily="34" charset="0"/>
            </a:rPr>
            <a:t>2. </a:t>
          </a:r>
          <a:r>
            <a:rPr lang="en-US" sz="1500" dirty="0" err="1" smtClean="0">
              <a:latin typeface="Arial" panose="020B0604020202020204" pitchFamily="34" charset="0"/>
              <a:cs typeface="Arial" panose="020B0604020202020204" pitchFamily="34" charset="0"/>
            </a:rPr>
            <a:t>Vì</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mục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đích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đạo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chữa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bệnh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giảng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dạy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hoặc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nghiên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cứu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khoa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học</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624781FF-4444-45FA-8C28-E0B693B7C184}" type="parTrans" cxnId="{0E5C6B54-8336-417C-8713-F9461477FA3F}">
      <dgm:prSet custT="1"/>
      <dgm:spPr/>
      <dgm:t>
        <a:bodyPr/>
        <a:lstStyle/>
        <a:p>
          <a:endParaRPr lang="en-US" sz="1500">
            <a:latin typeface="Arial" panose="020B0604020202020204" pitchFamily="34" charset="0"/>
            <a:cs typeface="Arial" panose="020B0604020202020204" pitchFamily="34" charset="0"/>
          </a:endParaRPr>
        </a:p>
      </dgm:t>
    </dgm:pt>
    <dgm:pt modelId="{28550AC2-B7D7-4144-AAB6-2ACD4BD934C3}" type="sibTrans" cxnId="{0E5C6B54-8336-417C-8713-F9461477FA3F}">
      <dgm:prSet/>
      <dgm:spPr/>
      <dgm:t>
        <a:bodyPr/>
        <a:lstStyle/>
        <a:p>
          <a:endParaRPr lang="en-US" sz="1500">
            <a:latin typeface="Arial" panose="020B0604020202020204" pitchFamily="34" charset="0"/>
            <a:cs typeface="Arial" panose="020B0604020202020204" pitchFamily="34" charset="0"/>
          </a:endParaRPr>
        </a:p>
      </dgm:t>
    </dgm:pt>
    <dgm:pt modelId="{D3329256-1F12-4FCD-B1C5-ED292B6436E0}">
      <dgm:prSet phldrT="[Text]" custT="1"/>
      <dgm:spPr/>
      <dgm:t>
        <a:bodyPr/>
        <a:lstStyle/>
        <a:p>
          <a:r>
            <a:rPr lang="en-US" sz="1500" dirty="0" smtClean="0">
              <a:latin typeface="Arial" panose="020B0604020202020204" pitchFamily="34" charset="0"/>
              <a:cs typeface="Arial" panose="020B0604020202020204" pitchFamily="34" charset="0"/>
            </a:rPr>
            <a:t>3. </a:t>
          </a:r>
          <a:r>
            <a:rPr lang="en-US" sz="1500" dirty="0" err="1" smtClean="0">
              <a:latin typeface="Arial" panose="020B0604020202020204" pitchFamily="34" charset="0"/>
              <a:cs typeface="Arial" panose="020B0604020202020204" pitchFamily="34" charset="0"/>
            </a:rPr>
            <a:t>Không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nhằm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mục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đích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thương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mại</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0CD70F12-60B0-4D08-A670-B83F1010E860}" type="parTrans" cxnId="{2A044656-C8B9-41BA-BBFF-B961785708EE}">
      <dgm:prSet custT="1"/>
      <dgm:spPr/>
      <dgm:t>
        <a:bodyPr/>
        <a:lstStyle/>
        <a:p>
          <a:endParaRPr lang="en-US" sz="1500">
            <a:latin typeface="Arial" panose="020B0604020202020204" pitchFamily="34" charset="0"/>
            <a:cs typeface="Arial" panose="020B0604020202020204" pitchFamily="34" charset="0"/>
          </a:endParaRPr>
        </a:p>
      </dgm:t>
    </dgm:pt>
    <dgm:pt modelId="{0E8A4064-4779-4C59-95E1-8A3C60D9DDF3}" type="sibTrans" cxnId="{2A044656-C8B9-41BA-BBFF-B961785708EE}">
      <dgm:prSet/>
      <dgm:spPr/>
      <dgm:t>
        <a:bodyPr/>
        <a:lstStyle/>
        <a:p>
          <a:endParaRPr lang="en-US" sz="1500">
            <a:latin typeface="Arial" panose="020B0604020202020204" pitchFamily="34" charset="0"/>
            <a:cs typeface="Arial" panose="020B0604020202020204" pitchFamily="34" charset="0"/>
          </a:endParaRPr>
        </a:p>
      </dgm:t>
    </dgm:pt>
    <dgm:pt modelId="{83D2A9BE-E6A9-40A3-A6A8-1E5BE1D9F997}">
      <dgm:prSet phldrT="[Text]" custT="1"/>
      <dgm:spPr/>
      <dgm:t>
        <a:bodyPr/>
        <a:lstStyle/>
        <a:p>
          <a:r>
            <a:rPr lang="en-US" sz="1500" dirty="0" smtClean="0">
              <a:latin typeface="Arial" panose="020B0604020202020204" pitchFamily="34" charset="0"/>
              <a:cs typeface="Arial" panose="020B0604020202020204" pitchFamily="34" charset="0"/>
            </a:rPr>
            <a:t>4. </a:t>
          </a:r>
          <a:r>
            <a:rPr lang="en-US" sz="1500" dirty="0" err="1" smtClean="0">
              <a:latin typeface="Arial" panose="020B0604020202020204" pitchFamily="34" charset="0"/>
              <a:cs typeface="Arial" panose="020B0604020202020204" pitchFamily="34" charset="0"/>
            </a:rPr>
            <a:t>Giữ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bí</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mật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về</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đến</a:t>
          </a:r>
          <a:r>
            <a:rPr lang="en-US" sz="1500" dirty="0" smtClean="0">
              <a:latin typeface="Arial" panose="020B0604020202020204" pitchFamily="34" charset="0"/>
              <a:cs typeface="Arial" panose="020B0604020202020204" pitchFamily="34" charset="0"/>
            </a:rPr>
            <a:t> người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người </a:t>
          </a:r>
          <a:r>
            <a:rPr lang="en-US" sz="1500" dirty="0" err="1" smtClean="0">
              <a:latin typeface="Arial" panose="020B0604020202020204" pitchFamily="34" charset="0"/>
              <a:cs typeface="Arial" panose="020B0604020202020204" pitchFamily="34" charset="0"/>
            </a:rPr>
            <a:t>được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ghép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trừ</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trường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hợp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thỏa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thuận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hoặc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pháp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luật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khác</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8CFE548E-3F44-4E40-AB4B-1956A3662B2C}" type="parTrans" cxnId="{87C2354F-6AAC-42DC-B072-AFCF1C2725D4}">
      <dgm:prSet custT="1"/>
      <dgm:spPr/>
      <dgm:t>
        <a:bodyPr/>
        <a:lstStyle/>
        <a:p>
          <a:endParaRPr lang="en-US" sz="1500">
            <a:latin typeface="Arial" panose="020B0604020202020204" pitchFamily="34" charset="0"/>
            <a:cs typeface="Arial" panose="020B0604020202020204" pitchFamily="34" charset="0"/>
          </a:endParaRPr>
        </a:p>
      </dgm:t>
    </dgm:pt>
    <dgm:pt modelId="{C31C92A5-1834-43B8-B983-6B479FE4991E}" type="sibTrans" cxnId="{87C2354F-6AAC-42DC-B072-AFCF1C2725D4}">
      <dgm:prSet/>
      <dgm:spPr/>
      <dgm:t>
        <a:bodyPr/>
        <a:lstStyle/>
        <a:p>
          <a:endParaRPr lang="en-US" sz="1500">
            <a:latin typeface="Arial" panose="020B0604020202020204" pitchFamily="34" charset="0"/>
            <a:cs typeface="Arial" panose="020B0604020202020204" pitchFamily="34" charset="0"/>
          </a:endParaRPr>
        </a:p>
      </dgm:t>
    </dgm:pt>
    <dgm:pt modelId="{F5C9FCB0-1EF8-4E02-B6BE-00C7E667E0CC}" type="pres">
      <dgm:prSet presAssocID="{9F5CE32C-F24F-4D7E-A3F0-428DCB2DF0AA}" presName="Name0" presStyleCnt="0">
        <dgm:presLayoutVars>
          <dgm:chMax val="1"/>
          <dgm:chPref val="1"/>
          <dgm:dir val="rev"/>
          <dgm:animOne val="branch"/>
          <dgm:animLvl val="lvl"/>
        </dgm:presLayoutVars>
      </dgm:prSet>
      <dgm:spPr/>
      <dgm:t>
        <a:bodyPr/>
        <a:lstStyle/>
        <a:p>
          <a:endParaRPr lang="en-US"/>
        </a:p>
      </dgm:t>
    </dgm:pt>
    <dgm:pt modelId="{A713C301-D2EC-4BBB-95C5-97954E451118}" type="pres">
      <dgm:prSet presAssocID="{FCD7E873-10C6-48B3-8C3E-1F9E9C654FBA}" presName="singleCycle" presStyleCnt="0"/>
      <dgm:spPr/>
    </dgm:pt>
    <dgm:pt modelId="{4C17C2B0-49FD-4533-86F8-28CAF9CD9219}" type="pres">
      <dgm:prSet presAssocID="{FCD7E873-10C6-48B3-8C3E-1F9E9C654FBA}" presName="singleCenter" presStyleLbl="node1" presStyleIdx="0" presStyleCnt="5" custScaleX="113182">
        <dgm:presLayoutVars>
          <dgm:chMax val="7"/>
          <dgm:chPref val="7"/>
        </dgm:presLayoutVars>
      </dgm:prSet>
      <dgm:spPr/>
      <dgm:t>
        <a:bodyPr/>
        <a:lstStyle/>
        <a:p>
          <a:endParaRPr lang="en-US"/>
        </a:p>
      </dgm:t>
    </dgm:pt>
    <dgm:pt modelId="{CF5EB105-1C6B-481F-B9E9-46EC92B0FB70}" type="pres">
      <dgm:prSet presAssocID="{119D7FBB-B26F-40ED-B299-4501DB6E53C0}" presName="Name56" presStyleLbl="parChTrans1D2" presStyleIdx="0" presStyleCnt="4"/>
      <dgm:spPr/>
      <dgm:t>
        <a:bodyPr/>
        <a:lstStyle/>
        <a:p>
          <a:endParaRPr lang="en-US"/>
        </a:p>
      </dgm:t>
    </dgm:pt>
    <dgm:pt modelId="{04191EFE-08E2-4EB9-89C7-700B8DD404CF}" type="pres">
      <dgm:prSet presAssocID="{ED361932-30B2-45F5-8E91-2B0FEDE26364}" presName="text0" presStyleLbl="node1" presStyleIdx="1" presStyleCnt="5" custScaleX="203940" custRadScaleRad="77127" custRadScaleInc="-2357">
        <dgm:presLayoutVars>
          <dgm:bulletEnabled val="1"/>
        </dgm:presLayoutVars>
      </dgm:prSet>
      <dgm:spPr/>
      <dgm:t>
        <a:bodyPr/>
        <a:lstStyle/>
        <a:p>
          <a:endParaRPr lang="en-US"/>
        </a:p>
      </dgm:t>
    </dgm:pt>
    <dgm:pt modelId="{D74CF1D1-27B5-4AC9-80C3-FF662E46C7CC}" type="pres">
      <dgm:prSet presAssocID="{624781FF-4444-45FA-8C28-E0B693B7C184}" presName="Name56" presStyleLbl="parChTrans1D2" presStyleIdx="1" presStyleCnt="4"/>
      <dgm:spPr/>
      <dgm:t>
        <a:bodyPr/>
        <a:lstStyle/>
        <a:p>
          <a:endParaRPr lang="en-US"/>
        </a:p>
      </dgm:t>
    </dgm:pt>
    <dgm:pt modelId="{C5E4CFD4-3EE3-4586-9309-C8AE050741BB}" type="pres">
      <dgm:prSet presAssocID="{EA8DB0DA-A6A4-45C3-8A86-F25F8B47A50E}" presName="text0" presStyleLbl="node1" presStyleIdx="2" presStyleCnt="5" custScaleX="291590" custScaleY="153918" custRadScaleRad="155231" custRadScaleInc="1105">
        <dgm:presLayoutVars>
          <dgm:bulletEnabled val="1"/>
        </dgm:presLayoutVars>
      </dgm:prSet>
      <dgm:spPr/>
      <dgm:t>
        <a:bodyPr/>
        <a:lstStyle/>
        <a:p>
          <a:endParaRPr lang="en-US"/>
        </a:p>
      </dgm:t>
    </dgm:pt>
    <dgm:pt modelId="{2E40E914-44D7-4B12-BDFB-5F9D91348002}" type="pres">
      <dgm:prSet presAssocID="{0CD70F12-60B0-4D08-A670-B83F1010E860}" presName="Name56" presStyleLbl="parChTrans1D2" presStyleIdx="2" presStyleCnt="4"/>
      <dgm:spPr/>
      <dgm:t>
        <a:bodyPr/>
        <a:lstStyle/>
        <a:p>
          <a:endParaRPr lang="en-US"/>
        </a:p>
      </dgm:t>
    </dgm:pt>
    <dgm:pt modelId="{90175692-595C-4FB5-9E82-F5D573A5F556}" type="pres">
      <dgm:prSet presAssocID="{D3329256-1F12-4FCD-B1C5-ED292B6436E0}" presName="text0" presStyleLbl="node1" presStyleIdx="3" presStyleCnt="5" custScaleX="203940" custRadScaleRad="90427" custRadScaleInc="0">
        <dgm:presLayoutVars>
          <dgm:bulletEnabled val="1"/>
        </dgm:presLayoutVars>
      </dgm:prSet>
      <dgm:spPr/>
      <dgm:t>
        <a:bodyPr/>
        <a:lstStyle/>
        <a:p>
          <a:endParaRPr lang="en-US"/>
        </a:p>
      </dgm:t>
    </dgm:pt>
    <dgm:pt modelId="{E7717837-9808-4FBD-8A30-A46059997B65}" type="pres">
      <dgm:prSet presAssocID="{8CFE548E-3F44-4E40-AB4B-1956A3662B2C}" presName="Name56" presStyleLbl="parChTrans1D2" presStyleIdx="3" presStyleCnt="4"/>
      <dgm:spPr/>
      <dgm:t>
        <a:bodyPr/>
        <a:lstStyle/>
        <a:p>
          <a:endParaRPr lang="en-US"/>
        </a:p>
      </dgm:t>
    </dgm:pt>
    <dgm:pt modelId="{545F66C8-9553-45DE-A937-C7CA374F01D2}" type="pres">
      <dgm:prSet presAssocID="{83D2A9BE-E6A9-40A3-A6A8-1E5BE1D9F997}" presName="text0" presStyleLbl="node1" presStyleIdx="4" presStyleCnt="5" custScaleX="265641" custScaleY="163297" custRadScaleRad="148075" custRadScaleInc="268">
        <dgm:presLayoutVars>
          <dgm:bulletEnabled val="1"/>
        </dgm:presLayoutVars>
      </dgm:prSet>
      <dgm:spPr/>
      <dgm:t>
        <a:bodyPr/>
        <a:lstStyle/>
        <a:p>
          <a:endParaRPr lang="en-US"/>
        </a:p>
      </dgm:t>
    </dgm:pt>
  </dgm:ptLst>
  <dgm:cxnLst>
    <dgm:cxn modelId="{2A044656-C8B9-41BA-BBFF-B961785708EE}" srcId="{FCD7E873-10C6-48B3-8C3E-1F9E9C654FBA}" destId="{D3329256-1F12-4FCD-B1C5-ED292B6436E0}" srcOrd="2" destOrd="0" parTransId="{0CD70F12-60B0-4D08-A670-B83F1010E860}" sibTransId="{0E8A4064-4779-4C59-95E1-8A3C60D9DDF3}"/>
    <dgm:cxn modelId="{87C2354F-6AAC-42DC-B072-AFCF1C2725D4}" srcId="{FCD7E873-10C6-48B3-8C3E-1F9E9C654FBA}" destId="{83D2A9BE-E6A9-40A3-A6A8-1E5BE1D9F997}" srcOrd="3" destOrd="0" parTransId="{8CFE548E-3F44-4E40-AB4B-1956A3662B2C}" sibTransId="{C31C92A5-1834-43B8-B983-6B479FE4991E}"/>
    <dgm:cxn modelId="{D3A9D4CA-80B8-4C0F-85E1-638F1D50F24E}" type="presOf" srcId="{8CFE548E-3F44-4E40-AB4B-1956A3662B2C}" destId="{E7717837-9808-4FBD-8A30-A46059997B65}" srcOrd="0" destOrd="0" presId="urn:microsoft.com/office/officeart/2008/layout/RadialCluster"/>
    <dgm:cxn modelId="{3453A72D-8CA4-4A6F-AB62-43E224C78635}" type="presOf" srcId="{0CD70F12-60B0-4D08-A670-B83F1010E860}" destId="{2E40E914-44D7-4B12-BDFB-5F9D91348002}" srcOrd="0" destOrd="0" presId="urn:microsoft.com/office/officeart/2008/layout/RadialCluster"/>
    <dgm:cxn modelId="{72F23F86-B2B2-4666-863E-8F2625711B1B}" type="presOf" srcId="{FCD7E873-10C6-48B3-8C3E-1F9E9C654FBA}" destId="{4C17C2B0-49FD-4533-86F8-28CAF9CD9219}" srcOrd="0" destOrd="0" presId="urn:microsoft.com/office/officeart/2008/layout/RadialCluster"/>
    <dgm:cxn modelId="{15E75CB9-3E78-4F56-B095-60ADC6A1C065}" type="presOf" srcId="{ED361932-30B2-45F5-8E91-2B0FEDE26364}" destId="{04191EFE-08E2-4EB9-89C7-700B8DD404CF}" srcOrd="0" destOrd="0" presId="urn:microsoft.com/office/officeart/2008/layout/RadialCluster"/>
    <dgm:cxn modelId="{0B5C69AC-FC18-4E50-A126-BF12F8AD8FAA}" srcId="{FCD7E873-10C6-48B3-8C3E-1F9E9C654FBA}" destId="{ED361932-30B2-45F5-8E91-2B0FEDE26364}" srcOrd="0" destOrd="0" parTransId="{119D7FBB-B26F-40ED-B299-4501DB6E53C0}" sibTransId="{C99E2714-90AA-4340-8325-E649C1E40CC8}"/>
    <dgm:cxn modelId="{C9CE8B93-A969-4BFD-84D3-7F794E5F6E8B}" type="presOf" srcId="{EA8DB0DA-A6A4-45C3-8A86-F25F8B47A50E}" destId="{C5E4CFD4-3EE3-4586-9309-C8AE050741BB}" srcOrd="0" destOrd="0" presId="urn:microsoft.com/office/officeart/2008/layout/RadialCluster"/>
    <dgm:cxn modelId="{460ADB82-A2FC-4802-B3DD-5204E1F3615E}" type="presOf" srcId="{9F5CE32C-F24F-4D7E-A3F0-428DCB2DF0AA}" destId="{F5C9FCB0-1EF8-4E02-B6BE-00C7E667E0CC}" srcOrd="0" destOrd="0" presId="urn:microsoft.com/office/officeart/2008/layout/RadialCluster"/>
    <dgm:cxn modelId="{086FB05A-DC98-429A-9A47-4A5451B382D8}" type="presOf" srcId="{83D2A9BE-E6A9-40A3-A6A8-1E5BE1D9F997}" destId="{545F66C8-9553-45DE-A937-C7CA374F01D2}" srcOrd="0" destOrd="0" presId="urn:microsoft.com/office/officeart/2008/layout/RadialCluster"/>
    <dgm:cxn modelId="{EEA95362-CF62-44DA-B01C-2DFE79E2A826}" type="presOf" srcId="{624781FF-4444-45FA-8C28-E0B693B7C184}" destId="{D74CF1D1-27B5-4AC9-80C3-FF662E46C7CC}" srcOrd="0" destOrd="0" presId="urn:microsoft.com/office/officeart/2008/layout/RadialCluster"/>
    <dgm:cxn modelId="{0E5C6B54-8336-417C-8713-F9461477FA3F}" srcId="{FCD7E873-10C6-48B3-8C3E-1F9E9C654FBA}" destId="{EA8DB0DA-A6A4-45C3-8A86-F25F8B47A50E}" srcOrd="1" destOrd="0" parTransId="{624781FF-4444-45FA-8C28-E0B693B7C184}" sibTransId="{28550AC2-B7D7-4144-AAB6-2ACD4BD934C3}"/>
    <dgm:cxn modelId="{1D565F77-D9AB-41FE-B345-4675FC682B9E}" type="presOf" srcId="{119D7FBB-B26F-40ED-B299-4501DB6E53C0}" destId="{CF5EB105-1C6B-481F-B9E9-46EC92B0FB70}" srcOrd="0" destOrd="0" presId="urn:microsoft.com/office/officeart/2008/layout/RadialCluster"/>
    <dgm:cxn modelId="{64781362-8D26-4802-B9CB-A2BE642700DB}" type="presOf" srcId="{D3329256-1F12-4FCD-B1C5-ED292B6436E0}" destId="{90175692-595C-4FB5-9E82-F5D573A5F556}" srcOrd="0" destOrd="0" presId="urn:microsoft.com/office/officeart/2008/layout/RadialCluster"/>
    <dgm:cxn modelId="{EC8229F5-A337-49F7-BE84-0F72992862BF}" srcId="{9F5CE32C-F24F-4D7E-A3F0-428DCB2DF0AA}" destId="{FCD7E873-10C6-48B3-8C3E-1F9E9C654FBA}" srcOrd="0" destOrd="0" parTransId="{EC4CB504-EA69-4275-A821-56B2329A2683}" sibTransId="{CDB076EB-174A-4B9E-A698-4DCA7AB81942}"/>
    <dgm:cxn modelId="{EA121347-8A60-489E-A78A-99529E50809C}" type="presParOf" srcId="{F5C9FCB0-1EF8-4E02-B6BE-00C7E667E0CC}" destId="{A713C301-D2EC-4BBB-95C5-97954E451118}" srcOrd="0" destOrd="0" presId="urn:microsoft.com/office/officeart/2008/layout/RadialCluster"/>
    <dgm:cxn modelId="{5FE53751-D8E9-426E-9C36-F39B6C4A50A5}" type="presParOf" srcId="{A713C301-D2EC-4BBB-95C5-97954E451118}" destId="{4C17C2B0-49FD-4533-86F8-28CAF9CD9219}" srcOrd="0" destOrd="0" presId="urn:microsoft.com/office/officeart/2008/layout/RadialCluster"/>
    <dgm:cxn modelId="{D982CFC5-7A09-4FE4-BC6C-136E1066A32D}" type="presParOf" srcId="{A713C301-D2EC-4BBB-95C5-97954E451118}" destId="{CF5EB105-1C6B-481F-B9E9-46EC92B0FB70}" srcOrd="1" destOrd="0" presId="urn:microsoft.com/office/officeart/2008/layout/RadialCluster"/>
    <dgm:cxn modelId="{513A0B63-B6DF-4584-A3AC-FB2664D3547D}" type="presParOf" srcId="{A713C301-D2EC-4BBB-95C5-97954E451118}" destId="{04191EFE-08E2-4EB9-89C7-700B8DD404CF}" srcOrd="2" destOrd="0" presId="urn:microsoft.com/office/officeart/2008/layout/RadialCluster"/>
    <dgm:cxn modelId="{7F425E63-2EB9-4E0E-AAAD-3EAA5EBA90A1}" type="presParOf" srcId="{A713C301-D2EC-4BBB-95C5-97954E451118}" destId="{D74CF1D1-27B5-4AC9-80C3-FF662E46C7CC}" srcOrd="3" destOrd="0" presId="urn:microsoft.com/office/officeart/2008/layout/RadialCluster"/>
    <dgm:cxn modelId="{BEFF54A4-B963-453E-AE58-0CD1B2EBFA1F}" type="presParOf" srcId="{A713C301-D2EC-4BBB-95C5-97954E451118}" destId="{C5E4CFD4-3EE3-4586-9309-C8AE050741BB}" srcOrd="4" destOrd="0" presId="urn:microsoft.com/office/officeart/2008/layout/RadialCluster"/>
    <dgm:cxn modelId="{12A5B142-3CC6-4340-AACE-A28F5CA6893B}" type="presParOf" srcId="{A713C301-D2EC-4BBB-95C5-97954E451118}" destId="{2E40E914-44D7-4B12-BDFB-5F9D91348002}" srcOrd="5" destOrd="0" presId="urn:microsoft.com/office/officeart/2008/layout/RadialCluster"/>
    <dgm:cxn modelId="{403E47A2-0133-4941-823C-2D9FFB6B2C61}" type="presParOf" srcId="{A713C301-D2EC-4BBB-95C5-97954E451118}" destId="{90175692-595C-4FB5-9E82-F5D573A5F556}" srcOrd="6" destOrd="0" presId="urn:microsoft.com/office/officeart/2008/layout/RadialCluster"/>
    <dgm:cxn modelId="{7F6392A3-4DC9-4BAD-B91E-274D331FFEDB}" type="presParOf" srcId="{A713C301-D2EC-4BBB-95C5-97954E451118}" destId="{E7717837-9808-4FBD-8A30-A46059997B65}" srcOrd="7" destOrd="0" presId="urn:microsoft.com/office/officeart/2008/layout/RadialCluster"/>
    <dgm:cxn modelId="{15FC676F-BDA1-4EC1-986A-5D844CB5C7AC}" type="presParOf" srcId="{A713C301-D2EC-4BBB-95C5-97954E451118}" destId="{545F66C8-9553-45DE-A937-C7CA374F01D2}" srcOrd="8" destOrd="0" presId="urn:microsoft.com/office/officeart/2008/layout/Radial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ED5065-DE5E-48A9-9B9C-B7B259845B73}" type="doc">
      <dgm:prSet loTypeId="urn:microsoft.com/office/officeart/2009/3/layout/IncreasingArrowsProcess" loCatId="process" qsTypeId="urn:microsoft.com/office/officeart/2005/8/quickstyle/3d4" qsCatId="3D" csTypeId="urn:microsoft.com/office/officeart/2005/8/colors/accent1_2" csCatId="accent1" phldr="1"/>
      <dgm:spPr/>
      <dgm:t>
        <a:bodyPr/>
        <a:lstStyle/>
        <a:p>
          <a:endParaRPr lang="en-US"/>
        </a:p>
      </dgm:t>
    </dgm:pt>
    <dgm:pt modelId="{F635CA04-2893-427C-A96E-64808B4B9D79}">
      <dgm:prSet phldrT="[Text]" phldr="1" custT="1"/>
      <dgm:spPr>
        <a:solidFill>
          <a:srgbClr val="FF0000"/>
        </a:solidFill>
      </dgm:spPr>
      <dgm:t>
        <a:bodyPr/>
        <a:lstStyle/>
        <a:p>
          <a:endParaRPr lang="en-US" sz="1700" dirty="0">
            <a:latin typeface="Arial" panose="020B0604020202020204" pitchFamily="34" charset="0"/>
            <a:cs typeface="Arial" panose="020B0604020202020204" pitchFamily="34" charset="0"/>
          </a:endParaRPr>
        </a:p>
      </dgm:t>
    </dgm:pt>
    <dgm:pt modelId="{82BCA00D-479D-4AD3-B6D3-BE694CB52FBC}" type="parTrans" cxnId="{78AF75A5-9F77-4DAF-9C5F-2F5B439B90EB}">
      <dgm:prSet/>
      <dgm:spPr/>
      <dgm:t>
        <a:bodyPr/>
        <a:lstStyle/>
        <a:p>
          <a:endParaRPr lang="en-US" sz="1700">
            <a:latin typeface="Arial" panose="020B0604020202020204" pitchFamily="34" charset="0"/>
            <a:cs typeface="Arial" panose="020B0604020202020204" pitchFamily="34" charset="0"/>
          </a:endParaRPr>
        </a:p>
      </dgm:t>
    </dgm:pt>
    <dgm:pt modelId="{4632CA7C-7D15-4A13-9846-85AE34375901}" type="sibTrans" cxnId="{78AF75A5-9F77-4DAF-9C5F-2F5B439B90EB}">
      <dgm:prSet/>
      <dgm:spPr/>
      <dgm:t>
        <a:bodyPr/>
        <a:lstStyle/>
        <a:p>
          <a:endParaRPr lang="en-US" sz="1700">
            <a:latin typeface="Arial" panose="020B0604020202020204" pitchFamily="34" charset="0"/>
            <a:cs typeface="Arial" panose="020B0604020202020204" pitchFamily="34" charset="0"/>
          </a:endParaRPr>
        </a:p>
      </dgm:t>
    </dgm:pt>
    <dgm:pt modelId="{FFB73E24-C079-475C-823B-075F862F2AE2}">
      <dgm:prSet phldrT="[Text]" custT="1"/>
      <dgm:spPr/>
      <dgm:t>
        <a:bodyPr/>
        <a:lstStyle/>
        <a:p>
          <a:pPr algn="just"/>
          <a:r>
            <a:rPr lang="en-US" sz="1700" dirty="0" smtClean="0">
              <a:latin typeface="Arial" panose="020B0604020202020204" pitchFamily="34" charset="0"/>
              <a:cs typeface="Arial" panose="020B0604020202020204" pitchFamily="34" charset="0"/>
            </a:rPr>
            <a:t>1. Người </a:t>
          </a:r>
          <a:r>
            <a:rPr lang="en-US" sz="1700" dirty="0" err="1" smtClean="0">
              <a:latin typeface="Arial" panose="020B0604020202020204" pitchFamily="34" charset="0"/>
              <a:cs typeface="Arial" panose="020B0604020202020204" pitchFamily="34" charset="0"/>
            </a:rPr>
            <a:t>từ</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đủ</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mười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tám</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tuổi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trở</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lên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năng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lực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hành</a:t>
          </a:r>
          <a:r>
            <a:rPr lang="en-US" sz="1700" dirty="0" smtClean="0">
              <a:latin typeface="Arial" panose="020B0604020202020204" pitchFamily="34" charset="0"/>
              <a:cs typeface="Arial" panose="020B0604020202020204" pitchFamily="34" charset="0"/>
            </a:rPr>
            <a:t> vi </a:t>
          </a:r>
          <a:r>
            <a:rPr lang="en-US" sz="1700" dirty="0" err="1" smtClean="0">
              <a:latin typeface="Arial" panose="020B0604020202020204" pitchFamily="34" charset="0"/>
              <a:cs typeface="Arial" panose="020B0604020202020204" pitchFamily="34" charset="0"/>
            </a:rPr>
            <a:t>dân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sự</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đầy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đủ</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quyền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mô</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bộ</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cơ</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mình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khi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còn</a:t>
          </a:r>
          <a:r>
            <a:rPr lang="en-US" sz="1700" dirty="0" smtClean="0">
              <a:latin typeface="Arial" panose="020B0604020202020204" pitchFamily="34" charset="0"/>
              <a:cs typeface="Arial" panose="020B0604020202020204" pitchFamily="34" charset="0"/>
            </a:rPr>
            <a:t> sống, </a:t>
          </a:r>
          <a:r>
            <a:rPr lang="en-US" sz="1700" dirty="0" err="1" smtClean="0">
              <a:latin typeface="Arial" panose="020B0604020202020204" pitchFamily="34" charset="0"/>
              <a:cs typeface="Arial" panose="020B0604020202020204" pitchFamily="34" charset="0"/>
            </a:rPr>
            <a:t>sau</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khi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chết</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và</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xác</a:t>
          </a:r>
          <a:r>
            <a:rPr lang="en-US" sz="1700" dirty="0" smtClean="0">
              <a:latin typeface="Arial" panose="020B0604020202020204" pitchFamily="34" charset="0"/>
              <a:cs typeface="Arial" panose="020B0604020202020204" pitchFamily="34" charset="0"/>
            </a:rPr>
            <a:t> ( </a:t>
          </a:r>
          <a:r>
            <a:rPr lang="en-US" sz="1700" dirty="0" err="1" smtClean="0">
              <a:latin typeface="Arial" panose="020B0604020202020204" pitchFamily="34" charset="0"/>
              <a:cs typeface="Arial" panose="020B0604020202020204" pitchFamily="34" charset="0"/>
            </a:rPr>
            <a:t>Điều</a:t>
          </a:r>
          <a:r>
            <a:rPr lang="en-US" sz="1700" dirty="0" smtClean="0">
              <a:latin typeface="Arial" panose="020B0604020202020204" pitchFamily="34" charset="0"/>
              <a:cs typeface="Arial" panose="020B0604020202020204" pitchFamily="34" charset="0"/>
            </a:rPr>
            <a:t> 5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Luật</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lấy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ghép</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mô</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bộ</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cơ</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người </a:t>
          </a:r>
          <a:r>
            <a:rPr lang="en-US" sz="1700" dirty="0" err="1" smtClean="0">
              <a:latin typeface="Arial" panose="020B0604020202020204" pitchFamily="34" charset="0"/>
              <a:cs typeface="Arial" panose="020B0604020202020204" pitchFamily="34" charset="0"/>
            </a:rPr>
            <a:t>và</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lấy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xác</a:t>
          </a:r>
          <a:r>
            <a:rPr lang="en-US" sz="1700" dirty="0" smtClean="0">
              <a:latin typeface="Arial" panose="020B0604020202020204" pitchFamily="34" charset="0"/>
              <a:cs typeface="Arial" panose="020B0604020202020204" pitchFamily="34" charset="0"/>
            </a:rPr>
            <a:t>). </a:t>
          </a:r>
          <a:endParaRPr lang="en-US" sz="1700" dirty="0">
            <a:latin typeface="Arial" panose="020B0604020202020204" pitchFamily="34" charset="0"/>
            <a:cs typeface="Arial" panose="020B0604020202020204" pitchFamily="34" charset="0"/>
          </a:endParaRPr>
        </a:p>
      </dgm:t>
    </dgm:pt>
    <dgm:pt modelId="{C9C602FB-77AD-4278-AD45-BC02C113E454}" type="parTrans" cxnId="{EAA1829B-3864-4604-899D-441717C6FC79}">
      <dgm:prSet/>
      <dgm:spPr/>
      <dgm:t>
        <a:bodyPr/>
        <a:lstStyle/>
        <a:p>
          <a:endParaRPr lang="en-US" sz="1700">
            <a:latin typeface="Arial" panose="020B0604020202020204" pitchFamily="34" charset="0"/>
            <a:cs typeface="Arial" panose="020B0604020202020204" pitchFamily="34" charset="0"/>
          </a:endParaRPr>
        </a:p>
      </dgm:t>
    </dgm:pt>
    <dgm:pt modelId="{CC09D0C2-D8A8-4595-94D7-B7305DAEEBFD}" type="sibTrans" cxnId="{EAA1829B-3864-4604-899D-441717C6FC79}">
      <dgm:prSet/>
      <dgm:spPr/>
      <dgm:t>
        <a:bodyPr/>
        <a:lstStyle/>
        <a:p>
          <a:endParaRPr lang="en-US" sz="1700">
            <a:latin typeface="Arial" panose="020B0604020202020204" pitchFamily="34" charset="0"/>
            <a:cs typeface="Arial" panose="020B0604020202020204" pitchFamily="34" charset="0"/>
          </a:endParaRPr>
        </a:p>
      </dgm:t>
    </dgm:pt>
    <dgm:pt modelId="{2049C1BE-3C20-4663-AF96-4D2730A51A1E}">
      <dgm:prSet phldrT="[Text]" phldr="1"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47E973A8-FD8A-4268-899F-72D827DC173A}" type="parTrans" cxnId="{2405E1AC-9CF8-488F-9496-660D562F89DB}">
      <dgm:prSet/>
      <dgm:spPr/>
      <dgm:t>
        <a:bodyPr/>
        <a:lstStyle/>
        <a:p>
          <a:endParaRPr lang="en-US" sz="1700">
            <a:latin typeface="Arial" panose="020B0604020202020204" pitchFamily="34" charset="0"/>
            <a:cs typeface="Arial" panose="020B0604020202020204" pitchFamily="34" charset="0"/>
          </a:endParaRPr>
        </a:p>
      </dgm:t>
    </dgm:pt>
    <dgm:pt modelId="{CC371F14-6F45-4E09-9AB7-2AF440A83D28}" type="sibTrans" cxnId="{2405E1AC-9CF8-488F-9496-660D562F89DB}">
      <dgm:prSet/>
      <dgm:spPr/>
      <dgm:t>
        <a:bodyPr/>
        <a:lstStyle/>
        <a:p>
          <a:endParaRPr lang="en-US" sz="1700">
            <a:latin typeface="Arial" panose="020B0604020202020204" pitchFamily="34" charset="0"/>
            <a:cs typeface="Arial" panose="020B0604020202020204" pitchFamily="34" charset="0"/>
          </a:endParaRPr>
        </a:p>
      </dgm:t>
    </dgm:pt>
    <dgm:pt modelId="{A6620E27-E866-4591-A442-0F41CC399211}">
      <dgm:prSet phldrT="[Text]" custT="1"/>
      <dgm:spPr/>
      <dgm:t>
        <a:bodyPr/>
        <a:lstStyle/>
        <a:p>
          <a:pPr algn="just"/>
          <a:r>
            <a:rPr lang="en-US" sz="1700" dirty="0" smtClean="0">
              <a:latin typeface="Arial" panose="020B0604020202020204" pitchFamily="34" charset="0"/>
              <a:cs typeface="Arial" panose="020B0604020202020204" pitchFamily="34" charset="0"/>
            </a:rPr>
            <a:t>2. Nam </a:t>
          </a:r>
          <a:r>
            <a:rPr lang="en-US" sz="1700" dirty="0" err="1" smtClean="0">
              <a:latin typeface="Arial" panose="020B0604020202020204" pitchFamily="34" charset="0"/>
              <a:cs typeface="Arial" panose="020B0604020202020204" pitchFamily="34" charset="0"/>
            </a:rPr>
            <a:t>từ</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đủ</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hai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mươi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tuổi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trở</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lên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nữ</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từ</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đủ</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mười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tám</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tuổi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trở</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lên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năng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lực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hành</a:t>
          </a:r>
          <a:r>
            <a:rPr lang="en-US" sz="1700" dirty="0" smtClean="0">
              <a:latin typeface="Arial" panose="020B0604020202020204" pitchFamily="34" charset="0"/>
              <a:cs typeface="Arial" panose="020B0604020202020204" pitchFamily="34" charset="0"/>
            </a:rPr>
            <a:t> vi </a:t>
          </a:r>
          <a:r>
            <a:rPr lang="en-US" sz="1700" dirty="0" err="1" smtClean="0">
              <a:latin typeface="Arial" panose="020B0604020202020204" pitchFamily="34" charset="0"/>
              <a:cs typeface="Arial" panose="020B0604020202020204" pitchFamily="34" charset="0"/>
            </a:rPr>
            <a:t>dân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sự</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đầy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đủ</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quyền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trùng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noãn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phôi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trong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thụ</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nhân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tạo</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theo</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quy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định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pháp</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luật</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Việc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trùng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noãn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phôi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trong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thụ</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nhân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tạo</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được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thực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hiện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theo</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quy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định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Chính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phủ</a:t>
          </a:r>
          <a:r>
            <a:rPr lang="en-US" sz="1700" dirty="0" smtClean="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dgm:t>
    </dgm:pt>
    <dgm:pt modelId="{5BFB71EB-D33A-435A-962A-40DFE720C8A2}" type="parTrans" cxnId="{24647500-9AE4-44D9-821A-951E0F0DBFCE}">
      <dgm:prSet/>
      <dgm:spPr/>
      <dgm:t>
        <a:bodyPr/>
        <a:lstStyle/>
        <a:p>
          <a:endParaRPr lang="en-US" sz="1700">
            <a:latin typeface="Arial" panose="020B0604020202020204" pitchFamily="34" charset="0"/>
            <a:cs typeface="Arial" panose="020B0604020202020204" pitchFamily="34" charset="0"/>
          </a:endParaRPr>
        </a:p>
      </dgm:t>
    </dgm:pt>
    <dgm:pt modelId="{87743555-CE6A-4403-8947-ECDFE3ED5576}" type="sibTrans" cxnId="{24647500-9AE4-44D9-821A-951E0F0DBFCE}">
      <dgm:prSet/>
      <dgm:spPr/>
      <dgm:t>
        <a:bodyPr/>
        <a:lstStyle/>
        <a:p>
          <a:endParaRPr lang="en-US" sz="1700">
            <a:latin typeface="Arial" panose="020B0604020202020204" pitchFamily="34" charset="0"/>
            <a:cs typeface="Arial" panose="020B0604020202020204" pitchFamily="34" charset="0"/>
          </a:endParaRPr>
        </a:p>
      </dgm:t>
    </dgm:pt>
    <dgm:pt modelId="{9D03D805-0B9B-449D-A4A4-22899963BF24}">
      <dgm:prSet phldrT="[Text]" phldr="1"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3F02F182-9ADA-48D3-B6AE-50A8A010A5D5}" type="parTrans" cxnId="{4D658E6D-EC4B-4818-8889-8FCE2C54204E}">
      <dgm:prSet/>
      <dgm:spPr/>
      <dgm:t>
        <a:bodyPr/>
        <a:lstStyle/>
        <a:p>
          <a:endParaRPr lang="en-US" sz="1700">
            <a:latin typeface="Arial" panose="020B0604020202020204" pitchFamily="34" charset="0"/>
            <a:cs typeface="Arial" panose="020B0604020202020204" pitchFamily="34" charset="0"/>
          </a:endParaRPr>
        </a:p>
      </dgm:t>
    </dgm:pt>
    <dgm:pt modelId="{0ACED779-04B6-4358-9804-E099C32A73E5}" type="sibTrans" cxnId="{4D658E6D-EC4B-4818-8889-8FCE2C54204E}">
      <dgm:prSet/>
      <dgm:spPr/>
      <dgm:t>
        <a:bodyPr/>
        <a:lstStyle/>
        <a:p>
          <a:endParaRPr lang="en-US" sz="1700">
            <a:latin typeface="Arial" panose="020B0604020202020204" pitchFamily="34" charset="0"/>
            <a:cs typeface="Arial" panose="020B0604020202020204" pitchFamily="34" charset="0"/>
          </a:endParaRPr>
        </a:p>
      </dgm:t>
    </dgm:pt>
    <dgm:pt modelId="{DE9DE74F-EE94-436E-8544-EB507C4C70C2}">
      <dgm:prSet phldrT="[Text]" custT="1"/>
      <dgm:spPr/>
      <dgm:t>
        <a:bodyPr/>
        <a:lstStyle/>
        <a:p>
          <a:pPr algn="just"/>
          <a:r>
            <a:rPr lang="en-US" sz="1700" dirty="0" smtClean="0">
              <a:latin typeface="Arial" panose="020B0604020202020204" pitchFamily="34" charset="0"/>
              <a:cs typeface="Arial" panose="020B0604020202020204" pitchFamily="34" charset="0"/>
            </a:rPr>
            <a:t>3. </a:t>
          </a:r>
          <a:r>
            <a:rPr lang="en-US" sz="1700" dirty="0" err="1" smtClean="0">
              <a:latin typeface="Arial" panose="020B0604020202020204" pitchFamily="34" charset="0"/>
              <a:cs typeface="Arial" panose="020B0604020202020204" pitchFamily="34" charset="0"/>
            </a:rPr>
            <a:t>Đối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với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từng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trường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hợp</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cụ</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sẽ</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những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quy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định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chuyên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môn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Bộ</a:t>
          </a:r>
          <a:r>
            <a:rPr lang="en-US" sz="1700" dirty="0" smtClean="0">
              <a:latin typeface="Arial" panose="020B0604020202020204" pitchFamily="34" charset="0"/>
              <a:cs typeface="Arial" panose="020B0604020202020204" pitchFamily="34" charset="0"/>
            </a:rPr>
            <a:t> Y </a:t>
          </a:r>
          <a:r>
            <a:rPr lang="en-US" sz="1700" dirty="0" err="1" smtClean="0">
              <a:latin typeface="Arial" panose="020B0604020202020204" pitchFamily="34" charset="0"/>
              <a:cs typeface="Arial" panose="020B0604020202020204" pitchFamily="34" charset="0"/>
            </a:rPr>
            <a:t>tế</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ví</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dụ</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gan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trùng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trứng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lúc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còn</a:t>
          </a:r>
          <a:r>
            <a:rPr lang="en-US" sz="1700" dirty="0" smtClean="0">
              <a:latin typeface="Arial" panose="020B0604020202020204" pitchFamily="34" charset="0"/>
              <a:cs typeface="Arial" panose="020B0604020202020204" pitchFamily="34" charset="0"/>
            </a:rPr>
            <a:t> sống </a:t>
          </a:r>
          <a:r>
            <a:rPr lang="en-US" sz="1700" dirty="0" err="1" smtClean="0">
              <a:latin typeface="Arial" panose="020B0604020202020204" pitchFamily="34" charset="0"/>
              <a:cs typeface="Arial" panose="020B0604020202020204" pitchFamily="34" charset="0"/>
            </a:rPr>
            <a:t>bởi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vì</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đây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là</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những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bộ</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tái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của</a:t>
          </a:r>
          <a:r>
            <a:rPr lang="en-US" sz="1700" dirty="0" smtClean="0">
              <a:latin typeface="Arial" panose="020B0604020202020204" pitchFamily="34" charset="0"/>
              <a:cs typeface="Arial" panose="020B0604020202020204" pitchFamily="34" charset="0"/>
            </a:rPr>
            <a:t> người  </a:t>
          </a:r>
          <a:r>
            <a:rPr lang="en-US" sz="1700" dirty="0" err="1" smtClean="0">
              <a:latin typeface="Arial" panose="020B0604020202020204" pitchFamily="34" charset="0"/>
              <a:cs typeface="Arial" panose="020B0604020202020204" pitchFamily="34" charset="0"/>
            </a:rPr>
            <a:t>khi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còn</a:t>
          </a:r>
          <a:r>
            <a:rPr lang="en-US" sz="1700" dirty="0" smtClean="0">
              <a:latin typeface="Arial" panose="020B0604020202020204" pitchFamily="34" charset="0"/>
              <a:cs typeface="Arial" panose="020B0604020202020204" pitchFamily="34" charset="0"/>
            </a:rPr>
            <a:t> sống;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khi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còn</a:t>
          </a:r>
          <a:r>
            <a:rPr lang="en-US" sz="1700" dirty="0" smtClean="0">
              <a:latin typeface="Arial" panose="020B0604020202020204" pitchFamily="34" charset="0"/>
              <a:cs typeface="Arial" panose="020B0604020202020204" pitchFamily="34" charset="0"/>
            </a:rPr>
            <a:t> sống </a:t>
          </a:r>
          <a:r>
            <a:rPr lang="en-US" sz="1700" dirty="0" err="1" smtClean="0">
              <a:latin typeface="Arial" panose="020B0604020202020204" pitchFamily="34" charset="0"/>
              <a:cs typeface="Arial" panose="020B0604020202020204" pitchFamily="34" charset="0"/>
            </a:rPr>
            <a:t>bởi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vì</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mỗi</a:t>
          </a:r>
          <a:r>
            <a:rPr lang="en-US" sz="1700" dirty="0" smtClean="0">
              <a:latin typeface="Arial" panose="020B0604020202020204" pitchFamily="34" charset="0"/>
              <a:cs typeface="Arial" panose="020B0604020202020204" pitchFamily="34" charset="0"/>
            </a:rPr>
            <a:t> người </a:t>
          </a:r>
          <a:r>
            <a:rPr lang="en-US" sz="1700" dirty="0" err="1" smtClean="0">
              <a:latin typeface="Arial" panose="020B0604020202020204" pitchFamily="34" charset="0"/>
              <a:cs typeface="Arial" panose="020B0604020202020204" pitchFamily="34" charset="0"/>
            </a:rPr>
            <a:t>có</a:t>
          </a:r>
          <a:r>
            <a:rPr lang="en-US" sz="1700" dirty="0" smtClean="0">
              <a:latin typeface="Arial" panose="020B0604020202020204" pitchFamily="34" charset="0"/>
              <a:cs typeface="Arial" panose="020B0604020202020204" pitchFamily="34" charset="0"/>
            </a:rPr>
            <a:t> 2 </a:t>
          </a:r>
          <a:r>
            <a:rPr lang="en-US" sz="1700" dirty="0" err="1" smtClean="0">
              <a:latin typeface="Arial" panose="020B0604020202020204" pitchFamily="34" charset="0"/>
              <a:cs typeface="Arial" panose="020B0604020202020204" pitchFamily="34" charset="0"/>
            </a:rPr>
            <a:t>qủa</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Nhưng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đối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với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tim</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giác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mạc</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chỉ</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hiến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sau</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khi</a:t>
          </a:r>
          <a:r>
            <a:rPr lang="en-US" sz="1700" dirty="0" smtClean="0">
              <a:latin typeface="Arial" panose="020B0604020202020204" pitchFamily="34" charset="0"/>
              <a:cs typeface="Arial" panose="020B0604020202020204" pitchFamily="34" charset="0"/>
            </a:rPr>
            <a:t> qua </a:t>
          </a:r>
          <a:r>
            <a:rPr lang="en-US" sz="1700" dirty="0" err="1" smtClean="0">
              <a:latin typeface="Arial" panose="020B0604020202020204" pitchFamily="34" charset="0"/>
              <a:cs typeface="Arial" panose="020B0604020202020204" pitchFamily="34" charset="0"/>
            </a:rPr>
            <a:t>đời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vì</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đây</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là</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những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bộ</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phận</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không</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thể</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tái</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sinh</a:t>
          </a:r>
          <a:r>
            <a:rPr lang="en-US" sz="1700" dirty="0" smtClean="0">
              <a:latin typeface="Arial" panose="020B0604020202020204" pitchFamily="34" charset="0"/>
              <a:cs typeface="Arial" panose="020B0604020202020204" pitchFamily="34" charset="0"/>
            </a:rPr>
            <a:t> </a:t>
          </a:r>
          <a:r>
            <a:rPr lang="en-US" sz="1700" dirty="0" err="1" smtClean="0">
              <a:latin typeface="Arial" panose="020B0604020202020204" pitchFamily="34" charset="0"/>
              <a:cs typeface="Arial" panose="020B0604020202020204" pitchFamily="34" charset="0"/>
            </a:rPr>
            <a:t>được</a:t>
          </a:r>
          <a:r>
            <a:rPr lang="en-US" sz="1700" dirty="0" smtClean="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dgm:t>
    </dgm:pt>
    <dgm:pt modelId="{9BA7119E-5F48-4032-9329-5DAB1967DBE5}" type="parTrans" cxnId="{D1A015E0-B199-4C88-959A-23892F5FD966}">
      <dgm:prSet/>
      <dgm:spPr/>
      <dgm:t>
        <a:bodyPr/>
        <a:lstStyle/>
        <a:p>
          <a:endParaRPr lang="en-US" sz="1700">
            <a:latin typeface="Arial" panose="020B0604020202020204" pitchFamily="34" charset="0"/>
            <a:cs typeface="Arial" panose="020B0604020202020204" pitchFamily="34" charset="0"/>
          </a:endParaRPr>
        </a:p>
      </dgm:t>
    </dgm:pt>
    <dgm:pt modelId="{7B393CF7-0FBA-4DD2-BEFE-BFB842C0458B}" type="sibTrans" cxnId="{D1A015E0-B199-4C88-959A-23892F5FD966}">
      <dgm:prSet/>
      <dgm:spPr/>
      <dgm:t>
        <a:bodyPr/>
        <a:lstStyle/>
        <a:p>
          <a:endParaRPr lang="en-US" sz="1700">
            <a:latin typeface="Arial" panose="020B0604020202020204" pitchFamily="34" charset="0"/>
            <a:cs typeface="Arial" panose="020B0604020202020204" pitchFamily="34" charset="0"/>
          </a:endParaRPr>
        </a:p>
      </dgm:t>
    </dgm:pt>
    <dgm:pt modelId="{C6307B0E-A969-4818-8BD8-8D94EB03F0B7}" type="pres">
      <dgm:prSet presAssocID="{44ED5065-DE5E-48A9-9B9C-B7B259845B73}" presName="Name0" presStyleCnt="0">
        <dgm:presLayoutVars>
          <dgm:chMax val="5"/>
          <dgm:chPref val="5"/>
          <dgm:dir/>
          <dgm:animLvl val="lvl"/>
        </dgm:presLayoutVars>
      </dgm:prSet>
      <dgm:spPr/>
      <dgm:t>
        <a:bodyPr/>
        <a:lstStyle/>
        <a:p>
          <a:endParaRPr lang="en-US"/>
        </a:p>
      </dgm:t>
    </dgm:pt>
    <dgm:pt modelId="{26387920-8F91-448A-A950-3CFB297CDB98}" type="pres">
      <dgm:prSet presAssocID="{F635CA04-2893-427C-A96E-64808B4B9D79}" presName="parentText1" presStyleLbl="node1" presStyleIdx="0" presStyleCnt="3" custScaleY="65312" custLinFactNeighborX="100" custLinFactNeighborY="11455">
        <dgm:presLayoutVars>
          <dgm:chMax/>
          <dgm:chPref val="3"/>
          <dgm:bulletEnabled val="1"/>
        </dgm:presLayoutVars>
      </dgm:prSet>
      <dgm:spPr/>
      <dgm:t>
        <a:bodyPr/>
        <a:lstStyle/>
        <a:p>
          <a:endParaRPr lang="en-US"/>
        </a:p>
      </dgm:t>
    </dgm:pt>
    <dgm:pt modelId="{F756A42E-ADBC-4907-8D4D-5BAA98461C6E}" type="pres">
      <dgm:prSet presAssocID="{F635CA04-2893-427C-A96E-64808B4B9D79}" presName="childText1" presStyleLbl="solidAlignAcc1" presStyleIdx="0" presStyleCnt="3">
        <dgm:presLayoutVars>
          <dgm:chMax val="0"/>
          <dgm:chPref val="0"/>
          <dgm:bulletEnabled val="1"/>
        </dgm:presLayoutVars>
      </dgm:prSet>
      <dgm:spPr>
        <a:prstGeom prst="foldedCorner">
          <a:avLst/>
        </a:prstGeom>
      </dgm:spPr>
      <dgm:t>
        <a:bodyPr/>
        <a:lstStyle/>
        <a:p>
          <a:endParaRPr lang="en-US"/>
        </a:p>
      </dgm:t>
    </dgm:pt>
    <dgm:pt modelId="{67439E0A-0A97-4CB9-ABE0-518C3B1A8E88}" type="pres">
      <dgm:prSet presAssocID="{2049C1BE-3C20-4663-AF96-4D2730A51A1E}" presName="parentText2" presStyleLbl="node1" presStyleIdx="1" presStyleCnt="3" custScaleY="65312" custLinFactNeighborY="11455">
        <dgm:presLayoutVars>
          <dgm:chMax/>
          <dgm:chPref val="3"/>
          <dgm:bulletEnabled val="1"/>
        </dgm:presLayoutVars>
      </dgm:prSet>
      <dgm:spPr/>
      <dgm:t>
        <a:bodyPr/>
        <a:lstStyle/>
        <a:p>
          <a:endParaRPr lang="en-US"/>
        </a:p>
      </dgm:t>
    </dgm:pt>
    <dgm:pt modelId="{0C1C3E1A-AADB-42C5-8FA8-C4662F93C723}" type="pres">
      <dgm:prSet presAssocID="{2049C1BE-3C20-4663-AF96-4D2730A51A1E}" presName="childText2" presStyleLbl="solidAlignAcc1" presStyleIdx="1" presStyleCnt="3">
        <dgm:presLayoutVars>
          <dgm:chMax val="0"/>
          <dgm:chPref val="0"/>
          <dgm:bulletEnabled val="1"/>
        </dgm:presLayoutVars>
      </dgm:prSet>
      <dgm:spPr>
        <a:prstGeom prst="foldedCorner">
          <a:avLst/>
        </a:prstGeom>
      </dgm:spPr>
      <dgm:t>
        <a:bodyPr/>
        <a:lstStyle/>
        <a:p>
          <a:endParaRPr lang="en-US"/>
        </a:p>
      </dgm:t>
    </dgm:pt>
    <dgm:pt modelId="{A53E7B4E-63AE-4098-8D74-A1F9D434A2B2}" type="pres">
      <dgm:prSet presAssocID="{9D03D805-0B9B-449D-A4A4-22899963BF24}" presName="parentText3" presStyleLbl="node1" presStyleIdx="2" presStyleCnt="3" custScaleY="65312" custLinFactNeighborY="11455">
        <dgm:presLayoutVars>
          <dgm:chMax/>
          <dgm:chPref val="3"/>
          <dgm:bulletEnabled val="1"/>
        </dgm:presLayoutVars>
      </dgm:prSet>
      <dgm:spPr/>
      <dgm:t>
        <a:bodyPr/>
        <a:lstStyle/>
        <a:p>
          <a:endParaRPr lang="en-US"/>
        </a:p>
      </dgm:t>
    </dgm:pt>
    <dgm:pt modelId="{0DAA7B30-07A9-49EC-A84A-CDFAD8B06B1F}" type="pres">
      <dgm:prSet presAssocID="{9D03D805-0B9B-449D-A4A4-22899963BF24}" presName="childText3" presStyleLbl="solidAlignAcc1" presStyleIdx="2" presStyleCnt="3" custScaleY="108167" custLinFactNeighborX="-65" custLinFactNeighborY="5160">
        <dgm:presLayoutVars>
          <dgm:chMax val="0"/>
          <dgm:chPref val="0"/>
          <dgm:bulletEnabled val="1"/>
        </dgm:presLayoutVars>
      </dgm:prSet>
      <dgm:spPr>
        <a:prstGeom prst="foldedCorner">
          <a:avLst/>
        </a:prstGeom>
      </dgm:spPr>
      <dgm:t>
        <a:bodyPr/>
        <a:lstStyle/>
        <a:p>
          <a:endParaRPr lang="en-US"/>
        </a:p>
      </dgm:t>
    </dgm:pt>
  </dgm:ptLst>
  <dgm:cxnLst>
    <dgm:cxn modelId="{EAA1829B-3864-4604-899D-441717C6FC79}" srcId="{F635CA04-2893-427C-A96E-64808B4B9D79}" destId="{FFB73E24-C079-475C-823B-075F862F2AE2}" srcOrd="0" destOrd="0" parTransId="{C9C602FB-77AD-4278-AD45-BC02C113E454}" sibTransId="{CC09D0C2-D8A8-4595-94D7-B7305DAEEBFD}"/>
    <dgm:cxn modelId="{4D658E6D-EC4B-4818-8889-8FCE2C54204E}" srcId="{44ED5065-DE5E-48A9-9B9C-B7B259845B73}" destId="{9D03D805-0B9B-449D-A4A4-22899963BF24}" srcOrd="2" destOrd="0" parTransId="{3F02F182-9ADA-48D3-B6AE-50A8A010A5D5}" sibTransId="{0ACED779-04B6-4358-9804-E099C32A73E5}"/>
    <dgm:cxn modelId="{B9A4548B-DC3C-412F-9272-78DFD630F053}" type="presOf" srcId="{44ED5065-DE5E-48A9-9B9C-B7B259845B73}" destId="{C6307B0E-A969-4818-8BD8-8D94EB03F0B7}" srcOrd="0" destOrd="0" presId="urn:microsoft.com/office/officeart/2009/3/layout/IncreasingArrowsProcess"/>
    <dgm:cxn modelId="{24647500-9AE4-44D9-821A-951E0F0DBFCE}" srcId="{2049C1BE-3C20-4663-AF96-4D2730A51A1E}" destId="{A6620E27-E866-4591-A442-0F41CC399211}" srcOrd="0" destOrd="0" parTransId="{5BFB71EB-D33A-435A-962A-40DFE720C8A2}" sibTransId="{87743555-CE6A-4403-8947-ECDFE3ED5576}"/>
    <dgm:cxn modelId="{D1A015E0-B199-4C88-959A-23892F5FD966}" srcId="{9D03D805-0B9B-449D-A4A4-22899963BF24}" destId="{DE9DE74F-EE94-436E-8544-EB507C4C70C2}" srcOrd="0" destOrd="0" parTransId="{9BA7119E-5F48-4032-9329-5DAB1967DBE5}" sibTransId="{7B393CF7-0FBA-4DD2-BEFE-BFB842C0458B}"/>
    <dgm:cxn modelId="{2405E1AC-9CF8-488F-9496-660D562F89DB}" srcId="{44ED5065-DE5E-48A9-9B9C-B7B259845B73}" destId="{2049C1BE-3C20-4663-AF96-4D2730A51A1E}" srcOrd="1" destOrd="0" parTransId="{47E973A8-FD8A-4268-899F-72D827DC173A}" sibTransId="{CC371F14-6F45-4E09-9AB7-2AF440A83D28}"/>
    <dgm:cxn modelId="{78AF75A5-9F77-4DAF-9C5F-2F5B439B90EB}" srcId="{44ED5065-DE5E-48A9-9B9C-B7B259845B73}" destId="{F635CA04-2893-427C-A96E-64808B4B9D79}" srcOrd="0" destOrd="0" parTransId="{82BCA00D-479D-4AD3-B6D3-BE694CB52FBC}" sibTransId="{4632CA7C-7D15-4A13-9846-85AE34375901}"/>
    <dgm:cxn modelId="{12656385-1BA8-480B-AC19-E3E8D570D32D}" type="presOf" srcId="{A6620E27-E866-4591-A442-0F41CC399211}" destId="{0C1C3E1A-AADB-42C5-8FA8-C4662F93C723}" srcOrd="0" destOrd="0" presId="urn:microsoft.com/office/officeart/2009/3/layout/IncreasingArrowsProcess"/>
    <dgm:cxn modelId="{CAE0BA2B-6961-4C81-ACC7-D8007E93C9E7}" type="presOf" srcId="{F635CA04-2893-427C-A96E-64808B4B9D79}" destId="{26387920-8F91-448A-A950-3CFB297CDB98}" srcOrd="0" destOrd="0" presId="urn:microsoft.com/office/officeart/2009/3/layout/IncreasingArrowsProcess"/>
    <dgm:cxn modelId="{202DECBC-BA8A-4F6D-A519-4DE577A7BD6F}" type="presOf" srcId="{9D03D805-0B9B-449D-A4A4-22899963BF24}" destId="{A53E7B4E-63AE-4098-8D74-A1F9D434A2B2}" srcOrd="0" destOrd="0" presId="urn:microsoft.com/office/officeart/2009/3/layout/IncreasingArrowsProcess"/>
    <dgm:cxn modelId="{8695126E-B43A-4C1F-B9A3-DC75B6D974FF}" type="presOf" srcId="{DE9DE74F-EE94-436E-8544-EB507C4C70C2}" destId="{0DAA7B30-07A9-49EC-A84A-CDFAD8B06B1F}" srcOrd="0" destOrd="0" presId="urn:microsoft.com/office/officeart/2009/3/layout/IncreasingArrowsProcess"/>
    <dgm:cxn modelId="{3B64B57A-BBD5-41F3-803C-0801F65D2F36}" type="presOf" srcId="{FFB73E24-C079-475C-823B-075F862F2AE2}" destId="{F756A42E-ADBC-4907-8D4D-5BAA98461C6E}" srcOrd="0" destOrd="0" presId="urn:microsoft.com/office/officeart/2009/3/layout/IncreasingArrowsProcess"/>
    <dgm:cxn modelId="{C6C2E35C-0A80-4932-BA31-1D33C6ABFA1B}" type="presOf" srcId="{2049C1BE-3C20-4663-AF96-4D2730A51A1E}" destId="{67439E0A-0A97-4CB9-ABE0-518C3B1A8E88}" srcOrd="0" destOrd="0" presId="urn:microsoft.com/office/officeart/2009/3/layout/IncreasingArrowsProcess"/>
    <dgm:cxn modelId="{DD9904BC-8F01-4894-944C-7931C9B5C192}" type="presParOf" srcId="{C6307B0E-A969-4818-8BD8-8D94EB03F0B7}" destId="{26387920-8F91-448A-A950-3CFB297CDB98}" srcOrd="0" destOrd="0" presId="urn:microsoft.com/office/officeart/2009/3/layout/IncreasingArrowsProcess"/>
    <dgm:cxn modelId="{87A2AFFA-882E-470B-97E6-BC462D764B8B}" type="presParOf" srcId="{C6307B0E-A969-4818-8BD8-8D94EB03F0B7}" destId="{F756A42E-ADBC-4907-8D4D-5BAA98461C6E}" srcOrd="1" destOrd="0" presId="urn:microsoft.com/office/officeart/2009/3/layout/IncreasingArrowsProcess"/>
    <dgm:cxn modelId="{54A05982-AD46-4982-B2E7-DBC6AACD9A9A}" type="presParOf" srcId="{C6307B0E-A969-4818-8BD8-8D94EB03F0B7}" destId="{67439E0A-0A97-4CB9-ABE0-518C3B1A8E88}" srcOrd="2" destOrd="0" presId="urn:microsoft.com/office/officeart/2009/3/layout/IncreasingArrowsProcess"/>
    <dgm:cxn modelId="{84C46951-A4BF-4F2F-AD98-48E0F730004A}" type="presParOf" srcId="{C6307B0E-A969-4818-8BD8-8D94EB03F0B7}" destId="{0C1C3E1A-AADB-42C5-8FA8-C4662F93C723}" srcOrd="3" destOrd="0" presId="urn:microsoft.com/office/officeart/2009/3/layout/IncreasingArrowsProcess"/>
    <dgm:cxn modelId="{4761C00E-40CD-4F9C-A87F-7ACEF162B02C}" type="presParOf" srcId="{C6307B0E-A969-4818-8BD8-8D94EB03F0B7}" destId="{A53E7B4E-63AE-4098-8D74-A1F9D434A2B2}" srcOrd="4" destOrd="0" presId="urn:microsoft.com/office/officeart/2009/3/layout/IncreasingArrowsProcess"/>
    <dgm:cxn modelId="{9718749A-8F6F-499E-AF5B-65C0AF5F78EC}" type="presParOf" srcId="{C6307B0E-A969-4818-8BD8-8D94EB03F0B7}" destId="{0DAA7B30-07A9-49EC-A84A-CDFAD8B06B1F}" srcOrd="5" destOrd="0" presId="urn:microsoft.com/office/officeart/2009/3/layout/IncreasingArrows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48CF5EB-7FD0-4FD7-8463-E1BEDC218959}" type="doc">
      <dgm:prSet loTypeId="urn:microsoft.com/office/officeart/2009/3/layout/HorizontalOrganizationChart" loCatId="hierarchy" qsTypeId="urn:microsoft.com/office/officeart/2005/8/quickstyle/3d3" qsCatId="3D" csTypeId="urn:microsoft.com/office/officeart/2005/8/colors/accent1_2" csCatId="accent1" phldr="1"/>
      <dgm:spPr/>
      <dgm:t>
        <a:bodyPr/>
        <a:lstStyle/>
        <a:p>
          <a:endParaRPr lang="en-US"/>
        </a:p>
      </dgm:t>
    </dgm:pt>
    <dgm:pt modelId="{D5E99566-199F-44B3-8D47-E889266AA495}">
      <dgm:prSet phldrT="[Text]" custT="1"/>
      <dgm:spPr>
        <a:solidFill>
          <a:srgbClr val="FF0000"/>
        </a:solidFill>
      </dgm:spPr>
      <dgm:t>
        <a:bodyPr/>
        <a:lstStyle/>
        <a:p>
          <a:r>
            <a:rPr lang="en-US" sz="1700" i="1" dirty="0" smtClean="0">
              <a:latin typeface="Arial" panose="020B0604020202020204" pitchFamily="34" charset="0"/>
              <a:cs typeface="Arial" panose="020B0604020202020204" pitchFamily="34" charset="0"/>
            </a:rPr>
            <a:t>b) </a:t>
          </a:r>
          <a:r>
            <a:rPr lang="en-US" sz="1700" i="1" dirty="0" err="1" smtClean="0">
              <a:latin typeface="Arial" panose="020B0604020202020204" pitchFamily="34" charset="0"/>
              <a:cs typeface="Arial" panose="020B0604020202020204" pitchFamily="34" charset="0"/>
            </a:rPr>
            <a:t>Quyền</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lợi</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của</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người</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đã</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hiến</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mô</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bộ</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phận</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cơ</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thể</a:t>
          </a:r>
          <a:r>
            <a:rPr lang="en-US" sz="1700" i="1" dirty="0" smtClean="0">
              <a:latin typeface="Arial" panose="020B0604020202020204" pitchFamily="34" charset="0"/>
              <a:cs typeface="Arial" panose="020B0604020202020204" pitchFamily="34" charset="0"/>
            </a:rPr>
            <a:t> </a:t>
          </a:r>
          <a:r>
            <a:rPr lang="en-US" sz="1700" i="1" dirty="0" err="1" smtClean="0">
              <a:latin typeface="Arial" panose="020B0604020202020204" pitchFamily="34" charset="0"/>
              <a:cs typeface="Arial" panose="020B0604020202020204" pitchFamily="34" charset="0"/>
            </a:rPr>
            <a:t>người</a:t>
          </a:r>
          <a:endParaRPr lang="en-US" sz="1700" dirty="0">
            <a:latin typeface="Arial" panose="020B0604020202020204" pitchFamily="34" charset="0"/>
            <a:cs typeface="Arial" panose="020B0604020202020204" pitchFamily="34" charset="0"/>
          </a:endParaRPr>
        </a:p>
      </dgm:t>
    </dgm:pt>
    <dgm:pt modelId="{2DA471A2-4BEA-4AD7-A58F-E84AA85F1D17}" type="parTrans" cxnId="{676C8FDD-67CF-4FC5-99D9-0047E86AE93A}">
      <dgm:prSet/>
      <dgm:spPr/>
      <dgm:t>
        <a:bodyPr/>
        <a:lstStyle/>
        <a:p>
          <a:endParaRPr lang="en-US" sz="1700">
            <a:latin typeface="Arial" panose="020B0604020202020204" pitchFamily="34" charset="0"/>
            <a:cs typeface="Arial" panose="020B0604020202020204" pitchFamily="34" charset="0"/>
          </a:endParaRPr>
        </a:p>
      </dgm:t>
    </dgm:pt>
    <dgm:pt modelId="{9F89018C-DC70-4E04-98DB-8AE26F900EE0}" type="sibTrans" cxnId="{676C8FDD-67CF-4FC5-99D9-0047E86AE93A}">
      <dgm:prSet/>
      <dgm:spPr/>
      <dgm:t>
        <a:bodyPr/>
        <a:lstStyle/>
        <a:p>
          <a:endParaRPr lang="en-US" sz="1700">
            <a:latin typeface="Arial" panose="020B0604020202020204" pitchFamily="34" charset="0"/>
            <a:cs typeface="Arial" panose="020B0604020202020204" pitchFamily="34" charset="0"/>
          </a:endParaRPr>
        </a:p>
      </dgm:t>
    </dgm:pt>
    <dgm:pt modelId="{6398E17A-61FF-497E-B58A-CFF3DBDF18E4}" type="asst">
      <dgm:prSet phldrT="[Tex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Người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đã</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hiến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mô</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chăm</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sóc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phục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hồi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sức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khoẻ</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miễn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phí</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ngay</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sau</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thực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hiện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việc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hiến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mô</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tại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sở</a:t>
          </a:r>
          <a:r>
            <a:rPr lang="en-US" sz="1700" dirty="0" smtClean="0">
              <a:solidFill>
                <a:schemeClr val="bg2">
                  <a:lumMod val="10000"/>
                </a:schemeClr>
              </a:solidFill>
              <a:latin typeface="Arial" panose="020B0604020202020204" pitchFamily="34" charset="0"/>
              <a:cs typeface="Arial" panose="020B0604020202020204" pitchFamily="34" charset="0"/>
            </a:rPr>
            <a:t> y </a:t>
          </a:r>
          <a:r>
            <a:rPr lang="en-US" sz="1700" dirty="0" err="1" smtClean="0">
              <a:solidFill>
                <a:schemeClr val="bg2">
                  <a:lumMod val="10000"/>
                </a:schemeClr>
              </a:solidFill>
              <a:latin typeface="Arial" panose="020B0604020202020204" pitchFamily="34" charset="0"/>
              <a:cs typeface="Arial" panose="020B0604020202020204" pitchFamily="34" charset="0"/>
            </a:rPr>
            <a:t>tế</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EE160175-0432-4BCC-8E31-B426E69CBEA6}" type="parTrans" cxnId="{C1FB867C-4123-4BE4-9D30-D2E790E4A442}">
      <dgm:prSet/>
      <dgm:spPr/>
      <dgm:t>
        <a:bodyPr/>
        <a:lstStyle/>
        <a:p>
          <a:endParaRPr lang="en-US" sz="1700">
            <a:latin typeface="Arial" panose="020B0604020202020204" pitchFamily="34" charset="0"/>
            <a:cs typeface="Arial" panose="020B0604020202020204" pitchFamily="34" charset="0"/>
          </a:endParaRPr>
        </a:p>
      </dgm:t>
    </dgm:pt>
    <dgm:pt modelId="{A07E7D06-AEED-4765-860E-A8DC983F7AFC}" type="sibTrans" cxnId="{C1FB867C-4123-4BE4-9D30-D2E790E4A442}">
      <dgm:prSet/>
      <dgm:spPr/>
      <dgm:t>
        <a:bodyPr/>
        <a:lstStyle/>
        <a:p>
          <a:endParaRPr lang="en-US" sz="1700">
            <a:latin typeface="Arial" panose="020B0604020202020204" pitchFamily="34" charset="0"/>
            <a:cs typeface="Arial" panose="020B0604020202020204" pitchFamily="34" charset="0"/>
          </a:endParaRPr>
        </a:p>
      </dgm:t>
    </dgm:pt>
    <dgm:pt modelId="{EC1005A2-647D-48BF-B536-4CBF3E20FE92}" type="asst">
      <dgm:prSe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Người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đã</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hiến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bộ</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phận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thể</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người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có</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các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quyền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lợi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sau</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75058DDD-D4A8-4D17-9DED-003674E0DDFE}" type="parTrans" cxnId="{D464CD90-F4B8-4C1D-9874-50FCC78B1216}">
      <dgm:prSet/>
      <dgm:spPr/>
      <dgm:t>
        <a:bodyPr/>
        <a:lstStyle/>
        <a:p>
          <a:endParaRPr lang="en-US" sz="1700">
            <a:latin typeface="Arial" panose="020B0604020202020204" pitchFamily="34" charset="0"/>
            <a:cs typeface="Arial" panose="020B0604020202020204" pitchFamily="34" charset="0"/>
          </a:endParaRPr>
        </a:p>
      </dgm:t>
    </dgm:pt>
    <dgm:pt modelId="{2D0E0244-09F2-44B6-8E32-33C593EA3B60}" type="sibTrans" cxnId="{D464CD90-F4B8-4C1D-9874-50FCC78B1216}">
      <dgm:prSet/>
      <dgm:spPr/>
      <dgm:t>
        <a:bodyPr/>
        <a:lstStyle/>
        <a:p>
          <a:endParaRPr lang="en-US" sz="1700">
            <a:latin typeface="Arial" panose="020B0604020202020204" pitchFamily="34" charset="0"/>
            <a:cs typeface="Arial" panose="020B0604020202020204" pitchFamily="34" charset="0"/>
          </a:endParaRPr>
        </a:p>
      </dgm:t>
    </dgm:pt>
    <dgm:pt modelId="{8452BCDA-54A1-478B-8313-217FAD726C0F}" type="asst">
      <dgm:prSe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tặng</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Kỷ</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niệm</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chương</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Vì</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sức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khỏe</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nhân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dân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theo</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quy</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định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của</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Bộ</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trưởng</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Bộ</a:t>
          </a:r>
          <a:r>
            <a:rPr lang="en-US" sz="1700" dirty="0" smtClean="0">
              <a:solidFill>
                <a:schemeClr val="bg2">
                  <a:lumMod val="10000"/>
                </a:schemeClr>
              </a:solidFill>
              <a:latin typeface="Arial" panose="020B0604020202020204" pitchFamily="34" charset="0"/>
              <a:cs typeface="Arial" panose="020B0604020202020204" pitchFamily="34" charset="0"/>
            </a:rPr>
            <a:t> Y </a:t>
          </a:r>
          <a:r>
            <a:rPr lang="en-US" sz="1700" dirty="0" err="1" smtClean="0">
              <a:solidFill>
                <a:schemeClr val="bg2">
                  <a:lumMod val="10000"/>
                </a:schemeClr>
              </a:solidFill>
              <a:latin typeface="Arial" panose="020B0604020202020204" pitchFamily="34" charset="0"/>
              <a:cs typeface="Arial" panose="020B0604020202020204" pitchFamily="34" charset="0"/>
            </a:rPr>
            <a:t>tế</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62139FFD-A1B5-4C52-B2BD-E3971FCD2A36}" type="parTrans" cxnId="{D2390DF9-4101-42C5-AF56-7E3D911A2480}">
      <dgm:prSet/>
      <dgm:spPr/>
      <dgm:t>
        <a:bodyPr/>
        <a:lstStyle/>
        <a:p>
          <a:endParaRPr lang="en-US" sz="1700">
            <a:latin typeface="Arial" panose="020B0604020202020204" pitchFamily="34" charset="0"/>
            <a:cs typeface="Arial" panose="020B0604020202020204" pitchFamily="34" charset="0"/>
          </a:endParaRPr>
        </a:p>
      </dgm:t>
    </dgm:pt>
    <dgm:pt modelId="{B718DEB6-4D36-4539-9725-996AE58DE7AB}" type="sibTrans" cxnId="{D2390DF9-4101-42C5-AF56-7E3D911A2480}">
      <dgm:prSet/>
      <dgm:spPr/>
      <dgm:t>
        <a:bodyPr/>
        <a:lstStyle/>
        <a:p>
          <a:endParaRPr lang="en-US" sz="1700">
            <a:latin typeface="Arial" panose="020B0604020202020204" pitchFamily="34" charset="0"/>
            <a:cs typeface="Arial" panose="020B0604020202020204" pitchFamily="34" charset="0"/>
          </a:endParaRPr>
        </a:p>
      </dgm:t>
    </dgm:pt>
    <dgm:pt modelId="{6E2BCB50-EE4F-45AB-BDE3-AFAD0CC9AD83}" type="asst">
      <dgm:prSe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chăm</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sóc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phục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hồi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sức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khoẻ</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miễn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phí</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ngay</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sau</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thực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hiện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việc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hiến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bộ</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phận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thể</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người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tại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sở</a:t>
          </a:r>
          <a:r>
            <a:rPr lang="en-US" sz="1700" dirty="0" smtClean="0">
              <a:solidFill>
                <a:schemeClr val="bg2">
                  <a:lumMod val="10000"/>
                </a:schemeClr>
              </a:solidFill>
              <a:latin typeface="Arial" panose="020B0604020202020204" pitchFamily="34" charset="0"/>
              <a:cs typeface="Arial" panose="020B0604020202020204" pitchFamily="34" charset="0"/>
            </a:rPr>
            <a:t> y </a:t>
          </a:r>
          <a:r>
            <a:rPr lang="en-US" sz="1700" dirty="0" err="1" smtClean="0">
              <a:solidFill>
                <a:schemeClr val="bg2">
                  <a:lumMod val="10000"/>
                </a:schemeClr>
              </a:solidFill>
              <a:latin typeface="Arial" panose="020B0604020202020204" pitchFamily="34" charset="0"/>
              <a:cs typeface="Arial" panose="020B0604020202020204" pitchFamily="34" charset="0"/>
            </a:rPr>
            <a:t>tế</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và</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khám</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sức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khỏe</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định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kỳ</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miễn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phí</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575E919F-4392-4EFE-A134-E2193E41F4C8}" type="parTrans" cxnId="{8A4B1B96-0BE3-4A5E-961C-C048BE736B49}">
      <dgm:prSet/>
      <dgm:spPr/>
      <dgm:t>
        <a:bodyPr/>
        <a:lstStyle/>
        <a:p>
          <a:endParaRPr lang="en-US" sz="1700">
            <a:latin typeface="Arial" panose="020B0604020202020204" pitchFamily="34" charset="0"/>
            <a:cs typeface="Arial" panose="020B0604020202020204" pitchFamily="34" charset="0"/>
          </a:endParaRPr>
        </a:p>
      </dgm:t>
    </dgm:pt>
    <dgm:pt modelId="{55AAE4DC-1C6A-4CA5-9229-A795F99B4AD5}" type="sibTrans" cxnId="{8A4B1B96-0BE3-4A5E-961C-C048BE736B49}">
      <dgm:prSet/>
      <dgm:spPr/>
      <dgm:t>
        <a:bodyPr/>
        <a:lstStyle/>
        <a:p>
          <a:endParaRPr lang="en-US" sz="1700">
            <a:latin typeface="Arial" panose="020B0604020202020204" pitchFamily="34" charset="0"/>
            <a:cs typeface="Arial" panose="020B0604020202020204" pitchFamily="34" charset="0"/>
          </a:endParaRPr>
        </a:p>
      </dgm:t>
    </dgm:pt>
    <dgm:pt modelId="{C58497DE-238A-4533-A2C1-502AC411ADA7}" type="asst">
      <dgm:prSe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cấp</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thẻ</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bảo</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hiểm</a:t>
          </a:r>
          <a:r>
            <a:rPr lang="en-US" sz="1700" dirty="0" smtClean="0">
              <a:solidFill>
                <a:schemeClr val="bg2">
                  <a:lumMod val="10000"/>
                </a:schemeClr>
              </a:solidFill>
              <a:latin typeface="Arial" panose="020B0604020202020204" pitchFamily="34" charset="0"/>
              <a:cs typeface="Arial" panose="020B0604020202020204" pitchFamily="34" charset="0"/>
            </a:rPr>
            <a:t> y </a:t>
          </a:r>
          <a:r>
            <a:rPr lang="en-US" sz="1700" dirty="0" err="1" smtClean="0">
              <a:solidFill>
                <a:schemeClr val="bg2">
                  <a:lumMod val="10000"/>
                </a:schemeClr>
              </a:solidFill>
              <a:latin typeface="Arial" panose="020B0604020202020204" pitchFamily="34" charset="0"/>
              <a:cs typeface="Arial" panose="020B0604020202020204" pitchFamily="34" charset="0"/>
            </a:rPr>
            <a:t>tế</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miễn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phí</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5CB24EA4-DE40-4CA8-8109-CDF09FCFD277}" type="parTrans" cxnId="{CF43D83B-820D-425E-AD45-0358C3A88E35}">
      <dgm:prSet/>
      <dgm:spPr/>
      <dgm:t>
        <a:bodyPr/>
        <a:lstStyle/>
        <a:p>
          <a:endParaRPr lang="en-US" sz="1700">
            <a:latin typeface="Arial" panose="020B0604020202020204" pitchFamily="34" charset="0"/>
            <a:cs typeface="Arial" panose="020B0604020202020204" pitchFamily="34" charset="0"/>
          </a:endParaRPr>
        </a:p>
      </dgm:t>
    </dgm:pt>
    <dgm:pt modelId="{FBEDCE9B-2009-4669-877B-FE74509E6A2A}" type="sibTrans" cxnId="{CF43D83B-820D-425E-AD45-0358C3A88E35}">
      <dgm:prSet/>
      <dgm:spPr/>
      <dgm:t>
        <a:bodyPr/>
        <a:lstStyle/>
        <a:p>
          <a:endParaRPr lang="en-US" sz="1700">
            <a:latin typeface="Arial" panose="020B0604020202020204" pitchFamily="34" charset="0"/>
            <a:cs typeface="Arial" panose="020B0604020202020204" pitchFamily="34" charset="0"/>
          </a:endParaRPr>
        </a:p>
      </dgm:t>
    </dgm:pt>
    <dgm:pt modelId="{41A188C7-2C38-4F9A-92EE-413B6F672AF1}" type="asst">
      <dgm:prSet custT="1"/>
      <dgm:spPr>
        <a:solidFill>
          <a:schemeClr val="bg1">
            <a:lumMod val="9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Được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ưu</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tiên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ghép</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mô</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bộ</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phận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thể</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người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khi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có</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chỉ</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định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ghép</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của</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cơ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sở</a:t>
          </a:r>
          <a:r>
            <a:rPr lang="en-US" sz="1700" dirty="0" smtClean="0">
              <a:solidFill>
                <a:schemeClr val="bg2">
                  <a:lumMod val="10000"/>
                </a:schemeClr>
              </a:solidFill>
              <a:latin typeface="Arial" panose="020B0604020202020204" pitchFamily="34" charset="0"/>
              <a:cs typeface="Arial" panose="020B0604020202020204" pitchFamily="34" charset="0"/>
            </a:rPr>
            <a:t> y </a:t>
          </a:r>
          <a:r>
            <a:rPr lang="en-US" sz="1700" dirty="0" err="1" smtClean="0">
              <a:solidFill>
                <a:schemeClr val="bg2">
                  <a:lumMod val="10000"/>
                </a:schemeClr>
              </a:solidFill>
              <a:latin typeface="Arial" panose="020B0604020202020204" pitchFamily="34" charset="0"/>
              <a:cs typeface="Arial" panose="020B0604020202020204" pitchFamily="34" charset="0"/>
            </a:rPr>
            <a:t>tế</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FDEF84A7-0D3A-4696-ADDB-7601E55DAA67}" type="parTrans" cxnId="{555EB83A-A1C0-423C-B75F-C759BE9BEECF}">
      <dgm:prSet/>
      <dgm:spPr/>
      <dgm:t>
        <a:bodyPr/>
        <a:lstStyle/>
        <a:p>
          <a:endParaRPr lang="en-US" sz="1700">
            <a:latin typeface="Arial" panose="020B0604020202020204" pitchFamily="34" charset="0"/>
            <a:cs typeface="Arial" panose="020B0604020202020204" pitchFamily="34" charset="0"/>
          </a:endParaRPr>
        </a:p>
      </dgm:t>
    </dgm:pt>
    <dgm:pt modelId="{D7F72377-06CE-41F2-8510-513BDD8A7DC3}" type="sibTrans" cxnId="{555EB83A-A1C0-423C-B75F-C759BE9BEECF}">
      <dgm:prSet/>
      <dgm:spPr/>
      <dgm:t>
        <a:bodyPr/>
        <a:lstStyle/>
        <a:p>
          <a:endParaRPr lang="en-US" sz="1700">
            <a:latin typeface="Arial" panose="020B0604020202020204" pitchFamily="34" charset="0"/>
            <a:cs typeface="Arial" panose="020B0604020202020204" pitchFamily="34" charset="0"/>
          </a:endParaRPr>
        </a:p>
      </dgm:t>
    </dgm:pt>
    <dgm:pt modelId="{63802F12-B58A-40C8-AFB4-144A0348274D}" type="pres">
      <dgm:prSet presAssocID="{E48CF5EB-7FD0-4FD7-8463-E1BEDC218959}" presName="hierChild1" presStyleCnt="0">
        <dgm:presLayoutVars>
          <dgm:orgChart val="1"/>
          <dgm:chPref val="1"/>
          <dgm:dir/>
          <dgm:animOne val="branch"/>
          <dgm:animLvl val="lvl"/>
          <dgm:resizeHandles/>
        </dgm:presLayoutVars>
      </dgm:prSet>
      <dgm:spPr/>
      <dgm:t>
        <a:bodyPr/>
        <a:lstStyle/>
        <a:p>
          <a:endParaRPr lang="en-US"/>
        </a:p>
      </dgm:t>
    </dgm:pt>
    <dgm:pt modelId="{BB4C150A-2101-4500-BE66-575FDC6FD685}" type="pres">
      <dgm:prSet presAssocID="{D5E99566-199F-44B3-8D47-E889266AA495}" presName="hierRoot1" presStyleCnt="0">
        <dgm:presLayoutVars>
          <dgm:hierBranch val="init"/>
        </dgm:presLayoutVars>
      </dgm:prSet>
      <dgm:spPr/>
    </dgm:pt>
    <dgm:pt modelId="{1DB4B401-23B5-483A-B6FD-062427055A76}" type="pres">
      <dgm:prSet presAssocID="{D5E99566-199F-44B3-8D47-E889266AA495}" presName="rootComposite1" presStyleCnt="0"/>
      <dgm:spPr/>
    </dgm:pt>
    <dgm:pt modelId="{1AB3158B-0A33-4166-AD22-6A93F8A34A39}" type="pres">
      <dgm:prSet presAssocID="{D5E99566-199F-44B3-8D47-E889266AA495}" presName="rootText1" presStyleLbl="node0" presStyleIdx="0" presStyleCnt="1" custScaleY="145381">
        <dgm:presLayoutVars>
          <dgm:chPref val="3"/>
        </dgm:presLayoutVars>
      </dgm:prSet>
      <dgm:spPr>
        <a:prstGeom prst="roundRect">
          <a:avLst/>
        </a:prstGeom>
      </dgm:spPr>
      <dgm:t>
        <a:bodyPr/>
        <a:lstStyle/>
        <a:p>
          <a:endParaRPr lang="en-US"/>
        </a:p>
      </dgm:t>
    </dgm:pt>
    <dgm:pt modelId="{F3247B20-4561-4EC4-8CF6-7E2855E83954}" type="pres">
      <dgm:prSet presAssocID="{D5E99566-199F-44B3-8D47-E889266AA495}" presName="rootConnector1" presStyleLbl="node1" presStyleIdx="0" presStyleCnt="0"/>
      <dgm:spPr/>
      <dgm:t>
        <a:bodyPr/>
        <a:lstStyle/>
        <a:p>
          <a:endParaRPr lang="en-US"/>
        </a:p>
      </dgm:t>
    </dgm:pt>
    <dgm:pt modelId="{0539C5B4-8C96-4FCF-871C-FE589969ED4C}" type="pres">
      <dgm:prSet presAssocID="{D5E99566-199F-44B3-8D47-E889266AA495}" presName="hierChild2" presStyleCnt="0"/>
      <dgm:spPr/>
    </dgm:pt>
    <dgm:pt modelId="{83862E72-01AD-4469-87C4-1D7E17A8A509}" type="pres">
      <dgm:prSet presAssocID="{D5E99566-199F-44B3-8D47-E889266AA495}" presName="hierChild3" presStyleCnt="0"/>
      <dgm:spPr/>
    </dgm:pt>
    <dgm:pt modelId="{9BF563E1-52B3-42B7-9CA0-E7A2486D0A59}" type="pres">
      <dgm:prSet presAssocID="{EE160175-0432-4BCC-8E31-B426E69CBEA6}" presName="Name115" presStyleLbl="parChTrans1D2" presStyleIdx="0" presStyleCnt="2"/>
      <dgm:spPr/>
      <dgm:t>
        <a:bodyPr/>
        <a:lstStyle/>
        <a:p>
          <a:endParaRPr lang="en-US"/>
        </a:p>
      </dgm:t>
    </dgm:pt>
    <dgm:pt modelId="{8CE3218E-C4EF-4FD0-95EC-D8A629F9D505}" type="pres">
      <dgm:prSet presAssocID="{6398E17A-61FF-497E-B58A-CFF3DBDF18E4}" presName="hierRoot3" presStyleCnt="0">
        <dgm:presLayoutVars>
          <dgm:hierBranch val="init"/>
        </dgm:presLayoutVars>
      </dgm:prSet>
      <dgm:spPr/>
    </dgm:pt>
    <dgm:pt modelId="{32CAB40E-9D7B-4E2D-A49B-FC0C264826AB}" type="pres">
      <dgm:prSet presAssocID="{6398E17A-61FF-497E-B58A-CFF3DBDF18E4}" presName="rootComposite3" presStyleCnt="0"/>
      <dgm:spPr/>
    </dgm:pt>
    <dgm:pt modelId="{8F7F374A-C279-4998-91DD-6F306CBF7813}" type="pres">
      <dgm:prSet presAssocID="{6398E17A-61FF-497E-B58A-CFF3DBDF18E4}" presName="rootText3" presStyleLbl="asst1" presStyleIdx="0" presStyleCnt="6" custScaleY="188490" custLinFactNeighborX="215" custLinFactNeighborY="-39572">
        <dgm:presLayoutVars>
          <dgm:chPref val="3"/>
        </dgm:presLayoutVars>
      </dgm:prSet>
      <dgm:spPr>
        <a:prstGeom prst="roundRect">
          <a:avLst/>
        </a:prstGeom>
      </dgm:spPr>
      <dgm:t>
        <a:bodyPr/>
        <a:lstStyle/>
        <a:p>
          <a:endParaRPr lang="en-US"/>
        </a:p>
      </dgm:t>
    </dgm:pt>
    <dgm:pt modelId="{8A01CC06-FEEE-479B-949F-FD55999F1427}" type="pres">
      <dgm:prSet presAssocID="{6398E17A-61FF-497E-B58A-CFF3DBDF18E4}" presName="rootConnector3" presStyleLbl="asst1" presStyleIdx="0" presStyleCnt="6"/>
      <dgm:spPr/>
      <dgm:t>
        <a:bodyPr/>
        <a:lstStyle/>
        <a:p>
          <a:endParaRPr lang="en-US"/>
        </a:p>
      </dgm:t>
    </dgm:pt>
    <dgm:pt modelId="{6598610B-1C82-44E2-A83E-724274BFD971}" type="pres">
      <dgm:prSet presAssocID="{6398E17A-61FF-497E-B58A-CFF3DBDF18E4}" presName="hierChild6" presStyleCnt="0"/>
      <dgm:spPr/>
    </dgm:pt>
    <dgm:pt modelId="{67926560-FC99-453B-A1F2-8AB6BFE37071}" type="pres">
      <dgm:prSet presAssocID="{6398E17A-61FF-497E-B58A-CFF3DBDF18E4}" presName="hierChild7" presStyleCnt="0"/>
      <dgm:spPr/>
    </dgm:pt>
    <dgm:pt modelId="{D3DB0AC3-5AAD-4912-9900-1B0932E6C2A9}" type="pres">
      <dgm:prSet presAssocID="{75058DDD-D4A8-4D17-9DED-003674E0DDFE}" presName="Name115" presStyleLbl="parChTrans1D2" presStyleIdx="1" presStyleCnt="2"/>
      <dgm:spPr/>
      <dgm:t>
        <a:bodyPr/>
        <a:lstStyle/>
        <a:p>
          <a:endParaRPr lang="en-US"/>
        </a:p>
      </dgm:t>
    </dgm:pt>
    <dgm:pt modelId="{CDC9E8E0-963A-4594-8D23-56AC1DA5FCA3}" type="pres">
      <dgm:prSet presAssocID="{EC1005A2-647D-48BF-B536-4CBF3E20FE92}" presName="hierRoot3" presStyleCnt="0">
        <dgm:presLayoutVars>
          <dgm:hierBranch val="init"/>
        </dgm:presLayoutVars>
      </dgm:prSet>
      <dgm:spPr/>
    </dgm:pt>
    <dgm:pt modelId="{0624FFA5-3912-44DF-89E9-930526F2AC71}" type="pres">
      <dgm:prSet presAssocID="{EC1005A2-647D-48BF-B536-4CBF3E20FE92}" presName="rootComposite3" presStyleCnt="0"/>
      <dgm:spPr/>
    </dgm:pt>
    <dgm:pt modelId="{424A51B8-A001-4CD8-AE2A-C7913FE978B8}" type="pres">
      <dgm:prSet presAssocID="{EC1005A2-647D-48BF-B536-4CBF3E20FE92}" presName="rootText3" presStyleLbl="asst1" presStyleIdx="1" presStyleCnt="6" custScaleY="131065" custLinFactNeighborX="215" custLinFactNeighborY="-18861">
        <dgm:presLayoutVars>
          <dgm:chPref val="3"/>
        </dgm:presLayoutVars>
      </dgm:prSet>
      <dgm:spPr>
        <a:prstGeom prst="roundRect">
          <a:avLst/>
        </a:prstGeom>
      </dgm:spPr>
      <dgm:t>
        <a:bodyPr/>
        <a:lstStyle/>
        <a:p>
          <a:endParaRPr lang="en-US"/>
        </a:p>
      </dgm:t>
    </dgm:pt>
    <dgm:pt modelId="{CC8D21A2-7510-4303-9D8E-15B283B6B184}" type="pres">
      <dgm:prSet presAssocID="{EC1005A2-647D-48BF-B536-4CBF3E20FE92}" presName="rootConnector3" presStyleLbl="asst1" presStyleIdx="1" presStyleCnt="6"/>
      <dgm:spPr/>
      <dgm:t>
        <a:bodyPr/>
        <a:lstStyle/>
        <a:p>
          <a:endParaRPr lang="en-US"/>
        </a:p>
      </dgm:t>
    </dgm:pt>
    <dgm:pt modelId="{0F30B9B6-E16F-43BC-8F29-0441E896BF0C}" type="pres">
      <dgm:prSet presAssocID="{EC1005A2-647D-48BF-B536-4CBF3E20FE92}" presName="hierChild6" presStyleCnt="0"/>
      <dgm:spPr/>
    </dgm:pt>
    <dgm:pt modelId="{69274674-DD5B-4DDD-8895-15AD79E9A62B}" type="pres">
      <dgm:prSet presAssocID="{EC1005A2-647D-48BF-B536-4CBF3E20FE92}" presName="hierChild7" presStyleCnt="0"/>
      <dgm:spPr/>
    </dgm:pt>
    <dgm:pt modelId="{08E14825-B744-404D-BA32-2AC7378C59A5}" type="pres">
      <dgm:prSet presAssocID="{575E919F-4392-4EFE-A134-E2193E41F4C8}" presName="Name115" presStyleLbl="parChTrans1D3" presStyleIdx="0" presStyleCnt="4"/>
      <dgm:spPr/>
      <dgm:t>
        <a:bodyPr/>
        <a:lstStyle/>
        <a:p>
          <a:endParaRPr lang="en-US"/>
        </a:p>
      </dgm:t>
    </dgm:pt>
    <dgm:pt modelId="{914E2030-212A-4465-BC5C-4D62616AF0EC}" type="pres">
      <dgm:prSet presAssocID="{6E2BCB50-EE4F-45AB-BDE3-AFAD0CC9AD83}" presName="hierRoot3" presStyleCnt="0">
        <dgm:presLayoutVars>
          <dgm:hierBranch val="init"/>
        </dgm:presLayoutVars>
      </dgm:prSet>
      <dgm:spPr/>
    </dgm:pt>
    <dgm:pt modelId="{45352FC5-CA3D-4AE1-9828-C767F0CCB7CE}" type="pres">
      <dgm:prSet presAssocID="{6E2BCB50-EE4F-45AB-BDE3-AFAD0CC9AD83}" presName="rootComposite3" presStyleCnt="0"/>
      <dgm:spPr/>
    </dgm:pt>
    <dgm:pt modelId="{7249BB9F-BF38-4D17-BEA1-3D037DBFD088}" type="pres">
      <dgm:prSet presAssocID="{6E2BCB50-EE4F-45AB-BDE3-AFAD0CC9AD83}" presName="rootText3" presStyleLbl="asst1" presStyleIdx="2" presStyleCnt="6" custScaleY="252263" custLinFactNeighborX="908" custLinFactNeighborY="-34629">
        <dgm:presLayoutVars>
          <dgm:chPref val="3"/>
        </dgm:presLayoutVars>
      </dgm:prSet>
      <dgm:spPr>
        <a:prstGeom prst="roundRect">
          <a:avLst/>
        </a:prstGeom>
      </dgm:spPr>
      <dgm:t>
        <a:bodyPr/>
        <a:lstStyle/>
        <a:p>
          <a:endParaRPr lang="en-US"/>
        </a:p>
      </dgm:t>
    </dgm:pt>
    <dgm:pt modelId="{E046AB9C-4B92-47BE-929C-B2E5DF3494EA}" type="pres">
      <dgm:prSet presAssocID="{6E2BCB50-EE4F-45AB-BDE3-AFAD0CC9AD83}" presName="rootConnector3" presStyleLbl="asst1" presStyleIdx="2" presStyleCnt="6"/>
      <dgm:spPr/>
      <dgm:t>
        <a:bodyPr/>
        <a:lstStyle/>
        <a:p>
          <a:endParaRPr lang="en-US"/>
        </a:p>
      </dgm:t>
    </dgm:pt>
    <dgm:pt modelId="{F75F6A5C-51F1-4EE6-8830-783793B279EE}" type="pres">
      <dgm:prSet presAssocID="{6E2BCB50-EE4F-45AB-BDE3-AFAD0CC9AD83}" presName="hierChild6" presStyleCnt="0"/>
      <dgm:spPr/>
    </dgm:pt>
    <dgm:pt modelId="{55A42F6D-9A41-46D5-B76A-48B3D77A700F}" type="pres">
      <dgm:prSet presAssocID="{6E2BCB50-EE4F-45AB-BDE3-AFAD0CC9AD83}" presName="hierChild7" presStyleCnt="0"/>
      <dgm:spPr/>
    </dgm:pt>
    <dgm:pt modelId="{08B011A4-B5CA-467F-9B48-EF283886D60E}" type="pres">
      <dgm:prSet presAssocID="{5CB24EA4-DE40-4CA8-8109-CDF09FCFD277}" presName="Name115" presStyleLbl="parChTrans1D3" presStyleIdx="1" presStyleCnt="4"/>
      <dgm:spPr/>
      <dgm:t>
        <a:bodyPr/>
        <a:lstStyle/>
        <a:p>
          <a:endParaRPr lang="en-US"/>
        </a:p>
      </dgm:t>
    </dgm:pt>
    <dgm:pt modelId="{F9A8B6F4-F2B3-4473-845A-514CA4F0915E}" type="pres">
      <dgm:prSet presAssocID="{C58497DE-238A-4533-A2C1-502AC411ADA7}" presName="hierRoot3" presStyleCnt="0">
        <dgm:presLayoutVars>
          <dgm:hierBranch val="init"/>
        </dgm:presLayoutVars>
      </dgm:prSet>
      <dgm:spPr/>
    </dgm:pt>
    <dgm:pt modelId="{9AA7D56E-D2E7-4121-BA0A-7BACAF462F0F}" type="pres">
      <dgm:prSet presAssocID="{C58497DE-238A-4533-A2C1-502AC411ADA7}" presName="rootComposite3" presStyleCnt="0"/>
      <dgm:spPr/>
    </dgm:pt>
    <dgm:pt modelId="{DC9832C6-309B-4420-B870-326C3046229B}" type="pres">
      <dgm:prSet presAssocID="{C58497DE-238A-4533-A2C1-502AC411ADA7}" presName="rootText3" presStyleLbl="asst1" presStyleIdx="3" presStyleCnt="6" custScaleY="125513" custLinFactNeighborX="908">
        <dgm:presLayoutVars>
          <dgm:chPref val="3"/>
        </dgm:presLayoutVars>
      </dgm:prSet>
      <dgm:spPr>
        <a:prstGeom prst="roundRect">
          <a:avLst/>
        </a:prstGeom>
      </dgm:spPr>
      <dgm:t>
        <a:bodyPr/>
        <a:lstStyle/>
        <a:p>
          <a:endParaRPr lang="en-US"/>
        </a:p>
      </dgm:t>
    </dgm:pt>
    <dgm:pt modelId="{0404489B-2230-4B27-BB1A-BEC4A35C3DCC}" type="pres">
      <dgm:prSet presAssocID="{C58497DE-238A-4533-A2C1-502AC411ADA7}" presName="rootConnector3" presStyleLbl="asst1" presStyleIdx="3" presStyleCnt="6"/>
      <dgm:spPr/>
      <dgm:t>
        <a:bodyPr/>
        <a:lstStyle/>
        <a:p>
          <a:endParaRPr lang="en-US"/>
        </a:p>
      </dgm:t>
    </dgm:pt>
    <dgm:pt modelId="{D6D7F304-6E24-46D4-9608-325578749488}" type="pres">
      <dgm:prSet presAssocID="{C58497DE-238A-4533-A2C1-502AC411ADA7}" presName="hierChild6" presStyleCnt="0"/>
      <dgm:spPr/>
    </dgm:pt>
    <dgm:pt modelId="{CFB6D1C4-F34E-4847-A0C5-396446D416C2}" type="pres">
      <dgm:prSet presAssocID="{C58497DE-238A-4533-A2C1-502AC411ADA7}" presName="hierChild7" presStyleCnt="0"/>
      <dgm:spPr/>
    </dgm:pt>
    <dgm:pt modelId="{6A9571EB-DB69-4724-A0C2-13D530DDC03D}" type="pres">
      <dgm:prSet presAssocID="{FDEF84A7-0D3A-4696-ADDB-7601E55DAA67}" presName="Name115" presStyleLbl="parChTrans1D3" presStyleIdx="2" presStyleCnt="4"/>
      <dgm:spPr/>
      <dgm:t>
        <a:bodyPr/>
        <a:lstStyle/>
        <a:p>
          <a:endParaRPr lang="en-US"/>
        </a:p>
      </dgm:t>
    </dgm:pt>
    <dgm:pt modelId="{9E9C9280-6B79-468D-995E-D0A2B662BD36}" type="pres">
      <dgm:prSet presAssocID="{41A188C7-2C38-4F9A-92EE-413B6F672AF1}" presName="hierRoot3" presStyleCnt="0">
        <dgm:presLayoutVars>
          <dgm:hierBranch val="init"/>
        </dgm:presLayoutVars>
      </dgm:prSet>
      <dgm:spPr/>
    </dgm:pt>
    <dgm:pt modelId="{22AEA1D2-71EF-4015-BB1E-CBF590C43934}" type="pres">
      <dgm:prSet presAssocID="{41A188C7-2C38-4F9A-92EE-413B6F672AF1}" presName="rootComposite3" presStyleCnt="0"/>
      <dgm:spPr/>
    </dgm:pt>
    <dgm:pt modelId="{289E02E6-F65D-46C0-ABFB-EC11407EC16D}" type="pres">
      <dgm:prSet presAssocID="{41A188C7-2C38-4F9A-92EE-413B6F672AF1}" presName="rootText3" presStyleLbl="asst1" presStyleIdx="4" presStyleCnt="6" custScaleY="169258">
        <dgm:presLayoutVars>
          <dgm:chPref val="3"/>
        </dgm:presLayoutVars>
      </dgm:prSet>
      <dgm:spPr>
        <a:prstGeom prst="roundRect">
          <a:avLst/>
        </a:prstGeom>
      </dgm:spPr>
      <dgm:t>
        <a:bodyPr/>
        <a:lstStyle/>
        <a:p>
          <a:endParaRPr lang="en-US"/>
        </a:p>
      </dgm:t>
    </dgm:pt>
    <dgm:pt modelId="{96DC045D-7FE0-4CDB-A422-E2C07C536575}" type="pres">
      <dgm:prSet presAssocID="{41A188C7-2C38-4F9A-92EE-413B6F672AF1}" presName="rootConnector3" presStyleLbl="asst1" presStyleIdx="4" presStyleCnt="6"/>
      <dgm:spPr/>
      <dgm:t>
        <a:bodyPr/>
        <a:lstStyle/>
        <a:p>
          <a:endParaRPr lang="en-US"/>
        </a:p>
      </dgm:t>
    </dgm:pt>
    <dgm:pt modelId="{33298C66-BE28-4805-B9BB-0137D5874D44}" type="pres">
      <dgm:prSet presAssocID="{41A188C7-2C38-4F9A-92EE-413B6F672AF1}" presName="hierChild6" presStyleCnt="0"/>
      <dgm:spPr/>
    </dgm:pt>
    <dgm:pt modelId="{D06D290A-B740-4334-B94B-0067C9A3FDB2}" type="pres">
      <dgm:prSet presAssocID="{41A188C7-2C38-4F9A-92EE-413B6F672AF1}" presName="hierChild7" presStyleCnt="0"/>
      <dgm:spPr/>
    </dgm:pt>
    <dgm:pt modelId="{569502EA-BCB5-4756-89C2-69093480084A}" type="pres">
      <dgm:prSet presAssocID="{62139FFD-A1B5-4C52-B2BD-E3971FCD2A36}" presName="Name115" presStyleLbl="parChTrans1D3" presStyleIdx="3" presStyleCnt="4"/>
      <dgm:spPr/>
      <dgm:t>
        <a:bodyPr/>
        <a:lstStyle/>
        <a:p>
          <a:endParaRPr lang="en-US"/>
        </a:p>
      </dgm:t>
    </dgm:pt>
    <dgm:pt modelId="{1226DA21-2BD2-48D2-A519-ECFDEA0369EA}" type="pres">
      <dgm:prSet presAssocID="{8452BCDA-54A1-478B-8313-217FAD726C0F}" presName="hierRoot3" presStyleCnt="0">
        <dgm:presLayoutVars>
          <dgm:hierBranch val="init"/>
        </dgm:presLayoutVars>
      </dgm:prSet>
      <dgm:spPr/>
    </dgm:pt>
    <dgm:pt modelId="{3B2B62F8-9A91-41F6-93FB-349FF42164A4}" type="pres">
      <dgm:prSet presAssocID="{8452BCDA-54A1-478B-8313-217FAD726C0F}" presName="rootComposite3" presStyleCnt="0"/>
      <dgm:spPr/>
    </dgm:pt>
    <dgm:pt modelId="{EC46B9C9-F57D-4886-B4FF-AD292D6EC208}" type="pres">
      <dgm:prSet presAssocID="{8452BCDA-54A1-478B-8313-217FAD726C0F}" presName="rootText3" presStyleLbl="asst1" presStyleIdx="5" presStyleCnt="6" custScaleY="150267">
        <dgm:presLayoutVars>
          <dgm:chPref val="3"/>
        </dgm:presLayoutVars>
      </dgm:prSet>
      <dgm:spPr>
        <a:prstGeom prst="roundRect">
          <a:avLst/>
        </a:prstGeom>
      </dgm:spPr>
      <dgm:t>
        <a:bodyPr/>
        <a:lstStyle/>
        <a:p>
          <a:endParaRPr lang="en-US"/>
        </a:p>
      </dgm:t>
    </dgm:pt>
    <dgm:pt modelId="{F9B7992D-9900-4251-9ACB-A1703A6130A5}" type="pres">
      <dgm:prSet presAssocID="{8452BCDA-54A1-478B-8313-217FAD726C0F}" presName="rootConnector3" presStyleLbl="asst1" presStyleIdx="5" presStyleCnt="6"/>
      <dgm:spPr/>
      <dgm:t>
        <a:bodyPr/>
        <a:lstStyle/>
        <a:p>
          <a:endParaRPr lang="en-US"/>
        </a:p>
      </dgm:t>
    </dgm:pt>
    <dgm:pt modelId="{56EF6D3C-A7C4-4266-828E-F3849E38A715}" type="pres">
      <dgm:prSet presAssocID="{8452BCDA-54A1-478B-8313-217FAD726C0F}" presName="hierChild6" presStyleCnt="0"/>
      <dgm:spPr/>
    </dgm:pt>
    <dgm:pt modelId="{422D73FE-2B5A-4384-B1CE-741AF3A0659E}" type="pres">
      <dgm:prSet presAssocID="{8452BCDA-54A1-478B-8313-217FAD726C0F}" presName="hierChild7" presStyleCnt="0"/>
      <dgm:spPr/>
    </dgm:pt>
  </dgm:ptLst>
  <dgm:cxnLst>
    <dgm:cxn modelId="{CC3C945C-64F1-46C3-877C-EB12A2F0B32A}" type="presOf" srcId="{41A188C7-2C38-4F9A-92EE-413B6F672AF1}" destId="{289E02E6-F65D-46C0-ABFB-EC11407EC16D}" srcOrd="0" destOrd="0" presId="urn:microsoft.com/office/officeart/2009/3/layout/HorizontalOrganizationChart"/>
    <dgm:cxn modelId="{CF43D83B-820D-425E-AD45-0358C3A88E35}" srcId="{EC1005A2-647D-48BF-B536-4CBF3E20FE92}" destId="{C58497DE-238A-4533-A2C1-502AC411ADA7}" srcOrd="1" destOrd="0" parTransId="{5CB24EA4-DE40-4CA8-8109-CDF09FCFD277}" sibTransId="{FBEDCE9B-2009-4669-877B-FE74509E6A2A}"/>
    <dgm:cxn modelId="{676C8FDD-67CF-4FC5-99D9-0047E86AE93A}" srcId="{E48CF5EB-7FD0-4FD7-8463-E1BEDC218959}" destId="{D5E99566-199F-44B3-8D47-E889266AA495}" srcOrd="0" destOrd="0" parTransId="{2DA471A2-4BEA-4AD7-A58F-E84AA85F1D17}" sibTransId="{9F89018C-DC70-4E04-98DB-8AE26F900EE0}"/>
    <dgm:cxn modelId="{C1FB867C-4123-4BE4-9D30-D2E790E4A442}" srcId="{D5E99566-199F-44B3-8D47-E889266AA495}" destId="{6398E17A-61FF-497E-B58A-CFF3DBDF18E4}" srcOrd="0" destOrd="0" parTransId="{EE160175-0432-4BCC-8E31-B426E69CBEA6}" sibTransId="{A07E7D06-AEED-4765-860E-A8DC983F7AFC}"/>
    <dgm:cxn modelId="{396E2E10-4BDE-491C-9A49-7540BC1BA632}" type="presOf" srcId="{5CB24EA4-DE40-4CA8-8109-CDF09FCFD277}" destId="{08B011A4-B5CA-467F-9B48-EF283886D60E}" srcOrd="0" destOrd="0" presId="urn:microsoft.com/office/officeart/2009/3/layout/HorizontalOrganizationChart"/>
    <dgm:cxn modelId="{F42AA898-E166-4776-9DEB-F39F96B5D01D}" type="presOf" srcId="{6398E17A-61FF-497E-B58A-CFF3DBDF18E4}" destId="{8A01CC06-FEEE-479B-949F-FD55999F1427}" srcOrd="1" destOrd="0" presId="urn:microsoft.com/office/officeart/2009/3/layout/HorizontalOrganizationChart"/>
    <dgm:cxn modelId="{E2512520-55A8-4B81-ACA2-90E2593E338C}" type="presOf" srcId="{6E2BCB50-EE4F-45AB-BDE3-AFAD0CC9AD83}" destId="{E046AB9C-4B92-47BE-929C-B2E5DF3494EA}" srcOrd="1" destOrd="0" presId="urn:microsoft.com/office/officeart/2009/3/layout/HorizontalOrganizationChart"/>
    <dgm:cxn modelId="{438D8CE3-6EA8-4E92-A5C1-89BE90C1F359}" type="presOf" srcId="{EC1005A2-647D-48BF-B536-4CBF3E20FE92}" destId="{424A51B8-A001-4CD8-AE2A-C7913FE978B8}" srcOrd="0" destOrd="0" presId="urn:microsoft.com/office/officeart/2009/3/layout/HorizontalOrganizationChart"/>
    <dgm:cxn modelId="{0BFF0915-3852-41FB-BF86-CE9AC648E633}" type="presOf" srcId="{C58497DE-238A-4533-A2C1-502AC411ADA7}" destId="{DC9832C6-309B-4420-B870-326C3046229B}" srcOrd="0" destOrd="0" presId="urn:microsoft.com/office/officeart/2009/3/layout/HorizontalOrganizationChart"/>
    <dgm:cxn modelId="{8A4B1B96-0BE3-4A5E-961C-C048BE736B49}" srcId="{EC1005A2-647D-48BF-B536-4CBF3E20FE92}" destId="{6E2BCB50-EE4F-45AB-BDE3-AFAD0CC9AD83}" srcOrd="0" destOrd="0" parTransId="{575E919F-4392-4EFE-A134-E2193E41F4C8}" sibTransId="{55AAE4DC-1C6A-4CA5-9229-A795F99B4AD5}"/>
    <dgm:cxn modelId="{3E2C0DF8-774E-4D27-8475-D95BD6D1B793}" type="presOf" srcId="{8452BCDA-54A1-478B-8313-217FAD726C0F}" destId="{F9B7992D-9900-4251-9ACB-A1703A6130A5}" srcOrd="1" destOrd="0" presId="urn:microsoft.com/office/officeart/2009/3/layout/HorizontalOrganizationChart"/>
    <dgm:cxn modelId="{B1FD0E74-0434-4A89-88A0-2DA11DED8540}" type="presOf" srcId="{E48CF5EB-7FD0-4FD7-8463-E1BEDC218959}" destId="{63802F12-B58A-40C8-AFB4-144A0348274D}" srcOrd="0" destOrd="0" presId="urn:microsoft.com/office/officeart/2009/3/layout/HorizontalOrganizationChart"/>
    <dgm:cxn modelId="{7C988879-FC2E-4388-AFCF-78B199C10C79}" type="presOf" srcId="{8452BCDA-54A1-478B-8313-217FAD726C0F}" destId="{EC46B9C9-F57D-4886-B4FF-AD292D6EC208}" srcOrd="0" destOrd="0" presId="urn:microsoft.com/office/officeart/2009/3/layout/HorizontalOrganizationChart"/>
    <dgm:cxn modelId="{3807190F-D9C9-46D3-8207-038E56937052}" type="presOf" srcId="{75058DDD-D4A8-4D17-9DED-003674E0DDFE}" destId="{D3DB0AC3-5AAD-4912-9900-1B0932E6C2A9}" srcOrd="0" destOrd="0" presId="urn:microsoft.com/office/officeart/2009/3/layout/HorizontalOrganizationChart"/>
    <dgm:cxn modelId="{555EB83A-A1C0-423C-B75F-C759BE9BEECF}" srcId="{EC1005A2-647D-48BF-B536-4CBF3E20FE92}" destId="{41A188C7-2C38-4F9A-92EE-413B6F672AF1}" srcOrd="2" destOrd="0" parTransId="{FDEF84A7-0D3A-4696-ADDB-7601E55DAA67}" sibTransId="{D7F72377-06CE-41F2-8510-513BDD8A7DC3}"/>
    <dgm:cxn modelId="{61467D9A-E38A-4D78-B6E0-FC63012AE7C1}" type="presOf" srcId="{575E919F-4392-4EFE-A134-E2193E41F4C8}" destId="{08E14825-B744-404D-BA32-2AC7378C59A5}" srcOrd="0" destOrd="0" presId="urn:microsoft.com/office/officeart/2009/3/layout/HorizontalOrganizationChart"/>
    <dgm:cxn modelId="{A5945378-3593-4C42-9BC3-2FAABC9F4AB9}" type="presOf" srcId="{6398E17A-61FF-497E-B58A-CFF3DBDF18E4}" destId="{8F7F374A-C279-4998-91DD-6F306CBF7813}" srcOrd="0" destOrd="0" presId="urn:microsoft.com/office/officeart/2009/3/layout/HorizontalOrganizationChart"/>
    <dgm:cxn modelId="{D2390DF9-4101-42C5-AF56-7E3D911A2480}" srcId="{EC1005A2-647D-48BF-B536-4CBF3E20FE92}" destId="{8452BCDA-54A1-478B-8313-217FAD726C0F}" srcOrd="3" destOrd="0" parTransId="{62139FFD-A1B5-4C52-B2BD-E3971FCD2A36}" sibTransId="{B718DEB6-4D36-4539-9725-996AE58DE7AB}"/>
    <dgm:cxn modelId="{9A1A25D8-E9AA-43C1-979F-B113C861CDAE}" type="presOf" srcId="{62139FFD-A1B5-4C52-B2BD-E3971FCD2A36}" destId="{569502EA-BCB5-4756-89C2-69093480084A}" srcOrd="0" destOrd="0" presId="urn:microsoft.com/office/officeart/2009/3/layout/HorizontalOrganizationChart"/>
    <dgm:cxn modelId="{D464CD90-F4B8-4C1D-9874-50FCC78B1216}" srcId="{D5E99566-199F-44B3-8D47-E889266AA495}" destId="{EC1005A2-647D-48BF-B536-4CBF3E20FE92}" srcOrd="1" destOrd="0" parTransId="{75058DDD-D4A8-4D17-9DED-003674E0DDFE}" sibTransId="{2D0E0244-09F2-44B6-8E32-33C593EA3B60}"/>
    <dgm:cxn modelId="{DCFEB546-E11D-4B18-833F-7630928ECEB8}" type="presOf" srcId="{EE160175-0432-4BCC-8E31-B426E69CBEA6}" destId="{9BF563E1-52B3-42B7-9CA0-E7A2486D0A59}" srcOrd="0" destOrd="0" presId="urn:microsoft.com/office/officeart/2009/3/layout/HorizontalOrganizationChart"/>
    <dgm:cxn modelId="{F9AF3882-CB54-43F7-91AC-8C981B68905A}" type="presOf" srcId="{C58497DE-238A-4533-A2C1-502AC411ADA7}" destId="{0404489B-2230-4B27-BB1A-BEC4A35C3DCC}" srcOrd="1" destOrd="0" presId="urn:microsoft.com/office/officeart/2009/3/layout/HorizontalOrganizationChart"/>
    <dgm:cxn modelId="{7A590A8E-ED57-402F-A2F1-8800B3698B3A}" type="presOf" srcId="{41A188C7-2C38-4F9A-92EE-413B6F672AF1}" destId="{96DC045D-7FE0-4CDB-A422-E2C07C536575}" srcOrd="1" destOrd="0" presId="urn:microsoft.com/office/officeart/2009/3/layout/HorizontalOrganizationChart"/>
    <dgm:cxn modelId="{95939171-809C-4C28-B520-AC0F22CAA42B}" type="presOf" srcId="{D5E99566-199F-44B3-8D47-E889266AA495}" destId="{1AB3158B-0A33-4166-AD22-6A93F8A34A39}" srcOrd="0" destOrd="0" presId="urn:microsoft.com/office/officeart/2009/3/layout/HorizontalOrganizationChart"/>
    <dgm:cxn modelId="{70CCDD51-A908-4D72-8763-292D51A48FD9}" type="presOf" srcId="{EC1005A2-647D-48BF-B536-4CBF3E20FE92}" destId="{CC8D21A2-7510-4303-9D8E-15B283B6B184}" srcOrd="1" destOrd="0" presId="urn:microsoft.com/office/officeart/2009/3/layout/HorizontalOrganizationChart"/>
    <dgm:cxn modelId="{AA9058F9-F4CD-4F44-8161-B6AC4B77BE9F}" type="presOf" srcId="{6E2BCB50-EE4F-45AB-BDE3-AFAD0CC9AD83}" destId="{7249BB9F-BF38-4D17-BEA1-3D037DBFD088}" srcOrd="0" destOrd="0" presId="urn:microsoft.com/office/officeart/2009/3/layout/HorizontalOrganizationChart"/>
    <dgm:cxn modelId="{B23B623A-36A4-4B93-B091-B786B551A7BE}" type="presOf" srcId="{D5E99566-199F-44B3-8D47-E889266AA495}" destId="{F3247B20-4561-4EC4-8CF6-7E2855E83954}" srcOrd="1" destOrd="0" presId="urn:microsoft.com/office/officeart/2009/3/layout/HorizontalOrganizationChart"/>
    <dgm:cxn modelId="{D70D39CA-21FD-4395-9257-BB2E9C9EA190}" type="presOf" srcId="{FDEF84A7-0D3A-4696-ADDB-7601E55DAA67}" destId="{6A9571EB-DB69-4724-A0C2-13D530DDC03D}" srcOrd="0" destOrd="0" presId="urn:microsoft.com/office/officeart/2009/3/layout/HorizontalOrganizationChart"/>
    <dgm:cxn modelId="{0C5E57B2-21D0-4EB0-9B0C-DA3B215B6BC4}" type="presParOf" srcId="{63802F12-B58A-40C8-AFB4-144A0348274D}" destId="{BB4C150A-2101-4500-BE66-575FDC6FD685}" srcOrd="0" destOrd="0" presId="urn:microsoft.com/office/officeart/2009/3/layout/HorizontalOrganizationChart"/>
    <dgm:cxn modelId="{C67A0FD2-2E18-4ACF-9BD1-D007A9873F21}" type="presParOf" srcId="{BB4C150A-2101-4500-BE66-575FDC6FD685}" destId="{1DB4B401-23B5-483A-B6FD-062427055A76}" srcOrd="0" destOrd="0" presId="urn:microsoft.com/office/officeart/2009/3/layout/HorizontalOrganizationChart"/>
    <dgm:cxn modelId="{54A9BA55-34EC-4514-B623-CCE667FA477D}" type="presParOf" srcId="{1DB4B401-23B5-483A-B6FD-062427055A76}" destId="{1AB3158B-0A33-4166-AD22-6A93F8A34A39}" srcOrd="0" destOrd="0" presId="urn:microsoft.com/office/officeart/2009/3/layout/HorizontalOrganizationChart"/>
    <dgm:cxn modelId="{1B08EA65-3C67-4628-9892-87DC86D86EBD}" type="presParOf" srcId="{1DB4B401-23B5-483A-B6FD-062427055A76}" destId="{F3247B20-4561-4EC4-8CF6-7E2855E83954}" srcOrd="1" destOrd="0" presId="urn:microsoft.com/office/officeart/2009/3/layout/HorizontalOrganizationChart"/>
    <dgm:cxn modelId="{4C2800DA-4F23-4144-927D-7DEF3DEA5868}" type="presParOf" srcId="{BB4C150A-2101-4500-BE66-575FDC6FD685}" destId="{0539C5B4-8C96-4FCF-871C-FE589969ED4C}" srcOrd="1" destOrd="0" presId="urn:microsoft.com/office/officeart/2009/3/layout/HorizontalOrganizationChart"/>
    <dgm:cxn modelId="{BA56D2C5-6DAA-4F86-A9BE-9A2BC75DE929}" type="presParOf" srcId="{BB4C150A-2101-4500-BE66-575FDC6FD685}" destId="{83862E72-01AD-4469-87C4-1D7E17A8A509}" srcOrd="2" destOrd="0" presId="urn:microsoft.com/office/officeart/2009/3/layout/HorizontalOrganizationChart"/>
    <dgm:cxn modelId="{9216BECD-2007-41FE-8E51-AEAA1A029C7B}" type="presParOf" srcId="{83862E72-01AD-4469-87C4-1D7E17A8A509}" destId="{9BF563E1-52B3-42B7-9CA0-E7A2486D0A59}" srcOrd="0" destOrd="0" presId="urn:microsoft.com/office/officeart/2009/3/layout/HorizontalOrganizationChart"/>
    <dgm:cxn modelId="{3BCC49D0-0696-4126-82CF-49B697D0CEB2}" type="presParOf" srcId="{83862E72-01AD-4469-87C4-1D7E17A8A509}" destId="{8CE3218E-C4EF-4FD0-95EC-D8A629F9D505}" srcOrd="1" destOrd="0" presId="urn:microsoft.com/office/officeart/2009/3/layout/HorizontalOrganizationChart"/>
    <dgm:cxn modelId="{9A8494F0-4DB3-424D-A5B0-7B103445E0D8}" type="presParOf" srcId="{8CE3218E-C4EF-4FD0-95EC-D8A629F9D505}" destId="{32CAB40E-9D7B-4E2D-A49B-FC0C264826AB}" srcOrd="0" destOrd="0" presId="urn:microsoft.com/office/officeart/2009/3/layout/HorizontalOrganizationChart"/>
    <dgm:cxn modelId="{CA924B57-7A85-4E4E-ADCF-8E6373D6509E}" type="presParOf" srcId="{32CAB40E-9D7B-4E2D-A49B-FC0C264826AB}" destId="{8F7F374A-C279-4998-91DD-6F306CBF7813}" srcOrd="0" destOrd="0" presId="urn:microsoft.com/office/officeart/2009/3/layout/HorizontalOrganizationChart"/>
    <dgm:cxn modelId="{8363177A-48CD-4719-B6AE-D2AA6416A865}" type="presParOf" srcId="{32CAB40E-9D7B-4E2D-A49B-FC0C264826AB}" destId="{8A01CC06-FEEE-479B-949F-FD55999F1427}" srcOrd="1" destOrd="0" presId="urn:microsoft.com/office/officeart/2009/3/layout/HorizontalOrganizationChart"/>
    <dgm:cxn modelId="{FC7F1369-80EE-43C7-8D2A-0745C0E9E453}" type="presParOf" srcId="{8CE3218E-C4EF-4FD0-95EC-D8A629F9D505}" destId="{6598610B-1C82-44E2-A83E-724274BFD971}" srcOrd="1" destOrd="0" presId="urn:microsoft.com/office/officeart/2009/3/layout/HorizontalOrganizationChart"/>
    <dgm:cxn modelId="{0051F535-4328-4CAA-943C-49C521AC5FF6}" type="presParOf" srcId="{8CE3218E-C4EF-4FD0-95EC-D8A629F9D505}" destId="{67926560-FC99-453B-A1F2-8AB6BFE37071}" srcOrd="2" destOrd="0" presId="urn:microsoft.com/office/officeart/2009/3/layout/HorizontalOrganizationChart"/>
    <dgm:cxn modelId="{AFFFE192-8026-4511-9F12-87D7CA012941}" type="presParOf" srcId="{83862E72-01AD-4469-87C4-1D7E17A8A509}" destId="{D3DB0AC3-5AAD-4912-9900-1B0932E6C2A9}" srcOrd="2" destOrd="0" presId="urn:microsoft.com/office/officeart/2009/3/layout/HorizontalOrganizationChart"/>
    <dgm:cxn modelId="{1D48109B-5FA0-4F8D-B3A4-8BFF4159D6B3}" type="presParOf" srcId="{83862E72-01AD-4469-87C4-1D7E17A8A509}" destId="{CDC9E8E0-963A-4594-8D23-56AC1DA5FCA3}" srcOrd="3" destOrd="0" presId="urn:microsoft.com/office/officeart/2009/3/layout/HorizontalOrganizationChart"/>
    <dgm:cxn modelId="{E3F9E71C-21AB-48E7-AA6B-F7FE210781AA}" type="presParOf" srcId="{CDC9E8E0-963A-4594-8D23-56AC1DA5FCA3}" destId="{0624FFA5-3912-44DF-89E9-930526F2AC71}" srcOrd="0" destOrd="0" presId="urn:microsoft.com/office/officeart/2009/3/layout/HorizontalOrganizationChart"/>
    <dgm:cxn modelId="{FA8AB4C8-25D9-44C8-8D33-6E91BF5779B9}" type="presParOf" srcId="{0624FFA5-3912-44DF-89E9-930526F2AC71}" destId="{424A51B8-A001-4CD8-AE2A-C7913FE978B8}" srcOrd="0" destOrd="0" presId="urn:microsoft.com/office/officeart/2009/3/layout/HorizontalOrganizationChart"/>
    <dgm:cxn modelId="{482FE892-D0E3-41C8-8677-CFC3DA7CD18A}" type="presParOf" srcId="{0624FFA5-3912-44DF-89E9-930526F2AC71}" destId="{CC8D21A2-7510-4303-9D8E-15B283B6B184}" srcOrd="1" destOrd="0" presId="urn:microsoft.com/office/officeart/2009/3/layout/HorizontalOrganizationChart"/>
    <dgm:cxn modelId="{B74B0EFE-9077-4F5E-BC4F-368FE532E2E7}" type="presParOf" srcId="{CDC9E8E0-963A-4594-8D23-56AC1DA5FCA3}" destId="{0F30B9B6-E16F-43BC-8F29-0441E896BF0C}" srcOrd="1" destOrd="0" presId="urn:microsoft.com/office/officeart/2009/3/layout/HorizontalOrganizationChart"/>
    <dgm:cxn modelId="{34956FE2-7E5B-46EC-B258-23C8EB64F1B5}" type="presParOf" srcId="{CDC9E8E0-963A-4594-8D23-56AC1DA5FCA3}" destId="{69274674-DD5B-4DDD-8895-15AD79E9A62B}" srcOrd="2" destOrd="0" presId="urn:microsoft.com/office/officeart/2009/3/layout/HorizontalOrganizationChart"/>
    <dgm:cxn modelId="{AEB08200-E7C7-4647-B899-CCE109334802}" type="presParOf" srcId="{69274674-DD5B-4DDD-8895-15AD79E9A62B}" destId="{08E14825-B744-404D-BA32-2AC7378C59A5}" srcOrd="0" destOrd="0" presId="urn:microsoft.com/office/officeart/2009/3/layout/HorizontalOrganizationChart"/>
    <dgm:cxn modelId="{3D02CC46-BD8E-46C4-9CD0-FB1027FFF0B1}" type="presParOf" srcId="{69274674-DD5B-4DDD-8895-15AD79E9A62B}" destId="{914E2030-212A-4465-BC5C-4D62616AF0EC}" srcOrd="1" destOrd="0" presId="urn:microsoft.com/office/officeart/2009/3/layout/HorizontalOrganizationChart"/>
    <dgm:cxn modelId="{6264881E-3FED-4DD5-ABD6-16EF5E76F75D}" type="presParOf" srcId="{914E2030-212A-4465-BC5C-4D62616AF0EC}" destId="{45352FC5-CA3D-4AE1-9828-C767F0CCB7CE}" srcOrd="0" destOrd="0" presId="urn:microsoft.com/office/officeart/2009/3/layout/HorizontalOrganizationChart"/>
    <dgm:cxn modelId="{64CE4A87-2B28-4A74-BDC7-A0F2604F8792}" type="presParOf" srcId="{45352FC5-CA3D-4AE1-9828-C767F0CCB7CE}" destId="{7249BB9F-BF38-4D17-BEA1-3D037DBFD088}" srcOrd="0" destOrd="0" presId="urn:microsoft.com/office/officeart/2009/3/layout/HorizontalOrganizationChart"/>
    <dgm:cxn modelId="{828777AC-ADBC-4FF2-B85E-A0B5CAA64002}" type="presParOf" srcId="{45352FC5-CA3D-4AE1-9828-C767F0CCB7CE}" destId="{E046AB9C-4B92-47BE-929C-B2E5DF3494EA}" srcOrd="1" destOrd="0" presId="urn:microsoft.com/office/officeart/2009/3/layout/HorizontalOrganizationChart"/>
    <dgm:cxn modelId="{E9A58626-4B08-4641-9CFE-78875FAF8161}" type="presParOf" srcId="{914E2030-212A-4465-BC5C-4D62616AF0EC}" destId="{F75F6A5C-51F1-4EE6-8830-783793B279EE}" srcOrd="1" destOrd="0" presId="urn:microsoft.com/office/officeart/2009/3/layout/HorizontalOrganizationChart"/>
    <dgm:cxn modelId="{3A495954-12D6-4488-8CBD-A36D05BC8909}" type="presParOf" srcId="{914E2030-212A-4465-BC5C-4D62616AF0EC}" destId="{55A42F6D-9A41-46D5-B76A-48B3D77A700F}" srcOrd="2" destOrd="0" presId="urn:microsoft.com/office/officeart/2009/3/layout/HorizontalOrganizationChart"/>
    <dgm:cxn modelId="{2BE45CCA-FC10-47AC-B184-A8CACB2106A5}" type="presParOf" srcId="{69274674-DD5B-4DDD-8895-15AD79E9A62B}" destId="{08B011A4-B5CA-467F-9B48-EF283886D60E}" srcOrd="2" destOrd="0" presId="urn:microsoft.com/office/officeart/2009/3/layout/HorizontalOrganizationChart"/>
    <dgm:cxn modelId="{DCEBB8DC-EF12-496B-B3BC-B8DAE0DF7F2F}" type="presParOf" srcId="{69274674-DD5B-4DDD-8895-15AD79E9A62B}" destId="{F9A8B6F4-F2B3-4473-845A-514CA4F0915E}" srcOrd="3" destOrd="0" presId="urn:microsoft.com/office/officeart/2009/3/layout/HorizontalOrganizationChart"/>
    <dgm:cxn modelId="{B62A1BD4-3BC5-4666-A9DC-49F1FDDDB24F}" type="presParOf" srcId="{F9A8B6F4-F2B3-4473-845A-514CA4F0915E}" destId="{9AA7D56E-D2E7-4121-BA0A-7BACAF462F0F}" srcOrd="0" destOrd="0" presId="urn:microsoft.com/office/officeart/2009/3/layout/HorizontalOrganizationChart"/>
    <dgm:cxn modelId="{97E85651-1E44-4CD8-AF47-89E0C54B0927}" type="presParOf" srcId="{9AA7D56E-D2E7-4121-BA0A-7BACAF462F0F}" destId="{DC9832C6-309B-4420-B870-326C3046229B}" srcOrd="0" destOrd="0" presId="urn:microsoft.com/office/officeart/2009/3/layout/HorizontalOrganizationChart"/>
    <dgm:cxn modelId="{A4B5BCC0-4C34-447E-A1EB-314CB5D91AEA}" type="presParOf" srcId="{9AA7D56E-D2E7-4121-BA0A-7BACAF462F0F}" destId="{0404489B-2230-4B27-BB1A-BEC4A35C3DCC}" srcOrd="1" destOrd="0" presId="urn:microsoft.com/office/officeart/2009/3/layout/HorizontalOrganizationChart"/>
    <dgm:cxn modelId="{905054E8-55B1-4FD4-A60E-96A1166C9E92}" type="presParOf" srcId="{F9A8B6F4-F2B3-4473-845A-514CA4F0915E}" destId="{D6D7F304-6E24-46D4-9608-325578749488}" srcOrd="1" destOrd="0" presId="urn:microsoft.com/office/officeart/2009/3/layout/HorizontalOrganizationChart"/>
    <dgm:cxn modelId="{2CD4E798-EDF6-4D7B-A812-4472AD720597}" type="presParOf" srcId="{F9A8B6F4-F2B3-4473-845A-514CA4F0915E}" destId="{CFB6D1C4-F34E-4847-A0C5-396446D416C2}" srcOrd="2" destOrd="0" presId="urn:microsoft.com/office/officeart/2009/3/layout/HorizontalOrganizationChart"/>
    <dgm:cxn modelId="{278C85CB-F096-4144-AE01-46555E128A55}" type="presParOf" srcId="{69274674-DD5B-4DDD-8895-15AD79E9A62B}" destId="{6A9571EB-DB69-4724-A0C2-13D530DDC03D}" srcOrd="4" destOrd="0" presId="urn:microsoft.com/office/officeart/2009/3/layout/HorizontalOrganizationChart"/>
    <dgm:cxn modelId="{17D57D92-F819-47DE-9CB8-6FB1430CE260}" type="presParOf" srcId="{69274674-DD5B-4DDD-8895-15AD79E9A62B}" destId="{9E9C9280-6B79-468D-995E-D0A2B662BD36}" srcOrd="5" destOrd="0" presId="urn:microsoft.com/office/officeart/2009/3/layout/HorizontalOrganizationChart"/>
    <dgm:cxn modelId="{4F9DD9A2-CBE3-4EF4-8B1E-0997C6896A90}" type="presParOf" srcId="{9E9C9280-6B79-468D-995E-D0A2B662BD36}" destId="{22AEA1D2-71EF-4015-BB1E-CBF590C43934}" srcOrd="0" destOrd="0" presId="urn:microsoft.com/office/officeart/2009/3/layout/HorizontalOrganizationChart"/>
    <dgm:cxn modelId="{E6F6D9DD-A95A-4DE2-AEE1-CF30CB555950}" type="presParOf" srcId="{22AEA1D2-71EF-4015-BB1E-CBF590C43934}" destId="{289E02E6-F65D-46C0-ABFB-EC11407EC16D}" srcOrd="0" destOrd="0" presId="urn:microsoft.com/office/officeart/2009/3/layout/HorizontalOrganizationChart"/>
    <dgm:cxn modelId="{4DFEE771-D9E5-4EAE-AB33-832BB86256E3}" type="presParOf" srcId="{22AEA1D2-71EF-4015-BB1E-CBF590C43934}" destId="{96DC045D-7FE0-4CDB-A422-E2C07C536575}" srcOrd="1" destOrd="0" presId="urn:microsoft.com/office/officeart/2009/3/layout/HorizontalOrganizationChart"/>
    <dgm:cxn modelId="{9BD74187-47C7-4B1C-B7DC-FC65BC4CE79D}" type="presParOf" srcId="{9E9C9280-6B79-468D-995E-D0A2B662BD36}" destId="{33298C66-BE28-4805-B9BB-0137D5874D44}" srcOrd="1" destOrd="0" presId="urn:microsoft.com/office/officeart/2009/3/layout/HorizontalOrganizationChart"/>
    <dgm:cxn modelId="{6DBF9D16-2FDB-4E7E-8689-11A2587B71A6}" type="presParOf" srcId="{9E9C9280-6B79-468D-995E-D0A2B662BD36}" destId="{D06D290A-B740-4334-B94B-0067C9A3FDB2}" srcOrd="2" destOrd="0" presId="urn:microsoft.com/office/officeart/2009/3/layout/HorizontalOrganizationChart"/>
    <dgm:cxn modelId="{35863B65-8DE7-42CC-820B-D08CAEEC1DAE}" type="presParOf" srcId="{69274674-DD5B-4DDD-8895-15AD79E9A62B}" destId="{569502EA-BCB5-4756-89C2-69093480084A}" srcOrd="6" destOrd="0" presId="urn:microsoft.com/office/officeart/2009/3/layout/HorizontalOrganizationChart"/>
    <dgm:cxn modelId="{574FE1EF-FF04-4243-A48C-65A21408B136}" type="presParOf" srcId="{69274674-DD5B-4DDD-8895-15AD79E9A62B}" destId="{1226DA21-2BD2-48D2-A519-ECFDEA0369EA}" srcOrd="7" destOrd="0" presId="urn:microsoft.com/office/officeart/2009/3/layout/HorizontalOrganizationChart"/>
    <dgm:cxn modelId="{C98052BD-BEBA-454E-9390-FF2E7344E8F2}" type="presParOf" srcId="{1226DA21-2BD2-48D2-A519-ECFDEA0369EA}" destId="{3B2B62F8-9A91-41F6-93FB-349FF42164A4}" srcOrd="0" destOrd="0" presId="urn:microsoft.com/office/officeart/2009/3/layout/HorizontalOrganizationChart"/>
    <dgm:cxn modelId="{236AC44A-6275-4D3B-8154-88AD931E5021}" type="presParOf" srcId="{3B2B62F8-9A91-41F6-93FB-349FF42164A4}" destId="{EC46B9C9-F57D-4886-B4FF-AD292D6EC208}" srcOrd="0" destOrd="0" presId="urn:microsoft.com/office/officeart/2009/3/layout/HorizontalOrganizationChart"/>
    <dgm:cxn modelId="{4DB21F1A-9C06-41F5-81ED-1EFE30D80532}" type="presParOf" srcId="{3B2B62F8-9A91-41F6-93FB-349FF42164A4}" destId="{F9B7992D-9900-4251-9ACB-A1703A6130A5}" srcOrd="1" destOrd="0" presId="urn:microsoft.com/office/officeart/2009/3/layout/HorizontalOrganizationChart"/>
    <dgm:cxn modelId="{E55FB8DE-245D-4396-91D2-05DF351EF94A}" type="presParOf" srcId="{1226DA21-2BD2-48D2-A519-ECFDEA0369EA}" destId="{56EF6D3C-A7C4-4266-828E-F3849E38A715}" srcOrd="1" destOrd="0" presId="urn:microsoft.com/office/officeart/2009/3/layout/HorizontalOrganizationChart"/>
    <dgm:cxn modelId="{11F6F7CA-1577-415A-BCB9-13311D21BFC5}" type="presParOf" srcId="{1226DA21-2BD2-48D2-A519-ECFDEA0369EA}" destId="{422D73FE-2B5A-4384-B1CE-741AF3A0659E}" srcOrd="2" destOrd="0" presId="urn:microsoft.com/office/officeart/2009/3/layout/HorizontalOrganizationChar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F9874A-8FD3-419E-8302-B84C318AEA64}" type="doc">
      <dgm:prSet loTypeId="urn:microsoft.com/office/officeart/2005/8/layout/vProcess5" loCatId="process" qsTypeId="urn:microsoft.com/office/officeart/2005/8/quickstyle/simple3" qsCatId="simple" csTypeId="urn:microsoft.com/office/officeart/2005/8/colors/accent5_4" csCatId="accent5" phldr="1"/>
      <dgm:spPr/>
      <dgm:t>
        <a:bodyPr/>
        <a:lstStyle/>
        <a:p>
          <a:endParaRPr lang="en-US"/>
        </a:p>
      </dgm:t>
    </dgm:pt>
    <dgm:pt modelId="{0E470976-8CFD-40CB-B62A-EF0F1731B33A}">
      <dgm:prSet phldrT="[Text]" custT="1"/>
      <dgm:spPr>
        <a:solidFill>
          <a:schemeClr val="bg1">
            <a:lumMod val="95000"/>
          </a:schemeClr>
        </a:solidFill>
      </dgm:spPr>
      <dgm:t>
        <a:bodyPr/>
        <a:lstStyle/>
        <a:p>
          <a:r>
            <a:rPr lang="en-US" sz="1500" dirty="0" err="1" smtClean="0">
              <a:latin typeface="Arial" panose="020B0604020202020204" pitchFamily="34" charset="0"/>
              <a:cs typeface="Arial" panose="020B0604020202020204" pitchFamily="34" charset="0"/>
            </a:rPr>
            <a:t>Sau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được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sở</a:t>
          </a:r>
          <a:r>
            <a:rPr lang="en-US" sz="1500" dirty="0" smtClean="0">
              <a:latin typeface="Arial" panose="020B0604020202020204" pitchFamily="34" charset="0"/>
              <a:cs typeface="Arial" panose="020B0604020202020204" pitchFamily="34" charset="0"/>
            </a:rPr>
            <a:t> y </a:t>
          </a:r>
          <a:r>
            <a:rPr lang="en-US" sz="1500" dirty="0" err="1" smtClean="0">
              <a:latin typeface="Arial" panose="020B0604020202020204" pitchFamily="34" charset="0"/>
              <a:cs typeface="Arial" panose="020B0604020202020204" pitchFamily="34" charset="0"/>
            </a:rPr>
            <a:t>tế</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đỏ</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báo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tâm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điều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quốc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về</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ghép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hiện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những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nhiệm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vụ</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sau</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BA52ABC5-B875-4367-87C7-AA6B42388A8B}" type="parTrans" cxnId="{C00E910B-F1CE-4B63-987A-23519E79BB54}">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DD94FFD1-CC95-4156-9F10-79F9D2F2AECE}" type="sibTrans" cxnId="{C00E910B-F1CE-4B63-987A-23519E79BB54}">
      <dgm:prSet custT="1"/>
      <dgm:spPr>
        <a:solidFill>
          <a:srgbClr val="FF0000">
            <a:alpha val="90000"/>
          </a:srgbClr>
        </a:solidFill>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9BB95E68-5C36-45A4-96CA-535A6DF8478E}">
      <dgm:prSet phldrT="[Text]" custT="1"/>
      <dgm:spPr>
        <a:solidFill>
          <a:schemeClr val="bg1">
            <a:lumMod val="95000"/>
          </a:schemeClr>
        </a:solidFill>
      </dgm:spPr>
      <dgm:t>
        <a:bodyPr/>
        <a:lstStyle/>
        <a:p>
          <a:r>
            <a:rPr lang="en-US" sz="1500" dirty="0" err="1" smtClean="0">
              <a:latin typeface="Arial" panose="020B0604020202020204" pitchFamily="34" charset="0"/>
              <a:cs typeface="Arial" panose="020B0604020202020204" pitchFamily="34" charset="0"/>
            </a:rPr>
            <a:t>Trực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tiếp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gặp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tư</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vấn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về</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lấy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mô</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endParaRPr lang="en-US" sz="1500" dirty="0">
            <a:latin typeface="Arial" panose="020B0604020202020204" pitchFamily="34" charset="0"/>
            <a:cs typeface="Arial" panose="020B0604020202020204" pitchFamily="34" charset="0"/>
          </a:endParaRPr>
        </a:p>
      </dgm:t>
    </dgm:pt>
    <dgm:pt modelId="{1D10109A-52F7-4918-AAE0-F9A4CEB0DAFF}" type="parTrans" cxnId="{52C6E065-5D0E-4EEA-BBEA-31BCCF588B10}">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BBBD3EFE-95AE-4EB8-A7DF-2BE335D12D21}" type="sibTrans" cxnId="{52C6E065-5D0E-4EEA-BBEA-31BCCF588B10}">
      <dgm:prSet custT="1"/>
      <dgm:spPr>
        <a:solidFill>
          <a:srgbClr val="FF0000">
            <a:alpha val="90000"/>
          </a:srgbClr>
        </a:solidFill>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E878E259-FEE2-485F-98C1-C385D1838BF3}">
      <dgm:prSet phldrT="[Text]" custT="1"/>
      <dgm:spPr>
        <a:solidFill>
          <a:schemeClr val="bg1">
            <a:lumMod val="95000"/>
          </a:schemeClr>
        </a:solidFill>
      </dgm:spPr>
      <dgm:t>
        <a:bodyPr/>
        <a:lstStyle/>
        <a:p>
          <a:r>
            <a:rPr lang="en-US" sz="1500" smtClean="0">
              <a:latin typeface="Arial" panose="020B0604020202020204" pitchFamily="34" charset="0"/>
              <a:cs typeface="Arial" panose="020B0604020202020204" pitchFamily="34" charset="0"/>
            </a:rPr>
            <a:t>Hướng dẫn việc đăng ký hiến theo mẫu đơn; cơ sở y tế thực hiện việc kiểm tra sức khỏe cho người hiến</a:t>
          </a:r>
          <a:endParaRPr lang="en-US" sz="1500" dirty="0">
            <a:latin typeface="Arial" panose="020B0604020202020204" pitchFamily="34" charset="0"/>
            <a:cs typeface="Arial" panose="020B0604020202020204" pitchFamily="34" charset="0"/>
          </a:endParaRPr>
        </a:p>
      </dgm:t>
    </dgm:pt>
    <dgm:pt modelId="{B8A73870-5EE0-42B8-B0F8-DF3CD64E8CCB}" type="parTrans" cxnId="{F4E693FD-77F4-4B75-8D93-32E41710DC9C}">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67ABBB2C-3FC7-4EB3-8308-8AF8E5553FEA}" type="sibTrans" cxnId="{F4E693FD-77F4-4B75-8D93-32E41710DC9C}">
      <dgm:prSet custT="1"/>
      <dgm:spPr>
        <a:solidFill>
          <a:srgbClr val="FF0000">
            <a:alpha val="90000"/>
          </a:srgbClr>
        </a:solidFill>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8CA16EB6-F97A-4C25-B5A4-4632FB5503DD}">
      <dgm:prSet phldrT="[Text]" custT="1"/>
      <dgm:spPr>
        <a:solidFill>
          <a:schemeClr val="bg1">
            <a:lumMod val="95000"/>
          </a:schemeClr>
        </a:solidFill>
      </dgm:spPr>
      <dgm:t>
        <a:bodyPr/>
        <a:lstStyle/>
        <a:p>
          <a:r>
            <a:rPr lang="en-US" sz="1500" smtClean="0">
              <a:latin typeface="Arial" panose="020B0604020202020204" pitchFamily="34" charset="0"/>
              <a:cs typeface="Arial" panose="020B0604020202020204" pitchFamily="34" charset="0"/>
            </a:rPr>
            <a:t>Báo cáo danh sách người đăng ký hiến mô, bộ phận cơ thể  sau khi chết cho Trung tâm điều phối quốc gia về ghép bộ phận cơ thể người</a:t>
          </a:r>
          <a:endParaRPr lang="en-US" sz="1500" dirty="0">
            <a:latin typeface="Arial" panose="020B0604020202020204" pitchFamily="34" charset="0"/>
            <a:cs typeface="Arial" panose="020B0604020202020204" pitchFamily="34" charset="0"/>
          </a:endParaRPr>
        </a:p>
      </dgm:t>
    </dgm:pt>
    <dgm:pt modelId="{3945342B-07A0-49CB-9F4A-09641818ACC4}" type="parTrans" cxnId="{EF5BC123-2358-4C0D-8939-18FE0465BBDB}">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EAD40038-9B0E-4CEB-BE21-F9753CE6B4C8}" type="sibTrans" cxnId="{EF5BC123-2358-4C0D-8939-18FE0465BBDB}">
      <dgm:prSet custT="1"/>
      <dgm:spPr>
        <a:solidFill>
          <a:srgbClr val="FF0000">
            <a:alpha val="90000"/>
          </a:srgbClr>
        </a:solidFill>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3725F94B-0B31-4562-8E19-1C0AD9C3B662}">
      <dgm:prSet phldrT="[Text]" custT="1"/>
      <dgm:spPr>
        <a:solidFill>
          <a:schemeClr val="bg1">
            <a:lumMod val="95000"/>
          </a:schemeClr>
        </a:solidFill>
      </dgm:spPr>
      <dgm:t>
        <a:bodyPr/>
        <a:lstStyle/>
        <a:p>
          <a:r>
            <a:rPr lang="en-US" sz="1500" dirty="0" err="1" smtClean="0">
              <a:latin typeface="Arial" panose="020B0604020202020204" pitchFamily="34" charset="0"/>
              <a:cs typeface="Arial" panose="020B0604020202020204" pitchFamily="34" charset="0"/>
            </a:rPr>
            <a:t>Việc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đăng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ký</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mô</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sau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hiệu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từ</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sở</a:t>
          </a:r>
          <a:r>
            <a:rPr lang="en-US" sz="1500" dirty="0" smtClean="0">
              <a:latin typeface="Arial" panose="020B0604020202020204" pitchFamily="34" charset="0"/>
              <a:cs typeface="Arial" panose="020B0604020202020204" pitchFamily="34" charset="0"/>
            </a:rPr>
            <a:t> y </a:t>
          </a:r>
          <a:r>
            <a:rPr lang="en-US" sz="1500" dirty="0" err="1" smtClean="0">
              <a:latin typeface="Arial" panose="020B0604020202020204" pitchFamily="34" charset="0"/>
              <a:cs typeface="Arial" panose="020B0604020202020204" pitchFamily="34" charset="0"/>
            </a:rPr>
            <a:t>tế</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đơn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đăng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ký</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mô</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thể</a:t>
          </a:r>
          <a:r>
            <a:rPr lang="en-US" sz="1500" dirty="0" smtClean="0">
              <a:latin typeface="Arial" panose="020B0604020202020204" pitchFamily="34" charset="0"/>
              <a:cs typeface="Arial" panose="020B0604020202020204" pitchFamily="34" charset="0"/>
            </a:rPr>
            <a:t> ở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sống</a:t>
          </a:r>
          <a:endParaRPr lang="en-US" sz="1500" dirty="0">
            <a:latin typeface="Arial" panose="020B0604020202020204" pitchFamily="34" charset="0"/>
            <a:cs typeface="Arial" panose="020B0604020202020204" pitchFamily="34" charset="0"/>
          </a:endParaRPr>
        </a:p>
      </dgm:t>
    </dgm:pt>
    <dgm:pt modelId="{E2B2A8F0-886D-4A7C-88A9-57B52119C466}" type="parTrans" cxnId="{72BCA949-6067-40F5-BDD1-630681BBF5D5}">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AA192E19-773C-4504-9A43-66130423C36A}" type="sibTrans" cxnId="{72BCA949-6067-40F5-BDD1-630681BBF5D5}">
      <dgm:prSet/>
      <dgm:spPr/>
      <dgm:t>
        <a:bodyPr/>
        <a:lstStyle/>
        <a:p>
          <a:endParaRPr lang="en-US" sz="1500">
            <a:solidFill>
              <a:schemeClr val="bg1"/>
            </a:solidFill>
            <a:latin typeface="Arial" panose="020B0604020202020204" pitchFamily="34" charset="0"/>
            <a:cs typeface="Arial" panose="020B0604020202020204" pitchFamily="34" charset="0"/>
          </a:endParaRPr>
        </a:p>
      </dgm:t>
    </dgm:pt>
    <dgm:pt modelId="{E76509A6-96A0-446B-AEE6-C6BEDF00B166}" type="pres">
      <dgm:prSet presAssocID="{F2F9874A-8FD3-419E-8302-B84C318AEA64}" presName="outerComposite" presStyleCnt="0">
        <dgm:presLayoutVars>
          <dgm:chMax val="5"/>
          <dgm:dir val="rev"/>
          <dgm:resizeHandles val="exact"/>
        </dgm:presLayoutVars>
      </dgm:prSet>
      <dgm:spPr/>
      <dgm:t>
        <a:bodyPr/>
        <a:lstStyle/>
        <a:p>
          <a:endParaRPr lang="en-US"/>
        </a:p>
      </dgm:t>
    </dgm:pt>
    <dgm:pt modelId="{E27DE301-26C1-48C1-925F-469CEF0F33BC}" type="pres">
      <dgm:prSet presAssocID="{F2F9874A-8FD3-419E-8302-B84C318AEA64}" presName="dummyMaxCanvas" presStyleCnt="0">
        <dgm:presLayoutVars/>
      </dgm:prSet>
      <dgm:spPr/>
    </dgm:pt>
    <dgm:pt modelId="{25B409D8-F6C9-449C-B579-4ADDC6A61E9C}" type="pres">
      <dgm:prSet presAssocID="{F2F9874A-8FD3-419E-8302-B84C318AEA64}" presName="FiveNodes_1" presStyleLbl="node1" presStyleIdx="0" presStyleCnt="5">
        <dgm:presLayoutVars>
          <dgm:bulletEnabled val="1"/>
        </dgm:presLayoutVars>
      </dgm:prSet>
      <dgm:spPr/>
      <dgm:t>
        <a:bodyPr/>
        <a:lstStyle/>
        <a:p>
          <a:endParaRPr lang="en-US"/>
        </a:p>
      </dgm:t>
    </dgm:pt>
    <dgm:pt modelId="{1D596FBD-3241-4573-BC97-35C9F8971483}" type="pres">
      <dgm:prSet presAssocID="{F2F9874A-8FD3-419E-8302-B84C318AEA64}" presName="FiveNodes_2" presStyleLbl="node1" presStyleIdx="1" presStyleCnt="5">
        <dgm:presLayoutVars>
          <dgm:bulletEnabled val="1"/>
        </dgm:presLayoutVars>
      </dgm:prSet>
      <dgm:spPr/>
      <dgm:t>
        <a:bodyPr/>
        <a:lstStyle/>
        <a:p>
          <a:endParaRPr lang="en-US"/>
        </a:p>
      </dgm:t>
    </dgm:pt>
    <dgm:pt modelId="{D8584299-D705-48A7-BBEC-EB95240BE4F0}" type="pres">
      <dgm:prSet presAssocID="{F2F9874A-8FD3-419E-8302-B84C318AEA64}" presName="FiveNodes_3" presStyleLbl="node1" presStyleIdx="2" presStyleCnt="5">
        <dgm:presLayoutVars>
          <dgm:bulletEnabled val="1"/>
        </dgm:presLayoutVars>
      </dgm:prSet>
      <dgm:spPr/>
      <dgm:t>
        <a:bodyPr/>
        <a:lstStyle/>
        <a:p>
          <a:endParaRPr lang="en-US"/>
        </a:p>
      </dgm:t>
    </dgm:pt>
    <dgm:pt modelId="{BEB246E9-04B7-4EC8-8BE1-B4B8F049FE31}" type="pres">
      <dgm:prSet presAssocID="{F2F9874A-8FD3-419E-8302-B84C318AEA64}" presName="FiveNodes_4" presStyleLbl="node1" presStyleIdx="3" presStyleCnt="5">
        <dgm:presLayoutVars>
          <dgm:bulletEnabled val="1"/>
        </dgm:presLayoutVars>
      </dgm:prSet>
      <dgm:spPr/>
      <dgm:t>
        <a:bodyPr/>
        <a:lstStyle/>
        <a:p>
          <a:endParaRPr lang="en-US"/>
        </a:p>
      </dgm:t>
    </dgm:pt>
    <dgm:pt modelId="{9CD0EEBD-1188-4D1A-A340-6CCDCCC3B0AE}" type="pres">
      <dgm:prSet presAssocID="{F2F9874A-8FD3-419E-8302-B84C318AEA64}" presName="FiveNodes_5" presStyleLbl="node1" presStyleIdx="4" presStyleCnt="5">
        <dgm:presLayoutVars>
          <dgm:bulletEnabled val="1"/>
        </dgm:presLayoutVars>
      </dgm:prSet>
      <dgm:spPr/>
      <dgm:t>
        <a:bodyPr/>
        <a:lstStyle/>
        <a:p>
          <a:endParaRPr lang="en-US"/>
        </a:p>
      </dgm:t>
    </dgm:pt>
    <dgm:pt modelId="{2048186D-1751-4D8A-ADBA-C8F4E117A4EA}" type="pres">
      <dgm:prSet presAssocID="{F2F9874A-8FD3-419E-8302-B84C318AEA64}" presName="FiveConn_1-2" presStyleLbl="fgAccFollowNode1" presStyleIdx="0" presStyleCnt="4">
        <dgm:presLayoutVars>
          <dgm:bulletEnabled val="1"/>
        </dgm:presLayoutVars>
      </dgm:prSet>
      <dgm:spPr/>
      <dgm:t>
        <a:bodyPr/>
        <a:lstStyle/>
        <a:p>
          <a:endParaRPr lang="en-US"/>
        </a:p>
      </dgm:t>
    </dgm:pt>
    <dgm:pt modelId="{8040BDCA-AB5D-45B5-B66A-095D942A3B09}" type="pres">
      <dgm:prSet presAssocID="{F2F9874A-8FD3-419E-8302-B84C318AEA64}" presName="FiveConn_2-3" presStyleLbl="fgAccFollowNode1" presStyleIdx="1" presStyleCnt="4">
        <dgm:presLayoutVars>
          <dgm:bulletEnabled val="1"/>
        </dgm:presLayoutVars>
      </dgm:prSet>
      <dgm:spPr/>
      <dgm:t>
        <a:bodyPr/>
        <a:lstStyle/>
        <a:p>
          <a:endParaRPr lang="en-US"/>
        </a:p>
      </dgm:t>
    </dgm:pt>
    <dgm:pt modelId="{6D44E2D8-C635-45CC-BD8E-8F2F886BC68D}" type="pres">
      <dgm:prSet presAssocID="{F2F9874A-8FD3-419E-8302-B84C318AEA64}" presName="FiveConn_3-4" presStyleLbl="fgAccFollowNode1" presStyleIdx="2" presStyleCnt="4">
        <dgm:presLayoutVars>
          <dgm:bulletEnabled val="1"/>
        </dgm:presLayoutVars>
      </dgm:prSet>
      <dgm:spPr/>
      <dgm:t>
        <a:bodyPr/>
        <a:lstStyle/>
        <a:p>
          <a:endParaRPr lang="en-US"/>
        </a:p>
      </dgm:t>
    </dgm:pt>
    <dgm:pt modelId="{74832CD4-2C01-4D3A-B976-8314DA8C6882}" type="pres">
      <dgm:prSet presAssocID="{F2F9874A-8FD3-419E-8302-B84C318AEA64}" presName="FiveConn_4-5" presStyleLbl="fgAccFollowNode1" presStyleIdx="3" presStyleCnt="4">
        <dgm:presLayoutVars>
          <dgm:bulletEnabled val="1"/>
        </dgm:presLayoutVars>
      </dgm:prSet>
      <dgm:spPr/>
      <dgm:t>
        <a:bodyPr/>
        <a:lstStyle/>
        <a:p>
          <a:endParaRPr lang="en-US"/>
        </a:p>
      </dgm:t>
    </dgm:pt>
    <dgm:pt modelId="{CE3296A1-DCA7-4656-9822-1F7480B57240}" type="pres">
      <dgm:prSet presAssocID="{F2F9874A-8FD3-419E-8302-B84C318AEA64}" presName="FiveNodes_1_text" presStyleLbl="node1" presStyleIdx="4" presStyleCnt="5">
        <dgm:presLayoutVars>
          <dgm:bulletEnabled val="1"/>
        </dgm:presLayoutVars>
      </dgm:prSet>
      <dgm:spPr/>
      <dgm:t>
        <a:bodyPr/>
        <a:lstStyle/>
        <a:p>
          <a:endParaRPr lang="en-US"/>
        </a:p>
      </dgm:t>
    </dgm:pt>
    <dgm:pt modelId="{AAC4C402-DA8E-41CB-A728-B01A61BB298D}" type="pres">
      <dgm:prSet presAssocID="{F2F9874A-8FD3-419E-8302-B84C318AEA64}" presName="FiveNodes_2_text" presStyleLbl="node1" presStyleIdx="4" presStyleCnt="5">
        <dgm:presLayoutVars>
          <dgm:bulletEnabled val="1"/>
        </dgm:presLayoutVars>
      </dgm:prSet>
      <dgm:spPr/>
      <dgm:t>
        <a:bodyPr/>
        <a:lstStyle/>
        <a:p>
          <a:endParaRPr lang="en-US"/>
        </a:p>
      </dgm:t>
    </dgm:pt>
    <dgm:pt modelId="{EB84EFCA-130F-42E8-82AC-370C303A9E8B}" type="pres">
      <dgm:prSet presAssocID="{F2F9874A-8FD3-419E-8302-B84C318AEA64}" presName="FiveNodes_3_text" presStyleLbl="node1" presStyleIdx="4" presStyleCnt="5">
        <dgm:presLayoutVars>
          <dgm:bulletEnabled val="1"/>
        </dgm:presLayoutVars>
      </dgm:prSet>
      <dgm:spPr/>
      <dgm:t>
        <a:bodyPr/>
        <a:lstStyle/>
        <a:p>
          <a:endParaRPr lang="en-US"/>
        </a:p>
      </dgm:t>
    </dgm:pt>
    <dgm:pt modelId="{984807FE-34AB-4ABF-B40C-9A4542C12202}" type="pres">
      <dgm:prSet presAssocID="{F2F9874A-8FD3-419E-8302-B84C318AEA64}" presName="FiveNodes_4_text" presStyleLbl="node1" presStyleIdx="4" presStyleCnt="5">
        <dgm:presLayoutVars>
          <dgm:bulletEnabled val="1"/>
        </dgm:presLayoutVars>
      </dgm:prSet>
      <dgm:spPr/>
      <dgm:t>
        <a:bodyPr/>
        <a:lstStyle/>
        <a:p>
          <a:endParaRPr lang="en-US"/>
        </a:p>
      </dgm:t>
    </dgm:pt>
    <dgm:pt modelId="{514F977B-DDB9-4D0B-876B-3EF24A287378}" type="pres">
      <dgm:prSet presAssocID="{F2F9874A-8FD3-419E-8302-B84C318AEA64}" presName="FiveNodes_5_text" presStyleLbl="node1" presStyleIdx="4" presStyleCnt="5">
        <dgm:presLayoutVars>
          <dgm:bulletEnabled val="1"/>
        </dgm:presLayoutVars>
      </dgm:prSet>
      <dgm:spPr/>
      <dgm:t>
        <a:bodyPr/>
        <a:lstStyle/>
        <a:p>
          <a:endParaRPr lang="en-US"/>
        </a:p>
      </dgm:t>
    </dgm:pt>
  </dgm:ptLst>
  <dgm:cxnLst>
    <dgm:cxn modelId="{C00E910B-F1CE-4B63-987A-23519E79BB54}" srcId="{F2F9874A-8FD3-419E-8302-B84C318AEA64}" destId="{0E470976-8CFD-40CB-B62A-EF0F1731B33A}" srcOrd="0" destOrd="0" parTransId="{BA52ABC5-B875-4367-87C7-AA6B42388A8B}" sibTransId="{DD94FFD1-CC95-4156-9F10-79F9D2F2AECE}"/>
    <dgm:cxn modelId="{D40D0B3E-B1C5-4DDB-97C3-EFBD5FAFDED5}" type="presOf" srcId="{0E470976-8CFD-40CB-B62A-EF0F1731B33A}" destId="{25B409D8-F6C9-449C-B579-4ADDC6A61E9C}" srcOrd="0" destOrd="0" presId="urn:microsoft.com/office/officeart/2005/8/layout/vProcess5"/>
    <dgm:cxn modelId="{F4E693FD-77F4-4B75-8D93-32E41710DC9C}" srcId="{F2F9874A-8FD3-419E-8302-B84C318AEA64}" destId="{E878E259-FEE2-485F-98C1-C385D1838BF3}" srcOrd="2" destOrd="0" parTransId="{B8A73870-5EE0-42B8-B0F8-DF3CD64E8CCB}" sibTransId="{67ABBB2C-3FC7-4EB3-8308-8AF8E5553FEA}"/>
    <dgm:cxn modelId="{EDE713E1-347A-4685-9E53-589A43DFA092}" type="presOf" srcId="{9BB95E68-5C36-45A4-96CA-535A6DF8478E}" destId="{1D596FBD-3241-4573-BC97-35C9F8971483}" srcOrd="0" destOrd="0" presId="urn:microsoft.com/office/officeart/2005/8/layout/vProcess5"/>
    <dgm:cxn modelId="{927D19C3-7845-412E-A225-5F602356D69D}" type="presOf" srcId="{3725F94B-0B31-4562-8E19-1C0AD9C3B662}" destId="{514F977B-DDB9-4D0B-876B-3EF24A287378}" srcOrd="1" destOrd="0" presId="urn:microsoft.com/office/officeart/2005/8/layout/vProcess5"/>
    <dgm:cxn modelId="{3C98D33E-DF36-47F3-BC16-938E6B2EE693}" type="presOf" srcId="{8CA16EB6-F97A-4C25-B5A4-4632FB5503DD}" destId="{984807FE-34AB-4ABF-B40C-9A4542C12202}" srcOrd="1" destOrd="0" presId="urn:microsoft.com/office/officeart/2005/8/layout/vProcess5"/>
    <dgm:cxn modelId="{A0F7436F-C835-44E4-B785-623DA353DF40}" type="presOf" srcId="{3725F94B-0B31-4562-8E19-1C0AD9C3B662}" destId="{9CD0EEBD-1188-4D1A-A340-6CCDCCC3B0AE}" srcOrd="0" destOrd="0" presId="urn:microsoft.com/office/officeart/2005/8/layout/vProcess5"/>
    <dgm:cxn modelId="{52C6E065-5D0E-4EEA-BBEA-31BCCF588B10}" srcId="{F2F9874A-8FD3-419E-8302-B84C318AEA64}" destId="{9BB95E68-5C36-45A4-96CA-535A6DF8478E}" srcOrd="1" destOrd="0" parTransId="{1D10109A-52F7-4918-AAE0-F9A4CEB0DAFF}" sibTransId="{BBBD3EFE-95AE-4EB8-A7DF-2BE335D12D21}"/>
    <dgm:cxn modelId="{EF5BC123-2358-4C0D-8939-18FE0465BBDB}" srcId="{F2F9874A-8FD3-419E-8302-B84C318AEA64}" destId="{8CA16EB6-F97A-4C25-B5A4-4632FB5503DD}" srcOrd="3" destOrd="0" parTransId="{3945342B-07A0-49CB-9F4A-09641818ACC4}" sibTransId="{EAD40038-9B0E-4CEB-BE21-F9753CE6B4C8}"/>
    <dgm:cxn modelId="{9F394B0E-C08C-484B-B5A2-77B1F3BDD137}" type="presOf" srcId="{67ABBB2C-3FC7-4EB3-8308-8AF8E5553FEA}" destId="{6D44E2D8-C635-45CC-BD8E-8F2F886BC68D}" srcOrd="0" destOrd="0" presId="urn:microsoft.com/office/officeart/2005/8/layout/vProcess5"/>
    <dgm:cxn modelId="{A0F7402C-F5CA-4085-89DE-1328B8A889B7}" type="presOf" srcId="{8CA16EB6-F97A-4C25-B5A4-4632FB5503DD}" destId="{BEB246E9-04B7-4EC8-8BE1-B4B8F049FE31}" srcOrd="0" destOrd="0" presId="urn:microsoft.com/office/officeart/2005/8/layout/vProcess5"/>
    <dgm:cxn modelId="{49E9D175-BF58-4CFF-8CCC-CA274F45B638}" type="presOf" srcId="{E878E259-FEE2-485F-98C1-C385D1838BF3}" destId="{D8584299-D705-48A7-BBEC-EB95240BE4F0}" srcOrd="0" destOrd="0" presId="urn:microsoft.com/office/officeart/2005/8/layout/vProcess5"/>
    <dgm:cxn modelId="{90B6CD6E-9C55-4CFC-B143-A05BA4D4E749}" type="presOf" srcId="{F2F9874A-8FD3-419E-8302-B84C318AEA64}" destId="{E76509A6-96A0-446B-AEE6-C6BEDF00B166}" srcOrd="0" destOrd="0" presId="urn:microsoft.com/office/officeart/2005/8/layout/vProcess5"/>
    <dgm:cxn modelId="{E8E833D1-2052-4606-847E-C874E5D9C692}" type="presOf" srcId="{EAD40038-9B0E-4CEB-BE21-F9753CE6B4C8}" destId="{74832CD4-2C01-4D3A-B976-8314DA8C6882}" srcOrd="0" destOrd="0" presId="urn:microsoft.com/office/officeart/2005/8/layout/vProcess5"/>
    <dgm:cxn modelId="{CA66633E-C2E6-409D-8FFC-8498C7B4C5BA}" type="presOf" srcId="{0E470976-8CFD-40CB-B62A-EF0F1731B33A}" destId="{CE3296A1-DCA7-4656-9822-1F7480B57240}" srcOrd="1" destOrd="0" presId="urn:microsoft.com/office/officeart/2005/8/layout/vProcess5"/>
    <dgm:cxn modelId="{1A60380D-6FCB-4659-A394-090026431058}" type="presOf" srcId="{BBBD3EFE-95AE-4EB8-A7DF-2BE335D12D21}" destId="{8040BDCA-AB5D-45B5-B66A-095D942A3B09}" srcOrd="0" destOrd="0" presId="urn:microsoft.com/office/officeart/2005/8/layout/vProcess5"/>
    <dgm:cxn modelId="{E27B3CF4-73A2-470B-9D1C-DD311126D383}" type="presOf" srcId="{DD94FFD1-CC95-4156-9F10-79F9D2F2AECE}" destId="{2048186D-1751-4D8A-ADBA-C8F4E117A4EA}" srcOrd="0" destOrd="0" presId="urn:microsoft.com/office/officeart/2005/8/layout/vProcess5"/>
    <dgm:cxn modelId="{3135D42F-51E9-46DD-8F26-067E39C16DEE}" type="presOf" srcId="{9BB95E68-5C36-45A4-96CA-535A6DF8478E}" destId="{AAC4C402-DA8E-41CB-A728-B01A61BB298D}" srcOrd="1" destOrd="0" presId="urn:microsoft.com/office/officeart/2005/8/layout/vProcess5"/>
    <dgm:cxn modelId="{72BCA949-6067-40F5-BDD1-630681BBF5D5}" srcId="{F2F9874A-8FD3-419E-8302-B84C318AEA64}" destId="{3725F94B-0B31-4562-8E19-1C0AD9C3B662}" srcOrd="4" destOrd="0" parTransId="{E2B2A8F0-886D-4A7C-88A9-57B52119C466}" sibTransId="{AA192E19-773C-4504-9A43-66130423C36A}"/>
    <dgm:cxn modelId="{E6455BBD-067E-4D17-9281-53A510F08D96}" type="presOf" srcId="{E878E259-FEE2-485F-98C1-C385D1838BF3}" destId="{EB84EFCA-130F-42E8-82AC-370C303A9E8B}" srcOrd="1" destOrd="0" presId="urn:microsoft.com/office/officeart/2005/8/layout/vProcess5"/>
    <dgm:cxn modelId="{DA900207-8648-4A46-AB60-CE90077DC167}" type="presParOf" srcId="{E76509A6-96A0-446B-AEE6-C6BEDF00B166}" destId="{E27DE301-26C1-48C1-925F-469CEF0F33BC}" srcOrd="0" destOrd="0" presId="urn:microsoft.com/office/officeart/2005/8/layout/vProcess5"/>
    <dgm:cxn modelId="{0996251A-C053-4FFD-AD03-9F3E6B04AFD6}" type="presParOf" srcId="{E76509A6-96A0-446B-AEE6-C6BEDF00B166}" destId="{25B409D8-F6C9-449C-B579-4ADDC6A61E9C}" srcOrd="1" destOrd="0" presId="urn:microsoft.com/office/officeart/2005/8/layout/vProcess5"/>
    <dgm:cxn modelId="{E9C67CF3-FB39-4404-9713-1C63E626402D}" type="presParOf" srcId="{E76509A6-96A0-446B-AEE6-C6BEDF00B166}" destId="{1D596FBD-3241-4573-BC97-35C9F8971483}" srcOrd="2" destOrd="0" presId="urn:microsoft.com/office/officeart/2005/8/layout/vProcess5"/>
    <dgm:cxn modelId="{41A72957-9137-4718-BF08-E1153B4BAA10}" type="presParOf" srcId="{E76509A6-96A0-446B-AEE6-C6BEDF00B166}" destId="{D8584299-D705-48A7-BBEC-EB95240BE4F0}" srcOrd="3" destOrd="0" presId="urn:microsoft.com/office/officeart/2005/8/layout/vProcess5"/>
    <dgm:cxn modelId="{8F506842-2E9D-41C6-AB23-8B119A2476E6}" type="presParOf" srcId="{E76509A6-96A0-446B-AEE6-C6BEDF00B166}" destId="{BEB246E9-04B7-4EC8-8BE1-B4B8F049FE31}" srcOrd="4" destOrd="0" presId="urn:microsoft.com/office/officeart/2005/8/layout/vProcess5"/>
    <dgm:cxn modelId="{7FC508EC-81C9-4DE9-8EAF-48B0F07B9714}" type="presParOf" srcId="{E76509A6-96A0-446B-AEE6-C6BEDF00B166}" destId="{9CD0EEBD-1188-4D1A-A340-6CCDCCC3B0AE}" srcOrd="5" destOrd="0" presId="urn:microsoft.com/office/officeart/2005/8/layout/vProcess5"/>
    <dgm:cxn modelId="{67AFF348-1F0F-4F8E-950E-46CF23528EEF}" type="presParOf" srcId="{E76509A6-96A0-446B-AEE6-C6BEDF00B166}" destId="{2048186D-1751-4D8A-ADBA-C8F4E117A4EA}" srcOrd="6" destOrd="0" presId="urn:microsoft.com/office/officeart/2005/8/layout/vProcess5"/>
    <dgm:cxn modelId="{C81F3394-4D71-4381-B56F-CFEFC5A1FE52}" type="presParOf" srcId="{E76509A6-96A0-446B-AEE6-C6BEDF00B166}" destId="{8040BDCA-AB5D-45B5-B66A-095D942A3B09}" srcOrd="7" destOrd="0" presId="urn:microsoft.com/office/officeart/2005/8/layout/vProcess5"/>
    <dgm:cxn modelId="{01956D72-A6DE-4D37-8C74-885E32E8C7F7}" type="presParOf" srcId="{E76509A6-96A0-446B-AEE6-C6BEDF00B166}" destId="{6D44E2D8-C635-45CC-BD8E-8F2F886BC68D}" srcOrd="8" destOrd="0" presId="urn:microsoft.com/office/officeart/2005/8/layout/vProcess5"/>
    <dgm:cxn modelId="{AE2D9959-7802-47FF-89E2-7D9C951D8989}" type="presParOf" srcId="{E76509A6-96A0-446B-AEE6-C6BEDF00B166}" destId="{74832CD4-2C01-4D3A-B976-8314DA8C6882}" srcOrd="9" destOrd="0" presId="urn:microsoft.com/office/officeart/2005/8/layout/vProcess5"/>
    <dgm:cxn modelId="{3A5C72C5-5ED0-4EE3-886B-5338F2397444}" type="presParOf" srcId="{E76509A6-96A0-446B-AEE6-C6BEDF00B166}" destId="{CE3296A1-DCA7-4656-9822-1F7480B57240}" srcOrd="10" destOrd="0" presId="urn:microsoft.com/office/officeart/2005/8/layout/vProcess5"/>
    <dgm:cxn modelId="{00FAEFFC-43EB-4F13-AE54-2A5C1DC3ABA0}" type="presParOf" srcId="{E76509A6-96A0-446B-AEE6-C6BEDF00B166}" destId="{AAC4C402-DA8E-41CB-A728-B01A61BB298D}" srcOrd="11" destOrd="0" presId="urn:microsoft.com/office/officeart/2005/8/layout/vProcess5"/>
    <dgm:cxn modelId="{05E27477-6288-4F3B-BC81-3A876249CD8E}" type="presParOf" srcId="{E76509A6-96A0-446B-AEE6-C6BEDF00B166}" destId="{EB84EFCA-130F-42E8-82AC-370C303A9E8B}" srcOrd="12" destOrd="0" presId="urn:microsoft.com/office/officeart/2005/8/layout/vProcess5"/>
    <dgm:cxn modelId="{CDB36911-3783-4CAC-8192-F4CA32C1A6C4}" type="presParOf" srcId="{E76509A6-96A0-446B-AEE6-C6BEDF00B166}" destId="{984807FE-34AB-4ABF-B40C-9A4542C12202}" srcOrd="13" destOrd="0" presId="urn:microsoft.com/office/officeart/2005/8/layout/vProcess5"/>
    <dgm:cxn modelId="{CDC1BE39-673A-4743-A8B3-881E63632138}" type="presParOf" srcId="{E76509A6-96A0-446B-AEE6-C6BEDF00B166}" destId="{514F977B-DDB9-4D0B-876B-3EF24A287378}" srcOrd="14"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F384DF7-E37E-49E7-A3CA-814F4044E52D}"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US"/>
        </a:p>
      </dgm:t>
    </dgm:pt>
    <dgm:pt modelId="{81BE1F35-1D84-43DF-AB98-FBB0E1AE9144}">
      <dgm:prSet phldrT="[Text]" custT="1"/>
      <dgm:spPr>
        <a:solidFill>
          <a:srgbClr val="FF0000"/>
        </a:solidFill>
      </dgm:spPr>
      <dgm:t>
        <a:bodyPr/>
        <a:lstStyle/>
        <a:p>
          <a:r>
            <a:rPr lang="pt-BR" sz="1500" i="1" dirty="0" smtClean="0">
              <a:latin typeface="Arial" panose="020B0604020202020204" pitchFamily="34" charset="0"/>
              <a:cs typeface="Arial" panose="020B0604020202020204" pitchFamily="34" charset="0"/>
            </a:rPr>
            <a:t>e) Tôn vinh người hiến giác mạc và gia đình</a:t>
          </a:r>
          <a:endParaRPr lang="en-US" sz="1500" dirty="0">
            <a:latin typeface="Arial" panose="020B0604020202020204" pitchFamily="34" charset="0"/>
            <a:cs typeface="Arial" panose="020B0604020202020204" pitchFamily="34" charset="0"/>
          </a:endParaRPr>
        </a:p>
      </dgm:t>
    </dgm:pt>
    <dgm:pt modelId="{96FB4895-1F47-449D-852C-64AC31098EB2}" type="parTrans" cxnId="{A45D6128-C2FD-433A-9A93-0B5CC8A9495E}">
      <dgm:prSet/>
      <dgm:spPr/>
      <dgm:t>
        <a:bodyPr/>
        <a:lstStyle/>
        <a:p>
          <a:endParaRPr lang="en-US" sz="1500">
            <a:latin typeface="Arial" panose="020B0604020202020204" pitchFamily="34" charset="0"/>
            <a:cs typeface="Arial" panose="020B0604020202020204" pitchFamily="34" charset="0"/>
          </a:endParaRPr>
        </a:p>
      </dgm:t>
    </dgm:pt>
    <dgm:pt modelId="{941737F1-9CCD-4E1F-861C-07A6867986E6}" type="sibTrans" cxnId="{A45D6128-C2FD-433A-9A93-0B5CC8A9495E}">
      <dgm:prSet/>
      <dgm:spPr/>
      <dgm:t>
        <a:bodyPr/>
        <a:lstStyle/>
        <a:p>
          <a:endParaRPr lang="en-US" sz="1500">
            <a:latin typeface="Arial" panose="020B0604020202020204" pitchFamily="34" charset="0"/>
            <a:cs typeface="Arial" panose="020B0604020202020204" pitchFamily="34" charset="0"/>
          </a:endParaRPr>
        </a:p>
      </dgm:t>
    </dgm:pt>
    <dgm:pt modelId="{9147484D-B619-4D09-B277-AC25BC762473}">
      <dgm:prSet phldrT="[Tex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Giác mạc được hiến tặng là món quà vô giá. Việc hiến tặng giác mạc mang ý nghĩa nhân đạo cao cả do đó gia đình người hiến tặng giác mạc sẽ không nhận tiền sau khi hiến. Người hiến tặng giác mạc sẽ được tôn vinh, gia đình người hiến tặng giác mạc sẽ được Bằng ghi nhận "Tấm lòng vàng nhân đạo" và các hình thức tôn vinh khác của Hội Chữ thập đỏ.</a:t>
          </a:r>
          <a:endParaRPr lang="en-US" sz="1500" dirty="0">
            <a:latin typeface="Arial" panose="020B0604020202020204" pitchFamily="34" charset="0"/>
            <a:cs typeface="Arial" panose="020B0604020202020204" pitchFamily="34" charset="0"/>
          </a:endParaRPr>
        </a:p>
      </dgm:t>
    </dgm:pt>
    <dgm:pt modelId="{4E3D13BD-959F-4CAF-B8C7-BB56F2F7AC4E}" type="parTrans" cxnId="{4A196734-B0C4-49D7-8921-58BA1246CE85}">
      <dgm:prSet/>
      <dgm:spPr/>
      <dgm:t>
        <a:bodyPr/>
        <a:lstStyle/>
        <a:p>
          <a:endParaRPr lang="en-US" sz="1500">
            <a:latin typeface="Arial" panose="020B0604020202020204" pitchFamily="34" charset="0"/>
            <a:cs typeface="Arial" panose="020B0604020202020204" pitchFamily="34" charset="0"/>
          </a:endParaRPr>
        </a:p>
      </dgm:t>
    </dgm:pt>
    <dgm:pt modelId="{FDF4711F-3005-4072-83A2-A8B2237C61AC}" type="sibTrans" cxnId="{4A196734-B0C4-49D7-8921-58BA1246CE85}">
      <dgm:prSet/>
      <dgm:spPr/>
      <dgm:t>
        <a:bodyPr/>
        <a:lstStyle/>
        <a:p>
          <a:endParaRPr lang="en-US" sz="1500">
            <a:latin typeface="Arial" panose="020B0604020202020204" pitchFamily="34" charset="0"/>
            <a:cs typeface="Arial" panose="020B0604020202020204" pitchFamily="34" charset="0"/>
          </a:endParaRPr>
        </a:p>
      </dgm:t>
    </dgm:pt>
    <dgm:pt modelId="{BAE54213-93A9-4CAA-AF12-2F5E79FBBC85}">
      <dgm:prSet phldrT="[Text]" custT="1"/>
      <dgm:spPr>
        <a:solidFill>
          <a:srgbClr val="FF0000"/>
        </a:solidFill>
      </dgm:spPr>
      <dgm:t>
        <a:bodyPr/>
        <a:lstStyle/>
        <a:p>
          <a:r>
            <a:rPr lang="pt-BR" sz="1500" i="1" dirty="0" smtClean="0">
              <a:latin typeface="Arial" panose="020B0604020202020204" pitchFamily="34" charset="0"/>
              <a:cs typeface="Arial" panose="020B0604020202020204" pitchFamily="34" charset="0"/>
            </a:rPr>
            <a:t>g) Nhiệm vụ của tình nguyện viên Chữ thập đỏ trong truyền thông vận động hiến giác mạc</a:t>
          </a:r>
          <a:endParaRPr lang="en-US" sz="1500" dirty="0">
            <a:latin typeface="Arial" panose="020B0604020202020204" pitchFamily="34" charset="0"/>
            <a:cs typeface="Arial" panose="020B0604020202020204" pitchFamily="34" charset="0"/>
          </a:endParaRPr>
        </a:p>
      </dgm:t>
    </dgm:pt>
    <dgm:pt modelId="{08DA0DA7-D694-447A-B1D3-09F7CC630B62}" type="parTrans" cxnId="{55A57477-D0EA-4BDE-8776-227CAA79D794}">
      <dgm:prSet/>
      <dgm:spPr/>
      <dgm:t>
        <a:bodyPr/>
        <a:lstStyle/>
        <a:p>
          <a:endParaRPr lang="en-US" sz="1500">
            <a:latin typeface="Arial" panose="020B0604020202020204" pitchFamily="34" charset="0"/>
            <a:cs typeface="Arial" panose="020B0604020202020204" pitchFamily="34" charset="0"/>
          </a:endParaRPr>
        </a:p>
      </dgm:t>
    </dgm:pt>
    <dgm:pt modelId="{7BDE38AA-07AE-420C-A364-2B5C8AE2026F}" type="sibTrans" cxnId="{55A57477-D0EA-4BDE-8776-227CAA79D794}">
      <dgm:prSet/>
      <dgm:spPr/>
      <dgm:t>
        <a:bodyPr/>
        <a:lstStyle/>
        <a:p>
          <a:endParaRPr lang="en-US" sz="1500">
            <a:latin typeface="Arial" panose="020B0604020202020204" pitchFamily="34" charset="0"/>
            <a:cs typeface="Arial" panose="020B0604020202020204" pitchFamily="34" charset="0"/>
          </a:endParaRPr>
        </a:p>
      </dgm:t>
    </dgm:pt>
    <dgm:pt modelId="{FEC83430-F7BB-4F5F-8F44-B9B293E064B8}">
      <dgm:prSet phldrT="[Tex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Tuyên truyền về ý nghĩa, mục đích của vận động hiến giác mạc tại cộng đồng (trong các cuộc họp, đến các gia đình, phát thanh trên loa…).</a:t>
          </a:r>
          <a:endParaRPr lang="en-US" sz="1500" dirty="0">
            <a:latin typeface="Arial" panose="020B0604020202020204" pitchFamily="34" charset="0"/>
            <a:cs typeface="Arial" panose="020B0604020202020204" pitchFamily="34" charset="0"/>
          </a:endParaRPr>
        </a:p>
      </dgm:t>
    </dgm:pt>
    <dgm:pt modelId="{0773C4CC-FC5F-4754-9DFB-59B3BC335718}" type="parTrans" cxnId="{E1A8BD21-5AC8-4DCC-BA9E-02CF1250A401}">
      <dgm:prSet/>
      <dgm:spPr/>
      <dgm:t>
        <a:bodyPr/>
        <a:lstStyle/>
        <a:p>
          <a:endParaRPr lang="en-US" sz="1500">
            <a:latin typeface="Arial" panose="020B0604020202020204" pitchFamily="34" charset="0"/>
            <a:cs typeface="Arial" panose="020B0604020202020204" pitchFamily="34" charset="0"/>
          </a:endParaRPr>
        </a:p>
      </dgm:t>
    </dgm:pt>
    <dgm:pt modelId="{0E64B9FE-8B36-4CB9-9998-F9E0E20BA89A}" type="sibTrans" cxnId="{E1A8BD21-5AC8-4DCC-BA9E-02CF1250A401}">
      <dgm:prSet/>
      <dgm:spPr/>
      <dgm:t>
        <a:bodyPr/>
        <a:lstStyle/>
        <a:p>
          <a:endParaRPr lang="en-US" sz="1500">
            <a:latin typeface="Arial" panose="020B0604020202020204" pitchFamily="34" charset="0"/>
            <a:cs typeface="Arial" panose="020B0604020202020204" pitchFamily="34" charset="0"/>
          </a:endParaRPr>
        </a:p>
      </dgm:t>
    </dgm:pt>
    <dgm:pt modelId="{DE771A76-FC88-42F5-BED3-420A2A40487C}">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Người đăng ký hiến sẽ được ưu tiên khám chữa mắt.</a:t>
          </a:r>
          <a:endParaRPr lang="en-US" sz="1500" dirty="0">
            <a:latin typeface="Arial" panose="020B0604020202020204" pitchFamily="34" charset="0"/>
            <a:cs typeface="Arial" panose="020B0604020202020204" pitchFamily="34" charset="0"/>
          </a:endParaRPr>
        </a:p>
      </dgm:t>
    </dgm:pt>
    <dgm:pt modelId="{49BD65A9-766C-41FC-813D-9D51A54655D1}" type="parTrans" cxnId="{370BCC1E-DCAF-4695-8710-B3F357C4D843}">
      <dgm:prSet/>
      <dgm:spPr/>
      <dgm:t>
        <a:bodyPr/>
        <a:lstStyle/>
        <a:p>
          <a:endParaRPr lang="en-US" sz="1500">
            <a:latin typeface="Arial" panose="020B0604020202020204" pitchFamily="34" charset="0"/>
            <a:cs typeface="Arial" panose="020B0604020202020204" pitchFamily="34" charset="0"/>
          </a:endParaRPr>
        </a:p>
      </dgm:t>
    </dgm:pt>
    <dgm:pt modelId="{52E02FE6-94E9-40BD-B2C9-BEF092D8B05C}" type="sibTrans" cxnId="{370BCC1E-DCAF-4695-8710-B3F357C4D843}">
      <dgm:prSet/>
      <dgm:spPr/>
      <dgm:t>
        <a:bodyPr/>
        <a:lstStyle/>
        <a:p>
          <a:endParaRPr lang="en-US" sz="1500">
            <a:latin typeface="Arial" panose="020B0604020202020204" pitchFamily="34" charset="0"/>
            <a:cs typeface="Arial" panose="020B0604020202020204" pitchFamily="34" charset="0"/>
          </a:endParaRPr>
        </a:p>
      </dgm:t>
    </dgm:pt>
    <dgm:pt modelId="{E4C12C4B-B39A-4153-A024-7165BE054324}">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Thân nhân người hiến tặng sẽ được ưu tiên ghép giác mạc trong trường hợp họ mắc bệnh về giác mạc cần phải thay thế.</a:t>
          </a:r>
          <a:endParaRPr lang="en-US" sz="1500" dirty="0">
            <a:latin typeface="Arial" panose="020B0604020202020204" pitchFamily="34" charset="0"/>
            <a:cs typeface="Arial" panose="020B0604020202020204" pitchFamily="34" charset="0"/>
          </a:endParaRPr>
        </a:p>
      </dgm:t>
    </dgm:pt>
    <dgm:pt modelId="{73265C5E-8885-4110-AA10-CFAE06D5F013}" type="parTrans" cxnId="{C220382D-96CF-457F-A422-B5D03C8000E2}">
      <dgm:prSet/>
      <dgm:spPr/>
      <dgm:t>
        <a:bodyPr/>
        <a:lstStyle/>
        <a:p>
          <a:endParaRPr lang="en-US" sz="1500">
            <a:latin typeface="Arial" panose="020B0604020202020204" pitchFamily="34" charset="0"/>
            <a:cs typeface="Arial" panose="020B0604020202020204" pitchFamily="34" charset="0"/>
          </a:endParaRPr>
        </a:p>
      </dgm:t>
    </dgm:pt>
    <dgm:pt modelId="{974DEE27-EAC6-47C0-85B6-239428B1E529}" type="sibTrans" cxnId="{C220382D-96CF-457F-A422-B5D03C8000E2}">
      <dgm:prSet/>
      <dgm:spPr/>
      <dgm:t>
        <a:bodyPr/>
        <a:lstStyle/>
        <a:p>
          <a:endParaRPr lang="en-US" sz="1500">
            <a:latin typeface="Arial" panose="020B0604020202020204" pitchFamily="34" charset="0"/>
            <a:cs typeface="Arial" panose="020B0604020202020204" pitchFamily="34" charset="0"/>
          </a:endParaRPr>
        </a:p>
      </dgm:t>
    </dgm:pt>
    <dgm:pt modelId="{AB029414-34BB-4DD4-9E8C-7D93624A6909}">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Tư vấn, hướng dẫn người có nguyện vọng đăng ký hiến tặng giác mạc các thủ tục đăng ký hiến, cung cấp số điện thoại cho gia đình người hiến trong trường hợp người hiến qua đời.</a:t>
          </a:r>
          <a:endParaRPr lang="en-US" sz="1500" dirty="0">
            <a:latin typeface="Arial" panose="020B0604020202020204" pitchFamily="34" charset="0"/>
            <a:cs typeface="Arial" panose="020B0604020202020204" pitchFamily="34" charset="0"/>
          </a:endParaRPr>
        </a:p>
      </dgm:t>
    </dgm:pt>
    <dgm:pt modelId="{0D782CAA-037E-4DAD-913E-717242E5BDB5}" type="parTrans" cxnId="{A2ACA69F-9EC5-4FAB-8DCD-F09375BDA5BE}">
      <dgm:prSet/>
      <dgm:spPr/>
      <dgm:t>
        <a:bodyPr/>
        <a:lstStyle/>
        <a:p>
          <a:endParaRPr lang="en-US" sz="1500">
            <a:latin typeface="Arial" panose="020B0604020202020204" pitchFamily="34" charset="0"/>
            <a:cs typeface="Arial" panose="020B0604020202020204" pitchFamily="34" charset="0"/>
          </a:endParaRPr>
        </a:p>
      </dgm:t>
    </dgm:pt>
    <dgm:pt modelId="{28FFC514-D272-4AB3-B10E-A35808D19AAF}" type="sibTrans" cxnId="{A2ACA69F-9EC5-4FAB-8DCD-F09375BDA5BE}">
      <dgm:prSet/>
      <dgm:spPr/>
      <dgm:t>
        <a:bodyPr/>
        <a:lstStyle/>
        <a:p>
          <a:endParaRPr lang="en-US" sz="1500">
            <a:latin typeface="Arial" panose="020B0604020202020204" pitchFamily="34" charset="0"/>
            <a:cs typeface="Arial" panose="020B0604020202020204" pitchFamily="34" charset="0"/>
          </a:endParaRPr>
        </a:p>
      </dgm:t>
    </dgm:pt>
    <dgm:pt modelId="{CDDD736F-C8D5-4D20-94D5-57D94FF894CF}">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Đưa bản đăng ký hiến tặng giác mạc cho người có nguyện vọng điền vào mẫu. Thu nhận bản đăng ký hiến tặng giác mạc và ghi danh sách người đăng ký vào sổ theo dõi.</a:t>
          </a:r>
          <a:endParaRPr lang="en-US" sz="1500" dirty="0">
            <a:latin typeface="Arial" panose="020B0604020202020204" pitchFamily="34" charset="0"/>
            <a:cs typeface="Arial" panose="020B0604020202020204" pitchFamily="34" charset="0"/>
          </a:endParaRPr>
        </a:p>
      </dgm:t>
    </dgm:pt>
    <dgm:pt modelId="{81C3E642-0B9D-433D-916D-C0D130A2C1C6}" type="parTrans" cxnId="{729CC811-C271-4D33-B159-4E25EEAD9473}">
      <dgm:prSet/>
      <dgm:spPr/>
      <dgm:t>
        <a:bodyPr/>
        <a:lstStyle/>
        <a:p>
          <a:endParaRPr lang="en-US" sz="1500">
            <a:latin typeface="Arial" panose="020B0604020202020204" pitchFamily="34" charset="0"/>
            <a:cs typeface="Arial" panose="020B0604020202020204" pitchFamily="34" charset="0"/>
          </a:endParaRPr>
        </a:p>
      </dgm:t>
    </dgm:pt>
    <dgm:pt modelId="{86547CA5-79FF-460C-9E0F-3AA3C797A897}" type="sibTrans" cxnId="{729CC811-C271-4D33-B159-4E25EEAD9473}">
      <dgm:prSet/>
      <dgm:spPr/>
      <dgm:t>
        <a:bodyPr/>
        <a:lstStyle/>
        <a:p>
          <a:endParaRPr lang="en-US" sz="1500">
            <a:latin typeface="Arial" panose="020B0604020202020204" pitchFamily="34" charset="0"/>
            <a:cs typeface="Arial" panose="020B0604020202020204" pitchFamily="34" charset="0"/>
          </a:endParaRPr>
        </a:p>
      </dgm:t>
    </dgm:pt>
    <dgm:pt modelId="{9D222FB5-282F-4258-81AD-4DAD1A41E4BA}">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Định kỳ đến thăm người đăng ký hiến tặng và gia đình về chăm sóc mắt.</a:t>
          </a:r>
          <a:endParaRPr lang="en-US" sz="1500" dirty="0">
            <a:latin typeface="Arial" panose="020B0604020202020204" pitchFamily="34" charset="0"/>
            <a:cs typeface="Arial" panose="020B0604020202020204" pitchFamily="34" charset="0"/>
          </a:endParaRPr>
        </a:p>
      </dgm:t>
    </dgm:pt>
    <dgm:pt modelId="{A5EE96EE-E670-4C50-AC6B-C7C2B4423F54}" type="parTrans" cxnId="{66640156-7F15-43DB-8C74-0513B0F52EC1}">
      <dgm:prSet/>
      <dgm:spPr/>
      <dgm:t>
        <a:bodyPr/>
        <a:lstStyle/>
        <a:p>
          <a:endParaRPr lang="en-US" sz="1500">
            <a:latin typeface="Arial" panose="020B0604020202020204" pitchFamily="34" charset="0"/>
            <a:cs typeface="Arial" panose="020B0604020202020204" pitchFamily="34" charset="0"/>
          </a:endParaRPr>
        </a:p>
      </dgm:t>
    </dgm:pt>
    <dgm:pt modelId="{976D6A15-4C65-4A1D-BC2B-B28B6EE62417}" type="sibTrans" cxnId="{66640156-7F15-43DB-8C74-0513B0F52EC1}">
      <dgm:prSet/>
      <dgm:spPr/>
      <dgm:t>
        <a:bodyPr/>
        <a:lstStyle/>
        <a:p>
          <a:endParaRPr lang="en-US" sz="1500">
            <a:latin typeface="Arial" panose="020B0604020202020204" pitchFamily="34" charset="0"/>
            <a:cs typeface="Arial" panose="020B0604020202020204" pitchFamily="34" charset="0"/>
          </a:endParaRPr>
        </a:p>
      </dgm:t>
    </dgm:pt>
    <dgm:pt modelId="{900E5B93-286D-49FB-AF87-75B8108AD28C}">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Hướng dẫn cho gia đình người đăng ký hiến cách thực hiện một số việc sau khi người hiến qua đời. </a:t>
          </a:r>
          <a:endParaRPr lang="en-US" sz="1500" dirty="0">
            <a:latin typeface="Arial" panose="020B0604020202020204" pitchFamily="34" charset="0"/>
            <a:cs typeface="Arial" panose="020B0604020202020204" pitchFamily="34" charset="0"/>
          </a:endParaRPr>
        </a:p>
      </dgm:t>
    </dgm:pt>
    <dgm:pt modelId="{2ADF260F-A9BE-42C2-8FC0-304EF9E42FA6}" type="parTrans" cxnId="{4A935D22-FA47-4715-AE3E-28BCC3A49CE0}">
      <dgm:prSet/>
      <dgm:spPr/>
      <dgm:t>
        <a:bodyPr/>
        <a:lstStyle/>
        <a:p>
          <a:endParaRPr lang="en-US" sz="1500">
            <a:latin typeface="Arial" panose="020B0604020202020204" pitchFamily="34" charset="0"/>
            <a:cs typeface="Arial" panose="020B0604020202020204" pitchFamily="34" charset="0"/>
          </a:endParaRPr>
        </a:p>
      </dgm:t>
    </dgm:pt>
    <dgm:pt modelId="{875E4B8D-7B9B-4271-8C26-CE4B9EC555AD}" type="sibTrans" cxnId="{4A935D22-FA47-4715-AE3E-28BCC3A49CE0}">
      <dgm:prSet/>
      <dgm:spPr/>
      <dgm:t>
        <a:bodyPr/>
        <a:lstStyle/>
        <a:p>
          <a:endParaRPr lang="en-US" sz="1500">
            <a:latin typeface="Arial" panose="020B0604020202020204" pitchFamily="34" charset="0"/>
            <a:cs typeface="Arial" panose="020B0604020202020204" pitchFamily="34" charset="0"/>
          </a:endParaRPr>
        </a:p>
      </dgm:t>
    </dgm:pt>
    <dgm:pt modelId="{6BB706A4-0693-419D-97BE-25B4AA1B2A32}">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Ngay sau khi người hiến qua đời, thân nhân cần vuốt mắt, đặt bông ẩm hoặc đắp khăn ướt (có đá ở trên) lên mắt, đặt đầu lên gối cao, tắt quạt.</a:t>
          </a:r>
          <a:endParaRPr lang="en-US" sz="1500" dirty="0">
            <a:latin typeface="Arial" panose="020B0604020202020204" pitchFamily="34" charset="0"/>
            <a:cs typeface="Arial" panose="020B0604020202020204" pitchFamily="34" charset="0"/>
          </a:endParaRPr>
        </a:p>
      </dgm:t>
    </dgm:pt>
    <dgm:pt modelId="{3DBD5172-DF90-47FD-AC22-D4E93DB28936}" type="parTrans" cxnId="{6F07E8C0-C8D4-4A34-9FDB-86C0DE29F332}">
      <dgm:prSet/>
      <dgm:spPr/>
      <dgm:t>
        <a:bodyPr/>
        <a:lstStyle/>
        <a:p>
          <a:endParaRPr lang="en-US" sz="1500">
            <a:latin typeface="Arial" panose="020B0604020202020204" pitchFamily="34" charset="0"/>
            <a:cs typeface="Arial" panose="020B0604020202020204" pitchFamily="34" charset="0"/>
          </a:endParaRPr>
        </a:p>
      </dgm:t>
    </dgm:pt>
    <dgm:pt modelId="{45EE52B5-F424-4621-835D-E957CCCBC7C4}" type="sibTrans" cxnId="{6F07E8C0-C8D4-4A34-9FDB-86C0DE29F332}">
      <dgm:prSet/>
      <dgm:spPr/>
      <dgm:t>
        <a:bodyPr/>
        <a:lstStyle/>
        <a:p>
          <a:endParaRPr lang="en-US" sz="1500">
            <a:latin typeface="Arial" panose="020B0604020202020204" pitchFamily="34" charset="0"/>
            <a:cs typeface="Arial" panose="020B0604020202020204" pitchFamily="34" charset="0"/>
          </a:endParaRPr>
        </a:p>
      </dgm:t>
    </dgm:pt>
    <dgm:pt modelId="{A002E549-EBD6-4B84-94C7-E8F796292300}">
      <dgm:prSe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Báo ngay cho Chữ thập đỏ hoặc Ngân hàng mắt (ĐT 04. 39454799).</a:t>
          </a:r>
          <a:endParaRPr lang="en-US" sz="1500" dirty="0">
            <a:latin typeface="Arial" panose="020B0604020202020204" pitchFamily="34" charset="0"/>
            <a:cs typeface="Arial" panose="020B0604020202020204" pitchFamily="34" charset="0"/>
          </a:endParaRPr>
        </a:p>
      </dgm:t>
    </dgm:pt>
    <dgm:pt modelId="{D4C79905-82CF-4E7D-B0A5-702C0E4907E7}" type="parTrans" cxnId="{D97B514B-3F5C-4556-A24B-37EE342FB930}">
      <dgm:prSet/>
      <dgm:spPr/>
      <dgm:t>
        <a:bodyPr/>
        <a:lstStyle/>
        <a:p>
          <a:endParaRPr lang="en-US" sz="1500">
            <a:latin typeface="Arial" panose="020B0604020202020204" pitchFamily="34" charset="0"/>
            <a:cs typeface="Arial" panose="020B0604020202020204" pitchFamily="34" charset="0"/>
          </a:endParaRPr>
        </a:p>
      </dgm:t>
    </dgm:pt>
    <dgm:pt modelId="{5E862B22-0C20-4A70-9CFC-CBA99740F6C8}" type="sibTrans" cxnId="{D97B514B-3F5C-4556-A24B-37EE342FB930}">
      <dgm:prSet/>
      <dgm:spPr/>
      <dgm:t>
        <a:bodyPr/>
        <a:lstStyle/>
        <a:p>
          <a:endParaRPr lang="en-US" sz="1500">
            <a:latin typeface="Arial" panose="020B0604020202020204" pitchFamily="34" charset="0"/>
            <a:cs typeface="Arial" panose="020B0604020202020204" pitchFamily="34" charset="0"/>
          </a:endParaRPr>
        </a:p>
      </dgm:t>
    </dgm:pt>
    <dgm:pt modelId="{F64AB9BD-5333-4C8E-ABDA-FF91C46FD4A9}" type="pres">
      <dgm:prSet presAssocID="{3F384DF7-E37E-49E7-A3CA-814F4044E52D}" presName="Name0" presStyleCnt="0">
        <dgm:presLayoutVars>
          <dgm:dir/>
          <dgm:animLvl val="lvl"/>
          <dgm:resizeHandles val="exact"/>
        </dgm:presLayoutVars>
      </dgm:prSet>
      <dgm:spPr/>
      <dgm:t>
        <a:bodyPr/>
        <a:lstStyle/>
        <a:p>
          <a:endParaRPr lang="en-US"/>
        </a:p>
      </dgm:t>
    </dgm:pt>
    <dgm:pt modelId="{2BB501BD-DDDA-45C5-BA62-AE7DC7501156}" type="pres">
      <dgm:prSet presAssocID="{81BE1F35-1D84-43DF-AB98-FBB0E1AE9144}" presName="composite" presStyleCnt="0"/>
      <dgm:spPr/>
    </dgm:pt>
    <dgm:pt modelId="{EA7F2DBC-FAAB-41A2-AEB8-449F175AE461}" type="pres">
      <dgm:prSet presAssocID="{81BE1F35-1D84-43DF-AB98-FBB0E1AE9144}" presName="parTx" presStyleLbl="alignNode1" presStyleIdx="0" presStyleCnt="2">
        <dgm:presLayoutVars>
          <dgm:chMax val="0"/>
          <dgm:chPref val="0"/>
          <dgm:bulletEnabled val="1"/>
        </dgm:presLayoutVars>
      </dgm:prSet>
      <dgm:spPr>
        <a:prstGeom prst="round1Rect">
          <a:avLst/>
        </a:prstGeom>
      </dgm:spPr>
      <dgm:t>
        <a:bodyPr/>
        <a:lstStyle/>
        <a:p>
          <a:endParaRPr lang="en-US"/>
        </a:p>
      </dgm:t>
    </dgm:pt>
    <dgm:pt modelId="{D92F594C-B73A-4511-9C65-8E1E37CC6D6D}" type="pres">
      <dgm:prSet presAssocID="{81BE1F35-1D84-43DF-AB98-FBB0E1AE9144}" presName="desTx" presStyleLbl="alignAccFollowNode1" presStyleIdx="0" presStyleCnt="2">
        <dgm:presLayoutVars>
          <dgm:bulletEnabled val="1"/>
        </dgm:presLayoutVars>
      </dgm:prSet>
      <dgm:spPr>
        <a:prstGeom prst="foldedCorner">
          <a:avLst/>
        </a:prstGeom>
      </dgm:spPr>
      <dgm:t>
        <a:bodyPr/>
        <a:lstStyle/>
        <a:p>
          <a:endParaRPr lang="en-US"/>
        </a:p>
      </dgm:t>
    </dgm:pt>
    <dgm:pt modelId="{E9ED7373-76EE-4077-B2B8-5F1B932F9E30}" type="pres">
      <dgm:prSet presAssocID="{941737F1-9CCD-4E1F-861C-07A6867986E6}" presName="space" presStyleCnt="0"/>
      <dgm:spPr/>
    </dgm:pt>
    <dgm:pt modelId="{DC081FB5-E2B6-47A6-B188-4B9E53ACB444}" type="pres">
      <dgm:prSet presAssocID="{BAE54213-93A9-4CAA-AF12-2F5E79FBBC85}" presName="composite" presStyleCnt="0"/>
      <dgm:spPr/>
    </dgm:pt>
    <dgm:pt modelId="{764CC8DA-12F3-461E-B0AD-99ABEBBEF2ED}" type="pres">
      <dgm:prSet presAssocID="{BAE54213-93A9-4CAA-AF12-2F5E79FBBC85}" presName="parTx" presStyleLbl="alignNode1" presStyleIdx="1" presStyleCnt="2">
        <dgm:presLayoutVars>
          <dgm:chMax val="0"/>
          <dgm:chPref val="0"/>
          <dgm:bulletEnabled val="1"/>
        </dgm:presLayoutVars>
      </dgm:prSet>
      <dgm:spPr>
        <a:prstGeom prst="round1Rect">
          <a:avLst/>
        </a:prstGeom>
      </dgm:spPr>
      <dgm:t>
        <a:bodyPr/>
        <a:lstStyle/>
        <a:p>
          <a:endParaRPr lang="en-US"/>
        </a:p>
      </dgm:t>
    </dgm:pt>
    <dgm:pt modelId="{009FCAD6-0111-4DE2-A2B4-79B331D493D5}" type="pres">
      <dgm:prSet presAssocID="{BAE54213-93A9-4CAA-AF12-2F5E79FBBC85}" presName="desTx" presStyleLbl="alignAccFollowNode1" presStyleIdx="1" presStyleCnt="2">
        <dgm:presLayoutVars>
          <dgm:bulletEnabled val="1"/>
        </dgm:presLayoutVars>
      </dgm:prSet>
      <dgm:spPr>
        <a:prstGeom prst="foldedCorner">
          <a:avLst/>
        </a:prstGeom>
      </dgm:spPr>
      <dgm:t>
        <a:bodyPr/>
        <a:lstStyle/>
        <a:p>
          <a:endParaRPr lang="en-US"/>
        </a:p>
      </dgm:t>
    </dgm:pt>
  </dgm:ptLst>
  <dgm:cxnLst>
    <dgm:cxn modelId="{370BCC1E-DCAF-4695-8710-B3F357C4D843}" srcId="{81BE1F35-1D84-43DF-AB98-FBB0E1AE9144}" destId="{DE771A76-FC88-42F5-BED3-420A2A40487C}" srcOrd="1" destOrd="0" parTransId="{49BD65A9-766C-41FC-813D-9D51A54655D1}" sibTransId="{52E02FE6-94E9-40BD-B2C9-BEF092D8B05C}"/>
    <dgm:cxn modelId="{D97B514B-3F5C-4556-A24B-37EE342FB930}" srcId="{BAE54213-93A9-4CAA-AF12-2F5E79FBBC85}" destId="{A002E549-EBD6-4B84-94C7-E8F796292300}" srcOrd="6" destOrd="0" parTransId="{D4C79905-82CF-4E7D-B0A5-702C0E4907E7}" sibTransId="{5E862B22-0C20-4A70-9CFC-CBA99740F6C8}"/>
    <dgm:cxn modelId="{756922F6-E8D7-4DCA-B31C-CAC81FCA0CFC}" type="presOf" srcId="{81BE1F35-1D84-43DF-AB98-FBB0E1AE9144}" destId="{EA7F2DBC-FAAB-41A2-AEB8-449F175AE461}" srcOrd="0" destOrd="0" presId="urn:microsoft.com/office/officeart/2005/8/layout/hList1"/>
    <dgm:cxn modelId="{FB2A1655-5A3F-4B13-8444-CDB0C2DBAE52}" type="presOf" srcId="{BAE54213-93A9-4CAA-AF12-2F5E79FBBC85}" destId="{764CC8DA-12F3-461E-B0AD-99ABEBBEF2ED}" srcOrd="0" destOrd="0" presId="urn:microsoft.com/office/officeart/2005/8/layout/hList1"/>
    <dgm:cxn modelId="{EE524B92-39F0-49EC-9BC5-7952A52CC9B3}" type="presOf" srcId="{E4C12C4B-B39A-4153-A024-7165BE054324}" destId="{D92F594C-B73A-4511-9C65-8E1E37CC6D6D}" srcOrd="0" destOrd="2" presId="urn:microsoft.com/office/officeart/2005/8/layout/hList1"/>
    <dgm:cxn modelId="{66640156-7F15-43DB-8C74-0513B0F52EC1}" srcId="{BAE54213-93A9-4CAA-AF12-2F5E79FBBC85}" destId="{9D222FB5-282F-4258-81AD-4DAD1A41E4BA}" srcOrd="3" destOrd="0" parTransId="{A5EE96EE-E670-4C50-AC6B-C7C2B4423F54}" sibTransId="{976D6A15-4C65-4A1D-BC2B-B28B6EE62417}"/>
    <dgm:cxn modelId="{C220382D-96CF-457F-A422-B5D03C8000E2}" srcId="{81BE1F35-1D84-43DF-AB98-FBB0E1AE9144}" destId="{E4C12C4B-B39A-4153-A024-7165BE054324}" srcOrd="2" destOrd="0" parTransId="{73265C5E-8885-4110-AA10-CFAE06D5F013}" sibTransId="{974DEE27-EAC6-47C0-85B6-239428B1E529}"/>
    <dgm:cxn modelId="{32B89D4E-0A2C-4FD6-BCA2-07B07894CD2B}" type="presOf" srcId="{3F384DF7-E37E-49E7-A3CA-814F4044E52D}" destId="{F64AB9BD-5333-4C8E-ABDA-FF91C46FD4A9}" srcOrd="0" destOrd="0" presId="urn:microsoft.com/office/officeart/2005/8/layout/hList1"/>
    <dgm:cxn modelId="{4A935D22-FA47-4715-AE3E-28BCC3A49CE0}" srcId="{BAE54213-93A9-4CAA-AF12-2F5E79FBBC85}" destId="{900E5B93-286D-49FB-AF87-75B8108AD28C}" srcOrd="4" destOrd="0" parTransId="{2ADF260F-A9BE-42C2-8FC0-304EF9E42FA6}" sibTransId="{875E4B8D-7B9B-4271-8C26-CE4B9EC555AD}"/>
    <dgm:cxn modelId="{729CC811-C271-4D33-B159-4E25EEAD9473}" srcId="{BAE54213-93A9-4CAA-AF12-2F5E79FBBC85}" destId="{CDDD736F-C8D5-4D20-94D5-57D94FF894CF}" srcOrd="2" destOrd="0" parTransId="{81C3E642-0B9D-433D-916D-C0D130A2C1C6}" sibTransId="{86547CA5-79FF-460C-9E0F-3AA3C797A897}"/>
    <dgm:cxn modelId="{FA20972A-F1CE-4C1E-850E-8138404FB9D1}" type="presOf" srcId="{6BB706A4-0693-419D-97BE-25B4AA1B2A32}" destId="{009FCAD6-0111-4DE2-A2B4-79B331D493D5}" srcOrd="0" destOrd="5" presId="urn:microsoft.com/office/officeart/2005/8/layout/hList1"/>
    <dgm:cxn modelId="{A45D6128-C2FD-433A-9A93-0B5CC8A9495E}" srcId="{3F384DF7-E37E-49E7-A3CA-814F4044E52D}" destId="{81BE1F35-1D84-43DF-AB98-FBB0E1AE9144}" srcOrd="0" destOrd="0" parTransId="{96FB4895-1F47-449D-852C-64AC31098EB2}" sibTransId="{941737F1-9CCD-4E1F-861C-07A6867986E6}"/>
    <dgm:cxn modelId="{AEF970AC-7132-4523-A6FE-2594A126C3A6}" type="presOf" srcId="{DE771A76-FC88-42F5-BED3-420A2A40487C}" destId="{D92F594C-B73A-4511-9C65-8E1E37CC6D6D}" srcOrd="0" destOrd="1" presId="urn:microsoft.com/office/officeart/2005/8/layout/hList1"/>
    <dgm:cxn modelId="{88AC1983-7E7D-40AB-B169-3C64D1E64C72}" type="presOf" srcId="{9D222FB5-282F-4258-81AD-4DAD1A41E4BA}" destId="{009FCAD6-0111-4DE2-A2B4-79B331D493D5}" srcOrd="0" destOrd="3" presId="urn:microsoft.com/office/officeart/2005/8/layout/hList1"/>
    <dgm:cxn modelId="{5AB9EC5B-85F8-4BCE-AC2F-2C50AD619F1D}" type="presOf" srcId="{A002E549-EBD6-4B84-94C7-E8F796292300}" destId="{009FCAD6-0111-4DE2-A2B4-79B331D493D5}" srcOrd="0" destOrd="6" presId="urn:microsoft.com/office/officeart/2005/8/layout/hList1"/>
    <dgm:cxn modelId="{6F07E8C0-C8D4-4A34-9FDB-86C0DE29F332}" srcId="{BAE54213-93A9-4CAA-AF12-2F5E79FBBC85}" destId="{6BB706A4-0693-419D-97BE-25B4AA1B2A32}" srcOrd="5" destOrd="0" parTransId="{3DBD5172-DF90-47FD-AC22-D4E93DB28936}" sibTransId="{45EE52B5-F424-4621-835D-E957CCCBC7C4}"/>
    <dgm:cxn modelId="{42626F00-8FAC-42B3-A37E-B39DD717F4DF}" type="presOf" srcId="{FEC83430-F7BB-4F5F-8F44-B9B293E064B8}" destId="{009FCAD6-0111-4DE2-A2B4-79B331D493D5}" srcOrd="0" destOrd="0" presId="urn:microsoft.com/office/officeart/2005/8/layout/hList1"/>
    <dgm:cxn modelId="{47FFD0D1-474E-4215-88F2-40FE09378E91}" type="presOf" srcId="{9147484D-B619-4D09-B277-AC25BC762473}" destId="{D92F594C-B73A-4511-9C65-8E1E37CC6D6D}" srcOrd="0" destOrd="0" presId="urn:microsoft.com/office/officeart/2005/8/layout/hList1"/>
    <dgm:cxn modelId="{E1A8BD21-5AC8-4DCC-BA9E-02CF1250A401}" srcId="{BAE54213-93A9-4CAA-AF12-2F5E79FBBC85}" destId="{FEC83430-F7BB-4F5F-8F44-B9B293E064B8}" srcOrd="0" destOrd="0" parTransId="{0773C4CC-FC5F-4754-9DFB-59B3BC335718}" sibTransId="{0E64B9FE-8B36-4CB9-9998-F9E0E20BA89A}"/>
    <dgm:cxn modelId="{7FE8C428-A4EA-4557-8285-E153C21FD734}" type="presOf" srcId="{CDDD736F-C8D5-4D20-94D5-57D94FF894CF}" destId="{009FCAD6-0111-4DE2-A2B4-79B331D493D5}" srcOrd="0" destOrd="2" presId="urn:microsoft.com/office/officeart/2005/8/layout/hList1"/>
    <dgm:cxn modelId="{A2ACA69F-9EC5-4FAB-8DCD-F09375BDA5BE}" srcId="{BAE54213-93A9-4CAA-AF12-2F5E79FBBC85}" destId="{AB029414-34BB-4DD4-9E8C-7D93624A6909}" srcOrd="1" destOrd="0" parTransId="{0D782CAA-037E-4DAD-913E-717242E5BDB5}" sibTransId="{28FFC514-D272-4AB3-B10E-A35808D19AAF}"/>
    <dgm:cxn modelId="{55A57477-D0EA-4BDE-8776-227CAA79D794}" srcId="{3F384DF7-E37E-49E7-A3CA-814F4044E52D}" destId="{BAE54213-93A9-4CAA-AF12-2F5E79FBBC85}" srcOrd="1" destOrd="0" parTransId="{08DA0DA7-D694-447A-B1D3-09F7CC630B62}" sibTransId="{7BDE38AA-07AE-420C-A364-2B5C8AE2026F}"/>
    <dgm:cxn modelId="{DE8B66AD-057B-4BCD-93A6-F85B51098CA0}" type="presOf" srcId="{AB029414-34BB-4DD4-9E8C-7D93624A6909}" destId="{009FCAD6-0111-4DE2-A2B4-79B331D493D5}" srcOrd="0" destOrd="1" presId="urn:microsoft.com/office/officeart/2005/8/layout/hList1"/>
    <dgm:cxn modelId="{12EC512F-32E6-41ED-A61F-A01822899E6B}" type="presOf" srcId="{900E5B93-286D-49FB-AF87-75B8108AD28C}" destId="{009FCAD6-0111-4DE2-A2B4-79B331D493D5}" srcOrd="0" destOrd="4" presId="urn:microsoft.com/office/officeart/2005/8/layout/hList1"/>
    <dgm:cxn modelId="{4A196734-B0C4-49D7-8921-58BA1246CE85}" srcId="{81BE1F35-1D84-43DF-AB98-FBB0E1AE9144}" destId="{9147484D-B619-4D09-B277-AC25BC762473}" srcOrd="0" destOrd="0" parTransId="{4E3D13BD-959F-4CAF-B8C7-BB56F2F7AC4E}" sibTransId="{FDF4711F-3005-4072-83A2-A8B2237C61AC}"/>
    <dgm:cxn modelId="{EC622781-061E-4F2D-94CA-D79D5B91F2D5}" type="presParOf" srcId="{F64AB9BD-5333-4C8E-ABDA-FF91C46FD4A9}" destId="{2BB501BD-DDDA-45C5-BA62-AE7DC7501156}" srcOrd="0" destOrd="0" presId="urn:microsoft.com/office/officeart/2005/8/layout/hList1"/>
    <dgm:cxn modelId="{8CE80D69-2C6C-43FD-BFC7-C192F7A6B886}" type="presParOf" srcId="{2BB501BD-DDDA-45C5-BA62-AE7DC7501156}" destId="{EA7F2DBC-FAAB-41A2-AEB8-449F175AE461}" srcOrd="0" destOrd="0" presId="urn:microsoft.com/office/officeart/2005/8/layout/hList1"/>
    <dgm:cxn modelId="{C8A16C06-83B6-44FB-B30C-D682751D2CE0}" type="presParOf" srcId="{2BB501BD-DDDA-45C5-BA62-AE7DC7501156}" destId="{D92F594C-B73A-4511-9C65-8E1E37CC6D6D}" srcOrd="1" destOrd="0" presId="urn:microsoft.com/office/officeart/2005/8/layout/hList1"/>
    <dgm:cxn modelId="{E29EF62C-812C-49FC-84C0-0FE55FF40DC6}" type="presParOf" srcId="{F64AB9BD-5333-4C8E-ABDA-FF91C46FD4A9}" destId="{E9ED7373-76EE-4077-B2B8-5F1B932F9E30}" srcOrd="1" destOrd="0" presId="urn:microsoft.com/office/officeart/2005/8/layout/hList1"/>
    <dgm:cxn modelId="{DFD2B849-AF22-4548-B76A-5A40704614F2}" type="presParOf" srcId="{F64AB9BD-5333-4C8E-ABDA-FF91C46FD4A9}" destId="{DC081FB5-E2B6-47A6-B188-4B9E53ACB444}" srcOrd="2" destOrd="0" presId="urn:microsoft.com/office/officeart/2005/8/layout/hList1"/>
    <dgm:cxn modelId="{ADC74501-937C-4989-BDB3-D6EC2C6F576B}" type="presParOf" srcId="{DC081FB5-E2B6-47A6-B188-4B9E53ACB444}" destId="{764CC8DA-12F3-461E-B0AD-99ABEBBEF2ED}" srcOrd="0" destOrd="0" presId="urn:microsoft.com/office/officeart/2005/8/layout/hList1"/>
    <dgm:cxn modelId="{060B8815-91A2-4ED8-ADA8-FC806AFA81CF}" type="presParOf" srcId="{DC081FB5-E2B6-47A6-B188-4B9E53ACB444}" destId="{009FCAD6-0111-4DE2-A2B4-79B331D493D5}"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384DF7-E37E-49E7-A3CA-814F4044E52D}"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US"/>
        </a:p>
      </dgm:t>
    </dgm:pt>
    <dgm:pt modelId="{81BE1F35-1D84-43DF-AB98-FBB0E1AE9144}">
      <dgm:prSet phldrT="[Text]" custT="1"/>
      <dgm:spPr>
        <a:solidFill>
          <a:srgbClr val="FF0000"/>
        </a:solidFill>
      </dgm:spPr>
      <dgm:t>
        <a:bodyPr/>
        <a:lstStyle/>
        <a:p>
          <a:pPr algn="just"/>
          <a:r>
            <a:rPr lang="pt-BR" sz="1400" b="1" dirty="0" smtClean="0">
              <a:latin typeface="Arial" panose="020B0604020202020204" pitchFamily="34" charset="0"/>
              <a:cs typeface="Arial" panose="020B0604020202020204" pitchFamily="34" charset="0"/>
            </a:rPr>
            <a:t>1. Xây dựng mạng lưới tuyên truyền viên tình nguyện</a:t>
          </a:r>
          <a:endParaRPr lang="en-US" sz="1400" dirty="0">
            <a:latin typeface="Arial" panose="020B0604020202020204" pitchFamily="34" charset="0"/>
            <a:cs typeface="Arial" panose="020B0604020202020204" pitchFamily="34" charset="0"/>
          </a:endParaRPr>
        </a:p>
      </dgm:t>
    </dgm:pt>
    <dgm:pt modelId="{96FB4895-1F47-449D-852C-64AC31098EB2}" type="parTrans" cxnId="{A45D6128-C2FD-433A-9A93-0B5CC8A9495E}">
      <dgm:prSet/>
      <dgm:spPr/>
      <dgm:t>
        <a:bodyPr/>
        <a:lstStyle/>
        <a:p>
          <a:pPr algn="just"/>
          <a:endParaRPr lang="en-US" sz="1400">
            <a:latin typeface="Arial" panose="020B0604020202020204" pitchFamily="34" charset="0"/>
            <a:cs typeface="Arial" panose="020B0604020202020204" pitchFamily="34" charset="0"/>
          </a:endParaRPr>
        </a:p>
      </dgm:t>
    </dgm:pt>
    <dgm:pt modelId="{941737F1-9CCD-4E1F-861C-07A6867986E6}" type="sibTrans" cxnId="{A45D6128-C2FD-433A-9A93-0B5CC8A9495E}">
      <dgm:prSet/>
      <dgm:spPr/>
      <dgm:t>
        <a:bodyPr/>
        <a:lstStyle/>
        <a:p>
          <a:pPr algn="just"/>
          <a:endParaRPr lang="en-US" sz="1400">
            <a:latin typeface="Arial" panose="020B0604020202020204" pitchFamily="34" charset="0"/>
            <a:cs typeface="Arial" panose="020B0604020202020204" pitchFamily="34" charset="0"/>
          </a:endParaRPr>
        </a:p>
      </dgm:t>
    </dgm:pt>
    <dgm:pt modelId="{9147484D-B619-4D09-B277-AC25BC762473}">
      <dgm:prSet phldrT="[Text]" custT="1"/>
      <dgm:spPr>
        <a:solidFill>
          <a:schemeClr val="bg1">
            <a:alpha val="90000"/>
          </a:schemeClr>
        </a:solidFill>
      </dgm:spPr>
      <dgm:t>
        <a:bodyPr/>
        <a:lstStyle/>
        <a:p>
          <a:pPr algn="just"/>
          <a:r>
            <a:rPr lang="pt-BR" sz="1400" dirty="0" smtClean="0">
              <a:latin typeface="Arial" panose="020B0604020202020204" pitchFamily="34" charset="0"/>
              <a:cs typeface="Arial" panose="020B0604020202020204" pitchFamily="34" charset="0"/>
            </a:rPr>
            <a:t>Dựa vào lực lượng tuyên truyền viên về giáo dục sức khoẻ của các cấp, tiến hành tập huấn, bồi dưỡng kiến thức kỹ năng về truyền thông vận động hiến giác mạc. Đồng thời xác định những nhiệm vụ cụ thể của tình nguyện viên trong tuyên truyền, vận động hiến mô, tạng, bộ phạn cơ thể người và hiến xác.</a:t>
          </a:r>
          <a:endParaRPr lang="en-US" sz="1400" dirty="0">
            <a:latin typeface="Arial" panose="020B0604020202020204" pitchFamily="34" charset="0"/>
            <a:cs typeface="Arial" panose="020B0604020202020204" pitchFamily="34" charset="0"/>
          </a:endParaRPr>
        </a:p>
      </dgm:t>
    </dgm:pt>
    <dgm:pt modelId="{4E3D13BD-959F-4CAF-B8C7-BB56F2F7AC4E}" type="parTrans" cxnId="{4A196734-B0C4-49D7-8921-58BA1246CE85}">
      <dgm:prSet/>
      <dgm:spPr/>
      <dgm:t>
        <a:bodyPr/>
        <a:lstStyle/>
        <a:p>
          <a:pPr algn="just"/>
          <a:endParaRPr lang="en-US" sz="1400">
            <a:latin typeface="Arial" panose="020B0604020202020204" pitchFamily="34" charset="0"/>
            <a:cs typeface="Arial" panose="020B0604020202020204" pitchFamily="34" charset="0"/>
          </a:endParaRPr>
        </a:p>
      </dgm:t>
    </dgm:pt>
    <dgm:pt modelId="{FDF4711F-3005-4072-83A2-A8B2237C61AC}" type="sibTrans" cxnId="{4A196734-B0C4-49D7-8921-58BA1246CE85}">
      <dgm:prSet/>
      <dgm:spPr/>
      <dgm:t>
        <a:bodyPr/>
        <a:lstStyle/>
        <a:p>
          <a:pPr algn="just"/>
          <a:endParaRPr lang="en-US" sz="1400">
            <a:latin typeface="Arial" panose="020B0604020202020204" pitchFamily="34" charset="0"/>
            <a:cs typeface="Arial" panose="020B0604020202020204" pitchFamily="34" charset="0"/>
          </a:endParaRPr>
        </a:p>
      </dgm:t>
    </dgm:pt>
    <dgm:pt modelId="{BAE54213-93A9-4CAA-AF12-2F5E79FBBC85}">
      <dgm:prSet phldrT="[Text]" custT="1"/>
      <dgm:spPr>
        <a:solidFill>
          <a:srgbClr val="FF0000"/>
        </a:solidFill>
      </dgm:spPr>
      <dgm:t>
        <a:bodyPr/>
        <a:lstStyle/>
        <a:p>
          <a:pPr algn="just"/>
          <a:r>
            <a:rPr lang="pt-BR" sz="1400" b="1" dirty="0" smtClean="0">
              <a:latin typeface="Arial" panose="020B0604020202020204" pitchFamily="34" charset="0"/>
              <a:cs typeface="Arial" panose="020B0604020202020204" pitchFamily="34" charset="0"/>
            </a:rPr>
            <a:t>2. Đa dạng hoá các hình thức tuyên truyền</a:t>
          </a:r>
          <a:endParaRPr lang="en-US" sz="1400" dirty="0">
            <a:latin typeface="Arial" panose="020B0604020202020204" pitchFamily="34" charset="0"/>
            <a:cs typeface="Arial" panose="020B0604020202020204" pitchFamily="34" charset="0"/>
          </a:endParaRPr>
        </a:p>
      </dgm:t>
    </dgm:pt>
    <dgm:pt modelId="{08DA0DA7-D694-447A-B1D3-09F7CC630B62}" type="parTrans" cxnId="{55A57477-D0EA-4BDE-8776-227CAA79D794}">
      <dgm:prSet/>
      <dgm:spPr/>
      <dgm:t>
        <a:bodyPr/>
        <a:lstStyle/>
        <a:p>
          <a:pPr algn="just"/>
          <a:endParaRPr lang="en-US" sz="1400">
            <a:latin typeface="Arial" panose="020B0604020202020204" pitchFamily="34" charset="0"/>
            <a:cs typeface="Arial" panose="020B0604020202020204" pitchFamily="34" charset="0"/>
          </a:endParaRPr>
        </a:p>
      </dgm:t>
    </dgm:pt>
    <dgm:pt modelId="{7BDE38AA-07AE-420C-A364-2B5C8AE2026F}" type="sibTrans" cxnId="{55A57477-D0EA-4BDE-8776-227CAA79D794}">
      <dgm:prSet/>
      <dgm:spPr/>
      <dgm:t>
        <a:bodyPr/>
        <a:lstStyle/>
        <a:p>
          <a:pPr algn="just"/>
          <a:endParaRPr lang="en-US" sz="1400">
            <a:latin typeface="Arial" panose="020B0604020202020204" pitchFamily="34" charset="0"/>
            <a:cs typeface="Arial" panose="020B0604020202020204" pitchFamily="34" charset="0"/>
          </a:endParaRPr>
        </a:p>
      </dgm:t>
    </dgm:pt>
    <dgm:pt modelId="{FEC83430-F7BB-4F5F-8F44-B9B293E064B8}">
      <dgm:prSet phldrT="[Text]" custT="1"/>
      <dgm:spPr>
        <a:solidFill>
          <a:schemeClr val="bg1">
            <a:alpha val="90000"/>
          </a:schemeClr>
        </a:solidFill>
      </dgm:spPr>
      <dgm:t>
        <a:bodyPr/>
        <a:lstStyle/>
        <a:p>
          <a:pPr algn="just"/>
          <a:r>
            <a:rPr lang="pt-BR" sz="1400" dirty="0" smtClean="0">
              <a:latin typeface="Arial" panose="020B0604020202020204" pitchFamily="34" charset="0"/>
              <a:cs typeface="Arial" panose="020B0604020202020204" pitchFamily="34" charset="0"/>
            </a:rPr>
            <a:t>Xác định đối tượng tuyên truyền từ 15 tuổi trở lên và tập trung vào người cao tuổi, người bệnh nặng, bệnh hiểm nghèo.</a:t>
          </a:r>
          <a:endParaRPr lang="en-US" sz="1400" dirty="0">
            <a:latin typeface="Arial" panose="020B0604020202020204" pitchFamily="34" charset="0"/>
            <a:cs typeface="Arial" panose="020B0604020202020204" pitchFamily="34" charset="0"/>
          </a:endParaRPr>
        </a:p>
      </dgm:t>
    </dgm:pt>
    <dgm:pt modelId="{0773C4CC-FC5F-4754-9DFB-59B3BC335718}" type="parTrans" cxnId="{E1A8BD21-5AC8-4DCC-BA9E-02CF1250A401}">
      <dgm:prSet/>
      <dgm:spPr/>
      <dgm:t>
        <a:bodyPr/>
        <a:lstStyle/>
        <a:p>
          <a:pPr algn="just"/>
          <a:endParaRPr lang="en-US" sz="1400">
            <a:latin typeface="Arial" panose="020B0604020202020204" pitchFamily="34" charset="0"/>
            <a:cs typeface="Arial" panose="020B0604020202020204" pitchFamily="34" charset="0"/>
          </a:endParaRPr>
        </a:p>
      </dgm:t>
    </dgm:pt>
    <dgm:pt modelId="{0E64B9FE-8B36-4CB9-9998-F9E0E20BA89A}" type="sibTrans" cxnId="{E1A8BD21-5AC8-4DCC-BA9E-02CF1250A401}">
      <dgm:prSet/>
      <dgm:spPr/>
      <dgm:t>
        <a:bodyPr/>
        <a:lstStyle/>
        <a:p>
          <a:pPr algn="just"/>
          <a:endParaRPr lang="en-US" sz="1400">
            <a:latin typeface="Arial" panose="020B0604020202020204" pitchFamily="34" charset="0"/>
            <a:cs typeface="Arial" panose="020B0604020202020204" pitchFamily="34" charset="0"/>
          </a:endParaRPr>
        </a:p>
      </dgm:t>
    </dgm:pt>
    <dgm:pt modelId="{AEC8BD8B-23F8-4522-9B6D-81B17834FD8A}">
      <dgm:prSet phldrT="[Text]" custT="1"/>
      <dgm:spPr>
        <a:solidFill>
          <a:srgbClr val="FF0000"/>
        </a:solidFill>
      </dgm:spPr>
      <dgm:t>
        <a:bodyPr/>
        <a:lstStyle/>
        <a:p>
          <a:pPr algn="just"/>
          <a:r>
            <a:rPr lang="pt-BR" sz="1400" b="1" dirty="0" smtClean="0">
              <a:latin typeface="Arial" panose="020B0604020202020204" pitchFamily="34" charset="0"/>
              <a:cs typeface="Arial" panose="020B0604020202020204" pitchFamily="34" charset="0"/>
            </a:rPr>
            <a:t>3. Chú trọng đặc biệt các hoạt động tôn vinh</a:t>
          </a:r>
          <a:endParaRPr lang="en-US" sz="1400" dirty="0">
            <a:latin typeface="Arial" panose="020B0604020202020204" pitchFamily="34" charset="0"/>
            <a:cs typeface="Arial" panose="020B0604020202020204" pitchFamily="34" charset="0"/>
          </a:endParaRPr>
        </a:p>
      </dgm:t>
    </dgm:pt>
    <dgm:pt modelId="{62EEE62B-7D92-4777-B238-5137851A74E0}" type="parTrans" cxnId="{992217AC-D954-4E28-A9E7-CB141DE18D5D}">
      <dgm:prSet/>
      <dgm:spPr/>
      <dgm:t>
        <a:bodyPr/>
        <a:lstStyle/>
        <a:p>
          <a:pPr algn="just"/>
          <a:endParaRPr lang="en-US" sz="1400">
            <a:latin typeface="Arial" panose="020B0604020202020204" pitchFamily="34" charset="0"/>
            <a:cs typeface="Arial" panose="020B0604020202020204" pitchFamily="34" charset="0"/>
          </a:endParaRPr>
        </a:p>
      </dgm:t>
    </dgm:pt>
    <dgm:pt modelId="{35890336-8267-4609-9591-E15830BC8FF2}" type="sibTrans" cxnId="{992217AC-D954-4E28-A9E7-CB141DE18D5D}">
      <dgm:prSet/>
      <dgm:spPr/>
      <dgm:t>
        <a:bodyPr/>
        <a:lstStyle/>
        <a:p>
          <a:pPr algn="just"/>
          <a:endParaRPr lang="en-US" sz="1400">
            <a:latin typeface="Arial" panose="020B0604020202020204" pitchFamily="34" charset="0"/>
            <a:cs typeface="Arial" panose="020B0604020202020204" pitchFamily="34" charset="0"/>
          </a:endParaRPr>
        </a:p>
      </dgm:t>
    </dgm:pt>
    <dgm:pt modelId="{A23D610D-2F15-4D10-A336-AC102DDB8F69}">
      <dgm:prSet phldrT="[Text]" custT="1"/>
      <dgm:spPr>
        <a:solidFill>
          <a:schemeClr val="bg1">
            <a:alpha val="90000"/>
          </a:schemeClr>
        </a:solidFill>
      </dgm:spPr>
      <dgm:t>
        <a:bodyPr/>
        <a:lstStyle/>
        <a:p>
          <a:pPr algn="just"/>
          <a:r>
            <a:rPr lang="pt-BR" sz="1400" dirty="0" smtClean="0">
              <a:latin typeface="Arial" panose="020B0604020202020204" pitchFamily="34" charset="0"/>
              <a:cs typeface="Arial" panose="020B0604020202020204" pitchFamily="34" charset="0"/>
            </a:rPr>
            <a:t>Thường xuyên tổ chức lễ tôn vinh người hiến và gia đình họ là hình thức nhớ tới nghĩa cử cao đẹp của ngưòi hiến đã khuất, đồng thời động viên người khác làm theo.</a:t>
          </a:r>
          <a:endParaRPr lang="en-US" sz="1400" dirty="0">
            <a:latin typeface="Arial" panose="020B0604020202020204" pitchFamily="34" charset="0"/>
            <a:cs typeface="Arial" panose="020B0604020202020204" pitchFamily="34" charset="0"/>
          </a:endParaRPr>
        </a:p>
      </dgm:t>
    </dgm:pt>
    <dgm:pt modelId="{E134102C-DF32-4682-AF54-5BD7A6AA63A0}" type="parTrans" cxnId="{BC030039-84BF-4648-AC38-F7CABE258050}">
      <dgm:prSet/>
      <dgm:spPr/>
      <dgm:t>
        <a:bodyPr/>
        <a:lstStyle/>
        <a:p>
          <a:pPr algn="just"/>
          <a:endParaRPr lang="en-US" sz="1400">
            <a:latin typeface="Arial" panose="020B0604020202020204" pitchFamily="34" charset="0"/>
            <a:cs typeface="Arial" panose="020B0604020202020204" pitchFamily="34" charset="0"/>
          </a:endParaRPr>
        </a:p>
      </dgm:t>
    </dgm:pt>
    <dgm:pt modelId="{F8F607D0-DD15-40A0-A322-447D59099AC4}" type="sibTrans" cxnId="{BC030039-84BF-4648-AC38-F7CABE258050}">
      <dgm:prSet/>
      <dgm:spPr/>
      <dgm:t>
        <a:bodyPr/>
        <a:lstStyle/>
        <a:p>
          <a:pPr algn="just"/>
          <a:endParaRPr lang="en-US" sz="1400">
            <a:latin typeface="Arial" panose="020B0604020202020204" pitchFamily="34" charset="0"/>
            <a:cs typeface="Arial" panose="020B0604020202020204" pitchFamily="34" charset="0"/>
          </a:endParaRPr>
        </a:p>
      </dgm:t>
    </dgm:pt>
    <dgm:pt modelId="{67A623AE-D6B4-40BC-A8F4-369D00473264}">
      <dgm:prSet custT="1"/>
      <dgm:spPr/>
      <dgm:t>
        <a:bodyPr/>
        <a:lstStyle/>
        <a:p>
          <a:pPr algn="just"/>
          <a:r>
            <a:rPr lang="pt-BR" sz="1400" dirty="0" smtClean="0">
              <a:latin typeface="Arial" panose="020B0604020202020204" pitchFamily="34" charset="0"/>
              <a:cs typeface="Arial" panose="020B0604020202020204" pitchFamily="34" charset="0"/>
            </a:rPr>
            <a:t>Phát triển lực lượng tình nguyện viên là những người trong các gia đình đã có người hiến mô, tạng, bộ phận cơ thể người, hiến giác mạc, hiến xác, như vậy sẽ có tác dụng rất tốt trong việc vận động người khác tham gia.</a:t>
          </a:r>
          <a:endParaRPr lang="en-US" sz="1400" dirty="0">
            <a:latin typeface="Arial" panose="020B0604020202020204" pitchFamily="34" charset="0"/>
            <a:cs typeface="Arial" panose="020B0604020202020204" pitchFamily="34" charset="0"/>
          </a:endParaRPr>
        </a:p>
      </dgm:t>
    </dgm:pt>
    <dgm:pt modelId="{6F1C59CD-F1DB-4B90-8352-9C5E46E618AF}" type="parTrans" cxnId="{3033E730-B38A-43C6-B395-3B8B32C257A7}">
      <dgm:prSet/>
      <dgm:spPr/>
      <dgm:t>
        <a:bodyPr/>
        <a:lstStyle/>
        <a:p>
          <a:pPr algn="just"/>
          <a:endParaRPr lang="en-US" sz="1400">
            <a:latin typeface="Arial" panose="020B0604020202020204" pitchFamily="34" charset="0"/>
            <a:cs typeface="Arial" panose="020B0604020202020204" pitchFamily="34" charset="0"/>
          </a:endParaRPr>
        </a:p>
      </dgm:t>
    </dgm:pt>
    <dgm:pt modelId="{DEBA8958-3A3B-41F5-B4D6-9A86A71583C7}" type="sibTrans" cxnId="{3033E730-B38A-43C6-B395-3B8B32C257A7}">
      <dgm:prSet/>
      <dgm:spPr/>
      <dgm:t>
        <a:bodyPr/>
        <a:lstStyle/>
        <a:p>
          <a:pPr algn="just"/>
          <a:endParaRPr lang="en-US" sz="1400">
            <a:latin typeface="Arial" panose="020B0604020202020204" pitchFamily="34" charset="0"/>
            <a:cs typeface="Arial" panose="020B0604020202020204" pitchFamily="34" charset="0"/>
          </a:endParaRPr>
        </a:p>
      </dgm:t>
    </dgm:pt>
    <dgm:pt modelId="{63B9B28B-1E15-4703-BAAF-C47101975B93}">
      <dgm:prSet custT="1"/>
      <dgm:spPr/>
      <dgm:t>
        <a:bodyPr/>
        <a:lstStyle/>
        <a:p>
          <a:pPr algn="just"/>
          <a:r>
            <a:rPr lang="pt-BR" sz="1400" dirty="0" smtClean="0">
              <a:latin typeface="Arial" panose="020B0604020202020204" pitchFamily="34" charset="0"/>
              <a:cs typeface="Arial" panose="020B0604020202020204" pitchFamily="34" charset="0"/>
            </a:rPr>
            <a:t>Phát triển lực lương tình nguyện viên là những người theo các tôn giáo khác nhau, những người đã được ghép tạng, ghép giác mạc, những người khiếm thị tham gia sẽ dễ ràng tiêp cận cộng đồng.</a:t>
          </a:r>
          <a:endParaRPr lang="en-US" sz="1400" dirty="0">
            <a:latin typeface="Arial" panose="020B0604020202020204" pitchFamily="34" charset="0"/>
            <a:cs typeface="Arial" panose="020B0604020202020204" pitchFamily="34" charset="0"/>
          </a:endParaRPr>
        </a:p>
      </dgm:t>
    </dgm:pt>
    <dgm:pt modelId="{3EA580B3-40B1-40C2-AD10-0A0C094F160E}" type="parTrans" cxnId="{BA04E1A9-9B4B-40A9-9055-7F8AEE0B5396}">
      <dgm:prSet/>
      <dgm:spPr/>
      <dgm:t>
        <a:bodyPr/>
        <a:lstStyle/>
        <a:p>
          <a:pPr algn="just"/>
          <a:endParaRPr lang="en-US" sz="1400">
            <a:latin typeface="Arial" panose="020B0604020202020204" pitchFamily="34" charset="0"/>
            <a:cs typeface="Arial" panose="020B0604020202020204" pitchFamily="34" charset="0"/>
          </a:endParaRPr>
        </a:p>
      </dgm:t>
    </dgm:pt>
    <dgm:pt modelId="{6FC47443-5633-41F4-A054-74D21384A5FE}" type="sibTrans" cxnId="{BA04E1A9-9B4B-40A9-9055-7F8AEE0B5396}">
      <dgm:prSet/>
      <dgm:spPr/>
      <dgm:t>
        <a:bodyPr/>
        <a:lstStyle/>
        <a:p>
          <a:pPr algn="just"/>
          <a:endParaRPr lang="en-US" sz="1400">
            <a:latin typeface="Arial" panose="020B0604020202020204" pitchFamily="34" charset="0"/>
            <a:cs typeface="Arial" panose="020B0604020202020204" pitchFamily="34" charset="0"/>
          </a:endParaRPr>
        </a:p>
      </dgm:t>
    </dgm:pt>
    <dgm:pt modelId="{255E9045-5119-458C-9665-9DE75745A2C4}">
      <dgm:prSet custT="1"/>
      <dgm:spPr/>
      <dgm:t>
        <a:bodyPr/>
        <a:lstStyle/>
        <a:p>
          <a:pPr algn="just"/>
          <a:r>
            <a:rPr lang="pt-BR" sz="1400" dirty="0" smtClean="0">
              <a:latin typeface="Arial" panose="020B0604020202020204" pitchFamily="34" charset="0"/>
              <a:cs typeface="Arial" panose="020B0604020202020204" pitchFamily="34" charset="0"/>
            </a:rPr>
            <a:t>Tăng cường tổ chức các sự kiện, tổ chức tuyên truyền trong các cuộc họp Phụ nữ, Thanh niên, Hội Người cao tuổi, Hội Cựu chiến binh, các buổi giảng đạo,… để tạo khí thế, thi đua nhau đăng ký hiến.</a:t>
          </a:r>
          <a:endParaRPr lang="en-US" sz="1400" dirty="0">
            <a:latin typeface="Arial" panose="020B0604020202020204" pitchFamily="34" charset="0"/>
            <a:cs typeface="Arial" panose="020B0604020202020204" pitchFamily="34" charset="0"/>
          </a:endParaRPr>
        </a:p>
      </dgm:t>
    </dgm:pt>
    <dgm:pt modelId="{4BEF36DF-A2DE-4EC3-B876-8719C20C9061}" type="parTrans" cxnId="{E033910E-514D-45C6-89B0-F955F5A366C8}">
      <dgm:prSet/>
      <dgm:spPr/>
      <dgm:t>
        <a:bodyPr/>
        <a:lstStyle/>
        <a:p>
          <a:pPr algn="just"/>
          <a:endParaRPr lang="en-US" sz="1400">
            <a:latin typeface="Arial" panose="020B0604020202020204" pitchFamily="34" charset="0"/>
            <a:cs typeface="Arial" panose="020B0604020202020204" pitchFamily="34" charset="0"/>
          </a:endParaRPr>
        </a:p>
      </dgm:t>
    </dgm:pt>
    <dgm:pt modelId="{F3BF5CEA-F5D1-4FFD-89DE-A708DFC434C0}" type="sibTrans" cxnId="{E033910E-514D-45C6-89B0-F955F5A366C8}">
      <dgm:prSet/>
      <dgm:spPr/>
      <dgm:t>
        <a:bodyPr/>
        <a:lstStyle/>
        <a:p>
          <a:pPr algn="just"/>
          <a:endParaRPr lang="en-US" sz="1400">
            <a:latin typeface="Arial" panose="020B0604020202020204" pitchFamily="34" charset="0"/>
            <a:cs typeface="Arial" panose="020B0604020202020204" pitchFamily="34" charset="0"/>
          </a:endParaRPr>
        </a:p>
      </dgm:t>
    </dgm:pt>
    <dgm:pt modelId="{27881E9C-5BE7-4A62-82F4-D209123A6AFA}">
      <dgm:prSet custT="1"/>
      <dgm:spPr/>
      <dgm:t>
        <a:bodyPr/>
        <a:lstStyle/>
        <a:p>
          <a:pPr algn="just"/>
          <a:r>
            <a:rPr lang="pt-BR" sz="1400" dirty="0" smtClean="0">
              <a:latin typeface="Arial" panose="020B0604020202020204" pitchFamily="34" charset="0"/>
              <a:cs typeface="Arial" panose="020B0604020202020204" pitchFamily="34" charset="0"/>
            </a:rPr>
            <a:t>Tổ chức toạ đàm giữa gia đình người hiến với người đã được ghép mô, tạng, ghép giác mạc, với người đăng ký hiến và tình nguyện viên.</a:t>
          </a:r>
          <a:endParaRPr lang="en-US" sz="1400" dirty="0">
            <a:latin typeface="Arial" panose="020B0604020202020204" pitchFamily="34" charset="0"/>
            <a:cs typeface="Arial" panose="020B0604020202020204" pitchFamily="34" charset="0"/>
          </a:endParaRPr>
        </a:p>
      </dgm:t>
    </dgm:pt>
    <dgm:pt modelId="{7FB40DE1-4957-479B-8409-F258CEA88810}" type="parTrans" cxnId="{3053A045-040C-4491-85F3-61D8063F7CEE}">
      <dgm:prSet/>
      <dgm:spPr/>
      <dgm:t>
        <a:bodyPr/>
        <a:lstStyle/>
        <a:p>
          <a:pPr algn="just"/>
          <a:endParaRPr lang="en-US" sz="1400">
            <a:latin typeface="Arial" panose="020B0604020202020204" pitchFamily="34" charset="0"/>
            <a:cs typeface="Arial" panose="020B0604020202020204" pitchFamily="34" charset="0"/>
          </a:endParaRPr>
        </a:p>
      </dgm:t>
    </dgm:pt>
    <dgm:pt modelId="{F856E2B1-5975-45BE-9167-C76F30E0171C}" type="sibTrans" cxnId="{3053A045-040C-4491-85F3-61D8063F7CEE}">
      <dgm:prSet/>
      <dgm:spPr/>
      <dgm:t>
        <a:bodyPr/>
        <a:lstStyle/>
        <a:p>
          <a:pPr algn="just"/>
          <a:endParaRPr lang="en-US" sz="1400">
            <a:latin typeface="Arial" panose="020B0604020202020204" pitchFamily="34" charset="0"/>
            <a:cs typeface="Arial" panose="020B0604020202020204" pitchFamily="34" charset="0"/>
          </a:endParaRPr>
        </a:p>
      </dgm:t>
    </dgm:pt>
    <dgm:pt modelId="{A09185CB-8675-418C-840A-DC23CC159961}">
      <dgm:prSet custT="1"/>
      <dgm:spPr/>
      <dgm:t>
        <a:bodyPr/>
        <a:lstStyle/>
        <a:p>
          <a:pPr algn="just"/>
          <a:r>
            <a:rPr lang="pt-BR" sz="1400" dirty="0" smtClean="0">
              <a:latin typeface="Arial" panose="020B0604020202020204" pitchFamily="34" charset="0"/>
              <a:cs typeface="Arial" panose="020B0604020202020204" pitchFamily="34" charset="0"/>
            </a:rPr>
            <a:t>Tổ chức thi tìm hiểu, hoặc thi tuyên truyền viên giỏi về tuyên truyền hiến mô, tạng, bộ phận cơ thể người, hiến giác mạc và hiến xác.</a:t>
          </a:r>
          <a:endParaRPr lang="en-US" sz="1400" dirty="0">
            <a:latin typeface="Arial" panose="020B0604020202020204" pitchFamily="34" charset="0"/>
            <a:cs typeface="Arial" panose="020B0604020202020204" pitchFamily="34" charset="0"/>
          </a:endParaRPr>
        </a:p>
      </dgm:t>
    </dgm:pt>
    <dgm:pt modelId="{7E0D22C7-7EDD-4423-85D9-F33642E3FBF9}" type="parTrans" cxnId="{7F2289CB-BA22-4FDD-9B91-FCC690C8940B}">
      <dgm:prSet/>
      <dgm:spPr/>
      <dgm:t>
        <a:bodyPr/>
        <a:lstStyle/>
        <a:p>
          <a:pPr algn="just"/>
          <a:endParaRPr lang="en-US" sz="1400">
            <a:latin typeface="Arial" panose="020B0604020202020204" pitchFamily="34" charset="0"/>
            <a:cs typeface="Arial" panose="020B0604020202020204" pitchFamily="34" charset="0"/>
          </a:endParaRPr>
        </a:p>
      </dgm:t>
    </dgm:pt>
    <dgm:pt modelId="{0BE273D0-685E-47B3-A1DA-B5876E205078}" type="sibTrans" cxnId="{7F2289CB-BA22-4FDD-9B91-FCC690C8940B}">
      <dgm:prSet/>
      <dgm:spPr/>
      <dgm:t>
        <a:bodyPr/>
        <a:lstStyle/>
        <a:p>
          <a:pPr algn="just"/>
          <a:endParaRPr lang="en-US" sz="1400">
            <a:latin typeface="Arial" panose="020B0604020202020204" pitchFamily="34" charset="0"/>
            <a:cs typeface="Arial" panose="020B0604020202020204" pitchFamily="34" charset="0"/>
          </a:endParaRPr>
        </a:p>
      </dgm:t>
    </dgm:pt>
    <dgm:pt modelId="{1923B1A0-478D-4CC2-8764-5D1DE0FB55E5}">
      <dgm:prSet custT="1"/>
      <dgm:spPr/>
      <dgm:t>
        <a:bodyPr/>
        <a:lstStyle/>
        <a:p>
          <a:pPr algn="just"/>
          <a:r>
            <a:rPr lang="pt-BR" sz="1400" dirty="0" smtClean="0">
              <a:latin typeface="Arial" panose="020B0604020202020204" pitchFamily="34" charset="0"/>
              <a:cs typeface="Arial" panose="020B0604020202020204" pitchFamily="34" charset="0"/>
            </a:rPr>
            <a:t>Tổng kết những mô hình, cách làm có hiệu quả để nhân rộng.</a:t>
          </a:r>
          <a:endParaRPr lang="en-US" sz="1400" dirty="0">
            <a:latin typeface="Arial" panose="020B0604020202020204" pitchFamily="34" charset="0"/>
            <a:cs typeface="Arial" panose="020B0604020202020204" pitchFamily="34" charset="0"/>
          </a:endParaRPr>
        </a:p>
      </dgm:t>
    </dgm:pt>
    <dgm:pt modelId="{FF8F7FC2-67F4-41E9-9A03-98B0AE75D62F}" type="parTrans" cxnId="{043C888F-6ECE-4414-B77F-11D426C57E05}">
      <dgm:prSet/>
      <dgm:spPr/>
      <dgm:t>
        <a:bodyPr/>
        <a:lstStyle/>
        <a:p>
          <a:pPr algn="just"/>
          <a:endParaRPr lang="en-US" sz="1400">
            <a:latin typeface="Arial" panose="020B0604020202020204" pitchFamily="34" charset="0"/>
            <a:cs typeface="Arial" panose="020B0604020202020204" pitchFamily="34" charset="0"/>
          </a:endParaRPr>
        </a:p>
      </dgm:t>
    </dgm:pt>
    <dgm:pt modelId="{62E5E97A-B401-4CC4-B848-82378CD3BC99}" type="sibTrans" cxnId="{043C888F-6ECE-4414-B77F-11D426C57E05}">
      <dgm:prSet/>
      <dgm:spPr/>
      <dgm:t>
        <a:bodyPr/>
        <a:lstStyle/>
        <a:p>
          <a:pPr algn="just"/>
          <a:endParaRPr lang="en-US" sz="1400">
            <a:latin typeface="Arial" panose="020B0604020202020204" pitchFamily="34" charset="0"/>
            <a:cs typeface="Arial" panose="020B0604020202020204" pitchFamily="34" charset="0"/>
          </a:endParaRPr>
        </a:p>
      </dgm:t>
    </dgm:pt>
    <dgm:pt modelId="{F8BC0C3C-5C15-4107-8721-905287839E42}">
      <dgm:prSet custT="1"/>
      <dgm:spPr/>
      <dgm:t>
        <a:bodyPr/>
        <a:lstStyle/>
        <a:p>
          <a:pPr algn="just"/>
          <a:r>
            <a:rPr lang="pt-BR" sz="1400" dirty="0" smtClean="0">
              <a:latin typeface="Arial" panose="020B0604020202020204" pitchFamily="34" charset="0"/>
              <a:cs typeface="Arial" panose="020B0604020202020204" pitchFamily="34" charset="0"/>
            </a:rPr>
            <a:t>Thường xuyên nêu gương những tình nguyện viên xuất sắc, tặng Kỷ niệm chương "</a:t>
          </a:r>
          <a:r>
            <a:rPr lang="pt-BR" sz="1400" i="1" dirty="0" smtClean="0">
              <a:latin typeface="Arial" panose="020B0604020202020204" pitchFamily="34" charset="0"/>
              <a:cs typeface="Arial" panose="020B0604020202020204" pitchFamily="34" charset="0"/>
            </a:rPr>
            <a:t>Vì Sự nghiệp nhân đạo"</a:t>
          </a:r>
          <a:r>
            <a:rPr lang="pt-BR" sz="1400" dirty="0" smtClean="0">
              <a:latin typeface="Arial" panose="020B0604020202020204" pitchFamily="34" charset="0"/>
              <a:cs typeface="Arial" panose="020B0604020202020204" pitchFamily="34" charset="0"/>
            </a:rPr>
            <a:t> để cổ vũ phong trào.</a:t>
          </a:r>
          <a:endParaRPr lang="en-US" sz="1400" dirty="0">
            <a:latin typeface="Arial" panose="020B0604020202020204" pitchFamily="34" charset="0"/>
            <a:cs typeface="Arial" panose="020B0604020202020204" pitchFamily="34" charset="0"/>
          </a:endParaRPr>
        </a:p>
      </dgm:t>
    </dgm:pt>
    <dgm:pt modelId="{3CA49CD4-328D-40A5-95D9-F2227DD61357}" type="parTrans" cxnId="{0CF82EC3-780D-4AB0-8891-3B8E43AB70A4}">
      <dgm:prSet/>
      <dgm:spPr/>
      <dgm:t>
        <a:bodyPr/>
        <a:lstStyle/>
        <a:p>
          <a:pPr algn="just"/>
          <a:endParaRPr lang="en-US" sz="1400">
            <a:latin typeface="Arial" panose="020B0604020202020204" pitchFamily="34" charset="0"/>
            <a:cs typeface="Arial" panose="020B0604020202020204" pitchFamily="34" charset="0"/>
          </a:endParaRPr>
        </a:p>
      </dgm:t>
    </dgm:pt>
    <dgm:pt modelId="{7770DFDF-6050-4DCA-AFF8-7CD64409B7F8}" type="sibTrans" cxnId="{0CF82EC3-780D-4AB0-8891-3B8E43AB70A4}">
      <dgm:prSet/>
      <dgm:spPr/>
      <dgm:t>
        <a:bodyPr/>
        <a:lstStyle/>
        <a:p>
          <a:pPr algn="just"/>
          <a:endParaRPr lang="en-US" sz="1400">
            <a:latin typeface="Arial" panose="020B0604020202020204" pitchFamily="34" charset="0"/>
            <a:cs typeface="Arial" panose="020B0604020202020204" pitchFamily="34" charset="0"/>
          </a:endParaRPr>
        </a:p>
      </dgm:t>
    </dgm:pt>
    <dgm:pt modelId="{F64AB9BD-5333-4C8E-ABDA-FF91C46FD4A9}" type="pres">
      <dgm:prSet presAssocID="{3F384DF7-E37E-49E7-A3CA-814F4044E52D}" presName="Name0" presStyleCnt="0">
        <dgm:presLayoutVars>
          <dgm:dir/>
          <dgm:animLvl val="lvl"/>
          <dgm:resizeHandles val="exact"/>
        </dgm:presLayoutVars>
      </dgm:prSet>
      <dgm:spPr/>
      <dgm:t>
        <a:bodyPr/>
        <a:lstStyle/>
        <a:p>
          <a:endParaRPr lang="en-US"/>
        </a:p>
      </dgm:t>
    </dgm:pt>
    <dgm:pt modelId="{2BB501BD-DDDA-45C5-BA62-AE7DC7501156}" type="pres">
      <dgm:prSet presAssocID="{81BE1F35-1D84-43DF-AB98-FBB0E1AE9144}" presName="composite" presStyleCnt="0"/>
      <dgm:spPr/>
    </dgm:pt>
    <dgm:pt modelId="{EA7F2DBC-FAAB-41A2-AEB8-449F175AE461}" type="pres">
      <dgm:prSet presAssocID="{81BE1F35-1D84-43DF-AB98-FBB0E1AE9144}" presName="parTx" presStyleLbl="alignNode1" presStyleIdx="0" presStyleCnt="3">
        <dgm:presLayoutVars>
          <dgm:chMax val="0"/>
          <dgm:chPref val="0"/>
          <dgm:bulletEnabled val="1"/>
        </dgm:presLayoutVars>
      </dgm:prSet>
      <dgm:spPr>
        <a:prstGeom prst="round1Rect">
          <a:avLst/>
        </a:prstGeom>
      </dgm:spPr>
      <dgm:t>
        <a:bodyPr/>
        <a:lstStyle/>
        <a:p>
          <a:endParaRPr lang="en-US"/>
        </a:p>
      </dgm:t>
    </dgm:pt>
    <dgm:pt modelId="{D92F594C-B73A-4511-9C65-8E1E37CC6D6D}" type="pres">
      <dgm:prSet presAssocID="{81BE1F35-1D84-43DF-AB98-FBB0E1AE9144}" presName="desTx" presStyleLbl="alignAccFollowNode1" presStyleIdx="0" presStyleCnt="3">
        <dgm:presLayoutVars>
          <dgm:bulletEnabled val="1"/>
        </dgm:presLayoutVars>
      </dgm:prSet>
      <dgm:spPr>
        <a:prstGeom prst="foldedCorner">
          <a:avLst/>
        </a:prstGeom>
      </dgm:spPr>
      <dgm:t>
        <a:bodyPr/>
        <a:lstStyle/>
        <a:p>
          <a:endParaRPr lang="en-US"/>
        </a:p>
      </dgm:t>
    </dgm:pt>
    <dgm:pt modelId="{E9ED7373-76EE-4077-B2B8-5F1B932F9E30}" type="pres">
      <dgm:prSet presAssocID="{941737F1-9CCD-4E1F-861C-07A6867986E6}" presName="space" presStyleCnt="0"/>
      <dgm:spPr/>
    </dgm:pt>
    <dgm:pt modelId="{DC081FB5-E2B6-47A6-B188-4B9E53ACB444}" type="pres">
      <dgm:prSet presAssocID="{BAE54213-93A9-4CAA-AF12-2F5E79FBBC85}" presName="composite" presStyleCnt="0"/>
      <dgm:spPr/>
    </dgm:pt>
    <dgm:pt modelId="{764CC8DA-12F3-461E-B0AD-99ABEBBEF2ED}" type="pres">
      <dgm:prSet presAssocID="{BAE54213-93A9-4CAA-AF12-2F5E79FBBC85}" presName="parTx" presStyleLbl="alignNode1" presStyleIdx="1" presStyleCnt="3">
        <dgm:presLayoutVars>
          <dgm:chMax val="0"/>
          <dgm:chPref val="0"/>
          <dgm:bulletEnabled val="1"/>
        </dgm:presLayoutVars>
      </dgm:prSet>
      <dgm:spPr>
        <a:prstGeom prst="round1Rect">
          <a:avLst/>
        </a:prstGeom>
      </dgm:spPr>
      <dgm:t>
        <a:bodyPr/>
        <a:lstStyle/>
        <a:p>
          <a:endParaRPr lang="en-US"/>
        </a:p>
      </dgm:t>
    </dgm:pt>
    <dgm:pt modelId="{009FCAD6-0111-4DE2-A2B4-79B331D493D5}" type="pres">
      <dgm:prSet presAssocID="{BAE54213-93A9-4CAA-AF12-2F5E79FBBC85}" presName="desTx" presStyleLbl="alignAccFollowNode1" presStyleIdx="1" presStyleCnt="3">
        <dgm:presLayoutVars>
          <dgm:bulletEnabled val="1"/>
        </dgm:presLayoutVars>
      </dgm:prSet>
      <dgm:spPr>
        <a:prstGeom prst="foldedCorner">
          <a:avLst/>
        </a:prstGeom>
      </dgm:spPr>
      <dgm:t>
        <a:bodyPr/>
        <a:lstStyle/>
        <a:p>
          <a:endParaRPr lang="en-US"/>
        </a:p>
      </dgm:t>
    </dgm:pt>
    <dgm:pt modelId="{8F06E070-2F16-48EA-89D4-45742A76662B}" type="pres">
      <dgm:prSet presAssocID="{7BDE38AA-07AE-420C-A364-2B5C8AE2026F}" presName="space" presStyleCnt="0"/>
      <dgm:spPr/>
    </dgm:pt>
    <dgm:pt modelId="{8CCB68A7-7BBE-4B1F-8064-BB83EC432296}" type="pres">
      <dgm:prSet presAssocID="{AEC8BD8B-23F8-4522-9B6D-81B17834FD8A}" presName="composite" presStyleCnt="0"/>
      <dgm:spPr/>
    </dgm:pt>
    <dgm:pt modelId="{FF7AC3C0-33E9-4620-B597-570A9BCC8A8E}" type="pres">
      <dgm:prSet presAssocID="{AEC8BD8B-23F8-4522-9B6D-81B17834FD8A}" presName="parTx" presStyleLbl="alignNode1" presStyleIdx="2" presStyleCnt="3">
        <dgm:presLayoutVars>
          <dgm:chMax val="0"/>
          <dgm:chPref val="0"/>
          <dgm:bulletEnabled val="1"/>
        </dgm:presLayoutVars>
      </dgm:prSet>
      <dgm:spPr>
        <a:prstGeom prst="round1Rect">
          <a:avLst/>
        </a:prstGeom>
      </dgm:spPr>
      <dgm:t>
        <a:bodyPr/>
        <a:lstStyle/>
        <a:p>
          <a:endParaRPr lang="en-US"/>
        </a:p>
      </dgm:t>
    </dgm:pt>
    <dgm:pt modelId="{EEB9E07E-1696-4A42-A734-40CBBFD5F2CB}" type="pres">
      <dgm:prSet presAssocID="{AEC8BD8B-23F8-4522-9B6D-81B17834FD8A}" presName="desTx" presStyleLbl="alignAccFollowNode1" presStyleIdx="2" presStyleCnt="3">
        <dgm:presLayoutVars>
          <dgm:bulletEnabled val="1"/>
        </dgm:presLayoutVars>
      </dgm:prSet>
      <dgm:spPr>
        <a:prstGeom prst="foldedCorner">
          <a:avLst/>
        </a:prstGeom>
      </dgm:spPr>
      <dgm:t>
        <a:bodyPr/>
        <a:lstStyle/>
        <a:p>
          <a:endParaRPr lang="en-US"/>
        </a:p>
      </dgm:t>
    </dgm:pt>
  </dgm:ptLst>
  <dgm:cxnLst>
    <dgm:cxn modelId="{C64B3365-4D7A-4190-984F-CDD0F405C936}" type="presOf" srcId="{A23D610D-2F15-4D10-A336-AC102DDB8F69}" destId="{EEB9E07E-1696-4A42-A734-40CBBFD5F2CB}" srcOrd="0" destOrd="0" presId="urn:microsoft.com/office/officeart/2005/8/layout/hList1"/>
    <dgm:cxn modelId="{756922F6-E8D7-4DCA-B31C-CAC81FCA0CFC}" type="presOf" srcId="{81BE1F35-1D84-43DF-AB98-FBB0E1AE9144}" destId="{EA7F2DBC-FAAB-41A2-AEB8-449F175AE461}" srcOrd="0" destOrd="0" presId="urn:microsoft.com/office/officeart/2005/8/layout/hList1"/>
    <dgm:cxn modelId="{FB2A1655-5A3F-4B13-8444-CDB0C2DBAE52}" type="presOf" srcId="{BAE54213-93A9-4CAA-AF12-2F5E79FBBC85}" destId="{764CC8DA-12F3-461E-B0AD-99ABEBBEF2ED}" srcOrd="0" destOrd="0" presId="urn:microsoft.com/office/officeart/2005/8/layout/hList1"/>
    <dgm:cxn modelId="{3033E730-B38A-43C6-B395-3B8B32C257A7}" srcId="{81BE1F35-1D84-43DF-AB98-FBB0E1AE9144}" destId="{67A623AE-D6B4-40BC-A8F4-369D00473264}" srcOrd="1" destOrd="0" parTransId="{6F1C59CD-F1DB-4B90-8352-9C5E46E618AF}" sibTransId="{DEBA8958-3A3B-41F5-B4D6-9A86A71583C7}"/>
    <dgm:cxn modelId="{BA04E1A9-9B4B-40A9-9055-7F8AEE0B5396}" srcId="{81BE1F35-1D84-43DF-AB98-FBB0E1AE9144}" destId="{63B9B28B-1E15-4703-BAAF-C47101975B93}" srcOrd="2" destOrd="0" parTransId="{3EA580B3-40B1-40C2-AD10-0A0C094F160E}" sibTransId="{6FC47443-5633-41F4-A054-74D21384A5FE}"/>
    <dgm:cxn modelId="{0CF82EC3-780D-4AB0-8891-3B8E43AB70A4}" srcId="{AEC8BD8B-23F8-4522-9B6D-81B17834FD8A}" destId="{F8BC0C3C-5C15-4107-8721-905287839E42}" srcOrd="1" destOrd="0" parTransId="{3CA49CD4-328D-40A5-95D9-F2227DD61357}" sibTransId="{7770DFDF-6050-4DCA-AFF8-7CD64409B7F8}"/>
    <dgm:cxn modelId="{32B89D4E-0A2C-4FD6-BCA2-07B07894CD2B}" type="presOf" srcId="{3F384DF7-E37E-49E7-A3CA-814F4044E52D}" destId="{F64AB9BD-5333-4C8E-ABDA-FF91C46FD4A9}" srcOrd="0" destOrd="0" presId="urn:microsoft.com/office/officeart/2005/8/layout/hList1"/>
    <dgm:cxn modelId="{AD2C94BB-8E4A-4D20-BC8A-FAC65A5A2EF8}" type="presOf" srcId="{AEC8BD8B-23F8-4522-9B6D-81B17834FD8A}" destId="{FF7AC3C0-33E9-4620-B597-570A9BCC8A8E}" srcOrd="0" destOrd="0" presId="urn:microsoft.com/office/officeart/2005/8/layout/hList1"/>
    <dgm:cxn modelId="{54A8826A-9184-43CA-8316-E6F65AFB9CF4}" type="presOf" srcId="{255E9045-5119-458C-9665-9DE75745A2C4}" destId="{009FCAD6-0111-4DE2-A2B4-79B331D493D5}" srcOrd="0" destOrd="1" presId="urn:microsoft.com/office/officeart/2005/8/layout/hList1"/>
    <dgm:cxn modelId="{28B1BCB8-DF98-4D14-BFA9-189D8FA1F13A}" type="presOf" srcId="{63B9B28B-1E15-4703-BAAF-C47101975B93}" destId="{D92F594C-B73A-4511-9C65-8E1E37CC6D6D}" srcOrd="0" destOrd="2" presId="urn:microsoft.com/office/officeart/2005/8/layout/hList1"/>
    <dgm:cxn modelId="{A45D6128-C2FD-433A-9A93-0B5CC8A9495E}" srcId="{3F384DF7-E37E-49E7-A3CA-814F4044E52D}" destId="{81BE1F35-1D84-43DF-AB98-FBB0E1AE9144}" srcOrd="0" destOrd="0" parTransId="{96FB4895-1F47-449D-852C-64AC31098EB2}" sibTransId="{941737F1-9CCD-4E1F-861C-07A6867986E6}"/>
    <dgm:cxn modelId="{BC030039-84BF-4648-AC38-F7CABE258050}" srcId="{AEC8BD8B-23F8-4522-9B6D-81B17834FD8A}" destId="{A23D610D-2F15-4D10-A336-AC102DDB8F69}" srcOrd="0" destOrd="0" parTransId="{E134102C-DF32-4682-AF54-5BD7A6AA63A0}" sibTransId="{F8F607D0-DD15-40A0-A322-447D59099AC4}"/>
    <dgm:cxn modelId="{992217AC-D954-4E28-A9E7-CB141DE18D5D}" srcId="{3F384DF7-E37E-49E7-A3CA-814F4044E52D}" destId="{AEC8BD8B-23F8-4522-9B6D-81B17834FD8A}" srcOrd="2" destOrd="0" parTransId="{62EEE62B-7D92-4777-B238-5137851A74E0}" sibTransId="{35890336-8267-4609-9591-E15830BC8FF2}"/>
    <dgm:cxn modelId="{E033910E-514D-45C6-89B0-F955F5A366C8}" srcId="{BAE54213-93A9-4CAA-AF12-2F5E79FBBC85}" destId="{255E9045-5119-458C-9665-9DE75745A2C4}" srcOrd="1" destOrd="0" parTransId="{4BEF36DF-A2DE-4EC3-B876-8719C20C9061}" sibTransId="{F3BF5CEA-F5D1-4FFD-89DE-A708DFC434C0}"/>
    <dgm:cxn modelId="{42626F00-8FAC-42B3-A37E-B39DD717F4DF}" type="presOf" srcId="{FEC83430-F7BB-4F5F-8F44-B9B293E064B8}" destId="{009FCAD6-0111-4DE2-A2B4-79B331D493D5}" srcOrd="0" destOrd="0" presId="urn:microsoft.com/office/officeart/2005/8/layout/hList1"/>
    <dgm:cxn modelId="{47FFD0D1-474E-4215-88F2-40FE09378E91}" type="presOf" srcId="{9147484D-B619-4D09-B277-AC25BC762473}" destId="{D92F594C-B73A-4511-9C65-8E1E37CC6D6D}" srcOrd="0" destOrd="0" presId="urn:microsoft.com/office/officeart/2005/8/layout/hList1"/>
    <dgm:cxn modelId="{6AEA36B3-5C62-4303-A93C-4DF8B6C94EB8}" type="presOf" srcId="{1923B1A0-478D-4CC2-8764-5D1DE0FB55E5}" destId="{009FCAD6-0111-4DE2-A2B4-79B331D493D5}" srcOrd="0" destOrd="4" presId="urn:microsoft.com/office/officeart/2005/8/layout/hList1"/>
    <dgm:cxn modelId="{E1A8BD21-5AC8-4DCC-BA9E-02CF1250A401}" srcId="{BAE54213-93A9-4CAA-AF12-2F5E79FBBC85}" destId="{FEC83430-F7BB-4F5F-8F44-B9B293E064B8}" srcOrd="0" destOrd="0" parTransId="{0773C4CC-FC5F-4754-9DFB-59B3BC335718}" sibTransId="{0E64B9FE-8B36-4CB9-9998-F9E0E20BA89A}"/>
    <dgm:cxn modelId="{6CC025A0-02A5-4944-9460-C82BE8B31E11}" type="presOf" srcId="{A09185CB-8675-418C-840A-DC23CC159961}" destId="{009FCAD6-0111-4DE2-A2B4-79B331D493D5}" srcOrd="0" destOrd="3" presId="urn:microsoft.com/office/officeart/2005/8/layout/hList1"/>
    <dgm:cxn modelId="{10F84B5F-D29D-49D4-A2DB-F5E1FBF1911B}" type="presOf" srcId="{27881E9C-5BE7-4A62-82F4-D209123A6AFA}" destId="{009FCAD6-0111-4DE2-A2B4-79B331D493D5}" srcOrd="0" destOrd="2" presId="urn:microsoft.com/office/officeart/2005/8/layout/hList1"/>
    <dgm:cxn modelId="{043C888F-6ECE-4414-B77F-11D426C57E05}" srcId="{BAE54213-93A9-4CAA-AF12-2F5E79FBBC85}" destId="{1923B1A0-478D-4CC2-8764-5D1DE0FB55E5}" srcOrd="4" destOrd="0" parTransId="{FF8F7FC2-67F4-41E9-9A03-98B0AE75D62F}" sibTransId="{62E5E97A-B401-4CC4-B848-82378CD3BC99}"/>
    <dgm:cxn modelId="{918F0BAF-4B53-4399-BA96-45D097337E49}" type="presOf" srcId="{F8BC0C3C-5C15-4107-8721-905287839E42}" destId="{EEB9E07E-1696-4A42-A734-40CBBFD5F2CB}" srcOrd="0" destOrd="1" presId="urn:microsoft.com/office/officeart/2005/8/layout/hList1"/>
    <dgm:cxn modelId="{7F2289CB-BA22-4FDD-9B91-FCC690C8940B}" srcId="{BAE54213-93A9-4CAA-AF12-2F5E79FBBC85}" destId="{A09185CB-8675-418C-840A-DC23CC159961}" srcOrd="3" destOrd="0" parTransId="{7E0D22C7-7EDD-4423-85D9-F33642E3FBF9}" sibTransId="{0BE273D0-685E-47B3-A1DA-B5876E205078}"/>
    <dgm:cxn modelId="{55A57477-D0EA-4BDE-8776-227CAA79D794}" srcId="{3F384DF7-E37E-49E7-A3CA-814F4044E52D}" destId="{BAE54213-93A9-4CAA-AF12-2F5E79FBBC85}" srcOrd="1" destOrd="0" parTransId="{08DA0DA7-D694-447A-B1D3-09F7CC630B62}" sibTransId="{7BDE38AA-07AE-420C-A364-2B5C8AE2026F}"/>
    <dgm:cxn modelId="{1C294064-E808-4B02-A802-6191EF40EB3E}" type="presOf" srcId="{67A623AE-D6B4-40BC-A8F4-369D00473264}" destId="{D92F594C-B73A-4511-9C65-8E1E37CC6D6D}" srcOrd="0" destOrd="1" presId="urn:microsoft.com/office/officeart/2005/8/layout/hList1"/>
    <dgm:cxn modelId="{3053A045-040C-4491-85F3-61D8063F7CEE}" srcId="{BAE54213-93A9-4CAA-AF12-2F5E79FBBC85}" destId="{27881E9C-5BE7-4A62-82F4-D209123A6AFA}" srcOrd="2" destOrd="0" parTransId="{7FB40DE1-4957-479B-8409-F258CEA88810}" sibTransId="{F856E2B1-5975-45BE-9167-C76F30E0171C}"/>
    <dgm:cxn modelId="{4A196734-B0C4-49D7-8921-58BA1246CE85}" srcId="{81BE1F35-1D84-43DF-AB98-FBB0E1AE9144}" destId="{9147484D-B619-4D09-B277-AC25BC762473}" srcOrd="0" destOrd="0" parTransId="{4E3D13BD-959F-4CAF-B8C7-BB56F2F7AC4E}" sibTransId="{FDF4711F-3005-4072-83A2-A8B2237C61AC}"/>
    <dgm:cxn modelId="{EC622781-061E-4F2D-94CA-D79D5B91F2D5}" type="presParOf" srcId="{F64AB9BD-5333-4C8E-ABDA-FF91C46FD4A9}" destId="{2BB501BD-DDDA-45C5-BA62-AE7DC7501156}" srcOrd="0" destOrd="0" presId="urn:microsoft.com/office/officeart/2005/8/layout/hList1"/>
    <dgm:cxn modelId="{8CE80D69-2C6C-43FD-BFC7-C192F7A6B886}" type="presParOf" srcId="{2BB501BD-DDDA-45C5-BA62-AE7DC7501156}" destId="{EA7F2DBC-FAAB-41A2-AEB8-449F175AE461}" srcOrd="0" destOrd="0" presId="urn:microsoft.com/office/officeart/2005/8/layout/hList1"/>
    <dgm:cxn modelId="{C8A16C06-83B6-44FB-B30C-D682751D2CE0}" type="presParOf" srcId="{2BB501BD-DDDA-45C5-BA62-AE7DC7501156}" destId="{D92F594C-B73A-4511-9C65-8E1E37CC6D6D}" srcOrd="1" destOrd="0" presId="urn:microsoft.com/office/officeart/2005/8/layout/hList1"/>
    <dgm:cxn modelId="{E29EF62C-812C-49FC-84C0-0FE55FF40DC6}" type="presParOf" srcId="{F64AB9BD-5333-4C8E-ABDA-FF91C46FD4A9}" destId="{E9ED7373-76EE-4077-B2B8-5F1B932F9E30}" srcOrd="1" destOrd="0" presId="urn:microsoft.com/office/officeart/2005/8/layout/hList1"/>
    <dgm:cxn modelId="{DFD2B849-AF22-4548-B76A-5A40704614F2}" type="presParOf" srcId="{F64AB9BD-5333-4C8E-ABDA-FF91C46FD4A9}" destId="{DC081FB5-E2B6-47A6-B188-4B9E53ACB444}" srcOrd="2" destOrd="0" presId="urn:microsoft.com/office/officeart/2005/8/layout/hList1"/>
    <dgm:cxn modelId="{ADC74501-937C-4989-BDB3-D6EC2C6F576B}" type="presParOf" srcId="{DC081FB5-E2B6-47A6-B188-4B9E53ACB444}" destId="{764CC8DA-12F3-461E-B0AD-99ABEBBEF2ED}" srcOrd="0" destOrd="0" presId="urn:microsoft.com/office/officeart/2005/8/layout/hList1"/>
    <dgm:cxn modelId="{060B8815-91A2-4ED8-ADA8-FC806AFA81CF}" type="presParOf" srcId="{DC081FB5-E2B6-47A6-B188-4B9E53ACB444}" destId="{009FCAD6-0111-4DE2-A2B4-79B331D493D5}" srcOrd="1" destOrd="0" presId="urn:microsoft.com/office/officeart/2005/8/layout/hList1"/>
    <dgm:cxn modelId="{C1FD9693-7E73-4F03-AE2A-D53C0E8BE71B}" type="presParOf" srcId="{F64AB9BD-5333-4C8E-ABDA-FF91C46FD4A9}" destId="{8F06E070-2F16-48EA-89D4-45742A76662B}" srcOrd="3" destOrd="0" presId="urn:microsoft.com/office/officeart/2005/8/layout/hList1"/>
    <dgm:cxn modelId="{167F0A34-0F62-40F9-BDDF-C6372AE70831}" type="presParOf" srcId="{F64AB9BD-5333-4C8E-ABDA-FF91C46FD4A9}" destId="{8CCB68A7-7BBE-4B1F-8064-BB83EC432296}" srcOrd="4" destOrd="0" presId="urn:microsoft.com/office/officeart/2005/8/layout/hList1"/>
    <dgm:cxn modelId="{1DCEC773-21D8-48E7-AA5E-03B3223B887E}" type="presParOf" srcId="{8CCB68A7-7BBE-4B1F-8064-BB83EC432296}" destId="{FF7AC3C0-33E9-4620-B597-570A9BCC8A8E}" srcOrd="0" destOrd="0" presId="urn:microsoft.com/office/officeart/2005/8/layout/hList1"/>
    <dgm:cxn modelId="{2D6F2217-6592-4E76-83B4-52B3DF1EA23C}" type="presParOf" srcId="{8CCB68A7-7BBE-4B1F-8064-BB83EC432296}" destId="{EEB9E07E-1696-4A42-A734-40CBBFD5F2CB}"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F384DF7-E37E-49E7-A3CA-814F4044E52D}"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US"/>
        </a:p>
      </dgm:t>
    </dgm:pt>
    <dgm:pt modelId="{81BE1F35-1D84-43DF-AB98-FBB0E1AE9144}">
      <dgm:prSet phldrT="[Text]" custT="1"/>
      <dgm:spPr>
        <a:solidFill>
          <a:srgbClr val="FF0000"/>
        </a:solidFill>
      </dgm:spPr>
      <dgm:t>
        <a:bodyPr/>
        <a:lstStyle/>
        <a:p>
          <a:pPr algn="just"/>
          <a:r>
            <a:rPr lang="pt-BR" sz="1500" b="1" dirty="0" smtClean="0">
              <a:latin typeface="Arial" panose="020B0604020202020204" pitchFamily="34" charset="0"/>
              <a:cs typeface="Arial" panose="020B0604020202020204" pitchFamily="34" charset="0"/>
            </a:rPr>
            <a:t>4. Vận động nguồn tài chính </a:t>
          </a:r>
          <a:endParaRPr lang="en-US" sz="1500" dirty="0">
            <a:latin typeface="Arial" panose="020B0604020202020204" pitchFamily="34" charset="0"/>
            <a:cs typeface="Arial" panose="020B0604020202020204" pitchFamily="34" charset="0"/>
          </a:endParaRPr>
        </a:p>
      </dgm:t>
    </dgm:pt>
    <dgm:pt modelId="{96FB4895-1F47-449D-852C-64AC31098EB2}" type="parTrans" cxnId="{A45D6128-C2FD-433A-9A93-0B5CC8A9495E}">
      <dgm:prSet/>
      <dgm:spPr/>
      <dgm:t>
        <a:bodyPr/>
        <a:lstStyle/>
        <a:p>
          <a:pPr algn="just"/>
          <a:endParaRPr lang="en-US" sz="1500">
            <a:latin typeface="Arial" panose="020B0604020202020204" pitchFamily="34" charset="0"/>
            <a:cs typeface="Arial" panose="020B0604020202020204" pitchFamily="34" charset="0"/>
          </a:endParaRPr>
        </a:p>
      </dgm:t>
    </dgm:pt>
    <dgm:pt modelId="{941737F1-9CCD-4E1F-861C-07A6867986E6}" type="sibTrans" cxnId="{A45D6128-C2FD-433A-9A93-0B5CC8A9495E}">
      <dgm:prSet/>
      <dgm:spPr/>
      <dgm:t>
        <a:bodyPr/>
        <a:lstStyle/>
        <a:p>
          <a:pPr algn="just"/>
          <a:endParaRPr lang="en-US" sz="1500">
            <a:latin typeface="Arial" panose="020B0604020202020204" pitchFamily="34" charset="0"/>
            <a:cs typeface="Arial" panose="020B0604020202020204" pitchFamily="34" charset="0"/>
          </a:endParaRPr>
        </a:p>
      </dgm:t>
    </dgm:pt>
    <dgm:pt modelId="{9147484D-B619-4D09-B277-AC25BC762473}">
      <dgm:prSet phldrT="[Tex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Các cấp Hội chủ động xây dựng kế hoạch truyền thông vận động hiến giác mạc, hiến mô, bộ phận cơ thể để đề xuất Chính phủ và Chính quyền địa phương hỗ trợ kinh phí theo nghị quyết 21/2003/NQ-CP.</a:t>
          </a:r>
          <a:endParaRPr lang="en-US" sz="1500" dirty="0">
            <a:latin typeface="Arial" panose="020B0604020202020204" pitchFamily="34" charset="0"/>
            <a:cs typeface="Arial" panose="020B0604020202020204" pitchFamily="34" charset="0"/>
          </a:endParaRPr>
        </a:p>
      </dgm:t>
    </dgm:pt>
    <dgm:pt modelId="{4E3D13BD-959F-4CAF-B8C7-BB56F2F7AC4E}" type="parTrans" cxnId="{4A196734-B0C4-49D7-8921-58BA1246CE85}">
      <dgm:prSet/>
      <dgm:spPr/>
      <dgm:t>
        <a:bodyPr/>
        <a:lstStyle/>
        <a:p>
          <a:pPr algn="just"/>
          <a:endParaRPr lang="en-US" sz="1500">
            <a:latin typeface="Arial" panose="020B0604020202020204" pitchFamily="34" charset="0"/>
            <a:cs typeface="Arial" panose="020B0604020202020204" pitchFamily="34" charset="0"/>
          </a:endParaRPr>
        </a:p>
      </dgm:t>
    </dgm:pt>
    <dgm:pt modelId="{FDF4711F-3005-4072-83A2-A8B2237C61AC}" type="sibTrans" cxnId="{4A196734-B0C4-49D7-8921-58BA1246CE85}">
      <dgm:prSet/>
      <dgm:spPr/>
      <dgm:t>
        <a:bodyPr/>
        <a:lstStyle/>
        <a:p>
          <a:pPr algn="just"/>
          <a:endParaRPr lang="en-US" sz="1500">
            <a:latin typeface="Arial" panose="020B0604020202020204" pitchFamily="34" charset="0"/>
            <a:cs typeface="Arial" panose="020B0604020202020204" pitchFamily="34" charset="0"/>
          </a:endParaRPr>
        </a:p>
      </dgm:t>
    </dgm:pt>
    <dgm:pt modelId="{BAE54213-93A9-4CAA-AF12-2F5E79FBBC85}">
      <dgm:prSet phldrT="[Text]" custT="1"/>
      <dgm:spPr>
        <a:solidFill>
          <a:srgbClr val="FF0000"/>
        </a:solidFill>
      </dgm:spPr>
      <dgm:t>
        <a:bodyPr/>
        <a:lstStyle/>
        <a:p>
          <a:pPr algn="just"/>
          <a:r>
            <a:rPr lang="pt-BR" sz="1500" b="1" dirty="0" smtClean="0">
              <a:latin typeface="Arial" panose="020B0604020202020204" pitchFamily="34" charset="0"/>
              <a:cs typeface="Arial" panose="020B0604020202020204" pitchFamily="34" charset="0"/>
            </a:rPr>
            <a:t>5. Đẩy mạnh các hoạt động phối hợp liên ngành </a:t>
          </a:r>
          <a:endParaRPr lang="en-US" sz="1500" dirty="0">
            <a:latin typeface="Arial" panose="020B0604020202020204" pitchFamily="34" charset="0"/>
            <a:cs typeface="Arial" panose="020B0604020202020204" pitchFamily="34" charset="0"/>
          </a:endParaRPr>
        </a:p>
      </dgm:t>
    </dgm:pt>
    <dgm:pt modelId="{08DA0DA7-D694-447A-B1D3-09F7CC630B62}" type="parTrans" cxnId="{55A57477-D0EA-4BDE-8776-227CAA79D794}">
      <dgm:prSet/>
      <dgm:spPr/>
      <dgm:t>
        <a:bodyPr/>
        <a:lstStyle/>
        <a:p>
          <a:pPr algn="just"/>
          <a:endParaRPr lang="en-US" sz="1500">
            <a:latin typeface="Arial" panose="020B0604020202020204" pitchFamily="34" charset="0"/>
            <a:cs typeface="Arial" panose="020B0604020202020204" pitchFamily="34" charset="0"/>
          </a:endParaRPr>
        </a:p>
      </dgm:t>
    </dgm:pt>
    <dgm:pt modelId="{7BDE38AA-07AE-420C-A364-2B5C8AE2026F}" type="sibTrans" cxnId="{55A57477-D0EA-4BDE-8776-227CAA79D794}">
      <dgm:prSet/>
      <dgm:spPr/>
      <dgm:t>
        <a:bodyPr/>
        <a:lstStyle/>
        <a:p>
          <a:pPr algn="just"/>
          <a:endParaRPr lang="en-US" sz="1500">
            <a:latin typeface="Arial" panose="020B0604020202020204" pitchFamily="34" charset="0"/>
            <a:cs typeface="Arial" panose="020B0604020202020204" pitchFamily="34" charset="0"/>
          </a:endParaRPr>
        </a:p>
      </dgm:t>
    </dgm:pt>
    <dgm:pt modelId="{FEC83430-F7BB-4F5F-8F44-B9B293E064B8}">
      <dgm:prSet phldrT="[Tex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Kinh nghiệm cho thấy các hoạt động nhất là hoạt động tuyên truyền, vận động của Hội Chữ thập đỏ thành công là nhờ biết phối hợp liên ngành tốt, tạo điều kiện tiếp cận dễ dàng với mọi tầng lớp nhân dân.</a:t>
          </a:r>
          <a:endParaRPr lang="en-US" sz="1500" dirty="0">
            <a:latin typeface="Arial" panose="020B0604020202020204" pitchFamily="34" charset="0"/>
            <a:cs typeface="Arial" panose="020B0604020202020204" pitchFamily="34" charset="0"/>
          </a:endParaRPr>
        </a:p>
      </dgm:t>
    </dgm:pt>
    <dgm:pt modelId="{0773C4CC-FC5F-4754-9DFB-59B3BC335718}" type="parTrans" cxnId="{E1A8BD21-5AC8-4DCC-BA9E-02CF1250A401}">
      <dgm:prSet/>
      <dgm:spPr/>
      <dgm:t>
        <a:bodyPr/>
        <a:lstStyle/>
        <a:p>
          <a:pPr algn="just"/>
          <a:endParaRPr lang="en-US" sz="1500">
            <a:latin typeface="Arial" panose="020B0604020202020204" pitchFamily="34" charset="0"/>
            <a:cs typeface="Arial" panose="020B0604020202020204" pitchFamily="34" charset="0"/>
          </a:endParaRPr>
        </a:p>
      </dgm:t>
    </dgm:pt>
    <dgm:pt modelId="{0E64B9FE-8B36-4CB9-9998-F9E0E20BA89A}" type="sibTrans" cxnId="{E1A8BD21-5AC8-4DCC-BA9E-02CF1250A401}">
      <dgm:prSet/>
      <dgm:spPr/>
      <dgm:t>
        <a:bodyPr/>
        <a:lstStyle/>
        <a:p>
          <a:pPr algn="just"/>
          <a:endParaRPr lang="en-US" sz="1500">
            <a:latin typeface="Arial" panose="020B0604020202020204" pitchFamily="34" charset="0"/>
            <a:cs typeface="Arial" panose="020B0604020202020204" pitchFamily="34" charset="0"/>
          </a:endParaRPr>
        </a:p>
      </dgm:t>
    </dgm:pt>
    <dgm:pt modelId="{AEC8BD8B-23F8-4522-9B6D-81B17834FD8A}">
      <dgm:prSet phldrT="[Text]" custT="1"/>
      <dgm:spPr>
        <a:solidFill>
          <a:srgbClr val="FF0000"/>
        </a:solidFill>
      </dgm:spPr>
      <dgm:t>
        <a:bodyPr/>
        <a:lstStyle/>
        <a:p>
          <a:pPr algn="just"/>
          <a:r>
            <a:rPr lang="pt-BR" sz="1500" b="1" dirty="0" smtClean="0">
              <a:latin typeface="Arial" panose="020B0604020202020204" pitchFamily="34" charset="0"/>
              <a:cs typeface="Arial" panose="020B0604020202020204" pitchFamily="34" charset="0"/>
            </a:rPr>
            <a:t>6. Phát triển hợp tác quốc tế </a:t>
          </a:r>
          <a:endParaRPr lang="en-US" sz="1500" dirty="0">
            <a:latin typeface="Arial" panose="020B0604020202020204" pitchFamily="34" charset="0"/>
            <a:cs typeface="Arial" panose="020B0604020202020204" pitchFamily="34" charset="0"/>
          </a:endParaRPr>
        </a:p>
      </dgm:t>
    </dgm:pt>
    <dgm:pt modelId="{62EEE62B-7D92-4777-B238-5137851A74E0}" type="parTrans" cxnId="{992217AC-D954-4E28-A9E7-CB141DE18D5D}">
      <dgm:prSet/>
      <dgm:spPr/>
      <dgm:t>
        <a:bodyPr/>
        <a:lstStyle/>
        <a:p>
          <a:pPr algn="just"/>
          <a:endParaRPr lang="en-US" sz="1500">
            <a:latin typeface="Arial" panose="020B0604020202020204" pitchFamily="34" charset="0"/>
            <a:cs typeface="Arial" panose="020B0604020202020204" pitchFamily="34" charset="0"/>
          </a:endParaRPr>
        </a:p>
      </dgm:t>
    </dgm:pt>
    <dgm:pt modelId="{35890336-8267-4609-9591-E15830BC8FF2}" type="sibTrans" cxnId="{992217AC-D954-4E28-A9E7-CB141DE18D5D}">
      <dgm:prSet/>
      <dgm:spPr/>
      <dgm:t>
        <a:bodyPr/>
        <a:lstStyle/>
        <a:p>
          <a:pPr algn="just"/>
          <a:endParaRPr lang="en-US" sz="1500">
            <a:latin typeface="Arial" panose="020B0604020202020204" pitchFamily="34" charset="0"/>
            <a:cs typeface="Arial" panose="020B0604020202020204" pitchFamily="34" charset="0"/>
          </a:endParaRPr>
        </a:p>
      </dgm:t>
    </dgm:pt>
    <dgm:pt modelId="{A23D610D-2F15-4D10-A336-AC102DDB8F69}">
      <dgm:prSet phldrT="[Text]" custT="1"/>
      <dgm:spPr>
        <a:solidFill>
          <a:schemeClr val="bg1">
            <a:alpha val="90000"/>
          </a:schemeClr>
        </a:solidFill>
      </dgm:spPr>
      <dgm:t>
        <a:bodyPr/>
        <a:lstStyle/>
        <a:p>
          <a:pPr algn="just"/>
          <a:r>
            <a:rPr lang="pt-BR" sz="1500" dirty="0" smtClean="0">
              <a:latin typeface="Arial" panose="020B0604020202020204" pitchFamily="34" charset="0"/>
              <a:cs typeface="Arial" panose="020B0604020202020204" pitchFamily="34" charset="0"/>
            </a:rPr>
            <a:t>Tuyên truyền vận động hiến mô, bộ phận cơ thể nói chung và hiến giác mạc nói riêng là một trong những hoạt động được các Hội quốc gia quan tâm. Vì vậy việc chia sẻ kinh nghiệm với các Hội quốc gia, Hiệp hội Chữ thập đỏ, Trăng lưỡi liềm đỏ quốc tế là rất cần thiết. Qua đó vận động sự hỗ trợ kinh phí của Hiệp hội, các Hội quốc gia và các tổ chức quốc tế khác.</a:t>
          </a:r>
          <a:endParaRPr lang="en-US" sz="1500" dirty="0">
            <a:latin typeface="Arial" panose="020B0604020202020204" pitchFamily="34" charset="0"/>
            <a:cs typeface="Arial" panose="020B0604020202020204" pitchFamily="34" charset="0"/>
          </a:endParaRPr>
        </a:p>
      </dgm:t>
    </dgm:pt>
    <dgm:pt modelId="{E134102C-DF32-4682-AF54-5BD7A6AA63A0}" type="parTrans" cxnId="{BC030039-84BF-4648-AC38-F7CABE258050}">
      <dgm:prSet/>
      <dgm:spPr/>
      <dgm:t>
        <a:bodyPr/>
        <a:lstStyle/>
        <a:p>
          <a:pPr algn="just"/>
          <a:endParaRPr lang="en-US" sz="1500">
            <a:latin typeface="Arial" panose="020B0604020202020204" pitchFamily="34" charset="0"/>
            <a:cs typeface="Arial" panose="020B0604020202020204" pitchFamily="34" charset="0"/>
          </a:endParaRPr>
        </a:p>
      </dgm:t>
    </dgm:pt>
    <dgm:pt modelId="{F8F607D0-DD15-40A0-A322-447D59099AC4}" type="sibTrans" cxnId="{BC030039-84BF-4648-AC38-F7CABE258050}">
      <dgm:prSet/>
      <dgm:spPr/>
      <dgm:t>
        <a:bodyPr/>
        <a:lstStyle/>
        <a:p>
          <a:pPr algn="just"/>
          <a:endParaRPr lang="en-US" sz="1500">
            <a:latin typeface="Arial" panose="020B0604020202020204" pitchFamily="34" charset="0"/>
            <a:cs typeface="Arial" panose="020B0604020202020204" pitchFamily="34" charset="0"/>
          </a:endParaRPr>
        </a:p>
      </dgm:t>
    </dgm:pt>
    <dgm:pt modelId="{D3AB6DED-E5CA-4839-8E6D-272C079EC0F7}">
      <dgm:prSet custT="1"/>
      <dgm:spPr/>
      <dgm:t>
        <a:bodyPr/>
        <a:lstStyle/>
        <a:p>
          <a:r>
            <a:rPr lang="pt-BR" sz="1500" dirty="0" smtClean="0">
              <a:latin typeface="Arial" panose="020B0604020202020204" pitchFamily="34" charset="0"/>
              <a:cs typeface="Arial" panose="020B0604020202020204" pitchFamily="34" charset="0"/>
            </a:rPr>
            <a:t>Hội Chữ thập đỏ Việt Nam phối hợp với Bộ Y tế xây dựng phương án hỗ trợ kinh phí cho công tác tuyên truyền phục vụ việc thực hiện Luật.</a:t>
          </a:r>
          <a:endParaRPr lang="en-US" sz="1500" dirty="0">
            <a:latin typeface="Arial" panose="020B0604020202020204" pitchFamily="34" charset="0"/>
            <a:cs typeface="Arial" panose="020B0604020202020204" pitchFamily="34" charset="0"/>
          </a:endParaRPr>
        </a:p>
      </dgm:t>
    </dgm:pt>
    <dgm:pt modelId="{02F74EF1-0643-444F-9050-ABB1ECA65E7E}" type="parTrans" cxnId="{3DEB4A9A-C7A0-4DD9-BA40-F8AA88566A69}">
      <dgm:prSet/>
      <dgm:spPr/>
      <dgm:t>
        <a:bodyPr/>
        <a:lstStyle/>
        <a:p>
          <a:endParaRPr lang="en-US" sz="1500">
            <a:latin typeface="Arial" panose="020B0604020202020204" pitchFamily="34" charset="0"/>
            <a:cs typeface="Arial" panose="020B0604020202020204" pitchFamily="34" charset="0"/>
          </a:endParaRPr>
        </a:p>
      </dgm:t>
    </dgm:pt>
    <dgm:pt modelId="{88B85DD0-D072-43A7-9A5C-C1DC65964701}" type="sibTrans" cxnId="{3DEB4A9A-C7A0-4DD9-BA40-F8AA88566A69}">
      <dgm:prSet/>
      <dgm:spPr/>
      <dgm:t>
        <a:bodyPr/>
        <a:lstStyle/>
        <a:p>
          <a:endParaRPr lang="en-US" sz="1500">
            <a:latin typeface="Arial" panose="020B0604020202020204" pitchFamily="34" charset="0"/>
            <a:cs typeface="Arial" panose="020B0604020202020204" pitchFamily="34" charset="0"/>
          </a:endParaRPr>
        </a:p>
      </dgm:t>
    </dgm:pt>
    <dgm:pt modelId="{F270FB21-C7BF-435D-9DE4-042A597A1322}">
      <dgm:prSet custT="1"/>
      <dgm:spPr/>
      <dgm:t>
        <a:bodyPr/>
        <a:lstStyle/>
        <a:p>
          <a:r>
            <a:rPr lang="pt-BR" sz="1500" dirty="0" smtClean="0">
              <a:latin typeface="Arial" panose="020B0604020202020204" pitchFamily="34" charset="0"/>
              <a:cs typeface="Arial" panose="020B0604020202020204" pitchFamily="34" charset="0"/>
            </a:rPr>
            <a:t>Phối hợp chặt chẽ với ngành Y tế và Ngân hàng mắt, ngân hàng mô, tạng để tổ chức các đợt tuyên truyền và thu nhận sự hiến tặng. </a:t>
          </a:r>
          <a:endParaRPr lang="en-US" sz="1500" dirty="0">
            <a:latin typeface="Arial" panose="020B0604020202020204" pitchFamily="34" charset="0"/>
            <a:cs typeface="Arial" panose="020B0604020202020204" pitchFamily="34" charset="0"/>
          </a:endParaRPr>
        </a:p>
      </dgm:t>
    </dgm:pt>
    <dgm:pt modelId="{19866D4D-C7A7-4834-ABDC-A8B64C508C79}" type="parTrans" cxnId="{B8E918EA-9DE7-4C16-BA04-7E37DC87EF70}">
      <dgm:prSet/>
      <dgm:spPr/>
      <dgm:t>
        <a:bodyPr/>
        <a:lstStyle/>
        <a:p>
          <a:endParaRPr lang="en-US" sz="1500">
            <a:latin typeface="Arial" panose="020B0604020202020204" pitchFamily="34" charset="0"/>
            <a:cs typeface="Arial" panose="020B0604020202020204" pitchFamily="34" charset="0"/>
          </a:endParaRPr>
        </a:p>
      </dgm:t>
    </dgm:pt>
    <dgm:pt modelId="{5ABAD6CA-EB29-4B92-8D1E-39A203782FBD}" type="sibTrans" cxnId="{B8E918EA-9DE7-4C16-BA04-7E37DC87EF70}">
      <dgm:prSet/>
      <dgm:spPr/>
      <dgm:t>
        <a:bodyPr/>
        <a:lstStyle/>
        <a:p>
          <a:endParaRPr lang="en-US" sz="1500">
            <a:latin typeface="Arial" panose="020B0604020202020204" pitchFamily="34" charset="0"/>
            <a:cs typeface="Arial" panose="020B0604020202020204" pitchFamily="34" charset="0"/>
          </a:endParaRPr>
        </a:p>
      </dgm:t>
    </dgm:pt>
    <dgm:pt modelId="{8BF15282-166D-4AC2-B1DE-56E8B778EE4D}">
      <dgm:prSet custT="1"/>
      <dgm:spPr/>
      <dgm:t>
        <a:bodyPr/>
        <a:lstStyle/>
        <a:p>
          <a:r>
            <a:rPr lang="pt-BR" sz="1500" dirty="0" smtClean="0">
              <a:latin typeface="Arial" panose="020B0604020202020204" pitchFamily="34" charset="0"/>
              <a:cs typeface="Arial" panose="020B0604020202020204" pitchFamily="34" charset="0"/>
            </a:rPr>
            <a:t>Tăng cường tham mưu cho các cấp uỷ Đảng, Chính quyền địa phương các cấp trong hoạt động tuyên truyền, vận động này.</a:t>
          </a:r>
          <a:endParaRPr lang="en-US" sz="1500" dirty="0">
            <a:latin typeface="Arial" panose="020B0604020202020204" pitchFamily="34" charset="0"/>
            <a:cs typeface="Arial" panose="020B0604020202020204" pitchFamily="34" charset="0"/>
          </a:endParaRPr>
        </a:p>
      </dgm:t>
    </dgm:pt>
    <dgm:pt modelId="{A37494D8-7AF8-4F35-852E-96F9A848DBC4}" type="parTrans" cxnId="{D03618B7-1FBE-401D-9F6E-FA93FA91D5E4}">
      <dgm:prSet/>
      <dgm:spPr/>
      <dgm:t>
        <a:bodyPr/>
        <a:lstStyle/>
        <a:p>
          <a:endParaRPr lang="en-US" sz="1500">
            <a:latin typeface="Arial" panose="020B0604020202020204" pitchFamily="34" charset="0"/>
            <a:cs typeface="Arial" panose="020B0604020202020204" pitchFamily="34" charset="0"/>
          </a:endParaRPr>
        </a:p>
      </dgm:t>
    </dgm:pt>
    <dgm:pt modelId="{0BEF9BD1-7F24-4718-AE98-3EB14E840605}" type="sibTrans" cxnId="{D03618B7-1FBE-401D-9F6E-FA93FA91D5E4}">
      <dgm:prSet/>
      <dgm:spPr/>
      <dgm:t>
        <a:bodyPr/>
        <a:lstStyle/>
        <a:p>
          <a:endParaRPr lang="en-US" sz="1500">
            <a:latin typeface="Arial" panose="020B0604020202020204" pitchFamily="34" charset="0"/>
            <a:cs typeface="Arial" panose="020B0604020202020204" pitchFamily="34" charset="0"/>
          </a:endParaRPr>
        </a:p>
      </dgm:t>
    </dgm:pt>
    <dgm:pt modelId="{F64AB9BD-5333-4C8E-ABDA-FF91C46FD4A9}" type="pres">
      <dgm:prSet presAssocID="{3F384DF7-E37E-49E7-A3CA-814F4044E52D}" presName="Name0" presStyleCnt="0">
        <dgm:presLayoutVars>
          <dgm:dir/>
          <dgm:animLvl val="lvl"/>
          <dgm:resizeHandles val="exact"/>
        </dgm:presLayoutVars>
      </dgm:prSet>
      <dgm:spPr/>
      <dgm:t>
        <a:bodyPr/>
        <a:lstStyle/>
        <a:p>
          <a:endParaRPr lang="en-US"/>
        </a:p>
      </dgm:t>
    </dgm:pt>
    <dgm:pt modelId="{2BB501BD-DDDA-45C5-BA62-AE7DC7501156}" type="pres">
      <dgm:prSet presAssocID="{81BE1F35-1D84-43DF-AB98-FBB0E1AE9144}" presName="composite" presStyleCnt="0"/>
      <dgm:spPr/>
    </dgm:pt>
    <dgm:pt modelId="{EA7F2DBC-FAAB-41A2-AEB8-449F175AE461}" type="pres">
      <dgm:prSet presAssocID="{81BE1F35-1D84-43DF-AB98-FBB0E1AE9144}" presName="parTx" presStyleLbl="alignNode1" presStyleIdx="0" presStyleCnt="3">
        <dgm:presLayoutVars>
          <dgm:chMax val="0"/>
          <dgm:chPref val="0"/>
          <dgm:bulletEnabled val="1"/>
        </dgm:presLayoutVars>
      </dgm:prSet>
      <dgm:spPr>
        <a:prstGeom prst="round1Rect">
          <a:avLst/>
        </a:prstGeom>
      </dgm:spPr>
      <dgm:t>
        <a:bodyPr/>
        <a:lstStyle/>
        <a:p>
          <a:endParaRPr lang="en-US"/>
        </a:p>
      </dgm:t>
    </dgm:pt>
    <dgm:pt modelId="{D92F594C-B73A-4511-9C65-8E1E37CC6D6D}" type="pres">
      <dgm:prSet presAssocID="{81BE1F35-1D84-43DF-AB98-FBB0E1AE9144}" presName="desTx" presStyleLbl="alignAccFollowNode1" presStyleIdx="0" presStyleCnt="3">
        <dgm:presLayoutVars>
          <dgm:bulletEnabled val="1"/>
        </dgm:presLayoutVars>
      </dgm:prSet>
      <dgm:spPr>
        <a:prstGeom prst="foldedCorner">
          <a:avLst/>
        </a:prstGeom>
      </dgm:spPr>
      <dgm:t>
        <a:bodyPr/>
        <a:lstStyle/>
        <a:p>
          <a:endParaRPr lang="en-US"/>
        </a:p>
      </dgm:t>
    </dgm:pt>
    <dgm:pt modelId="{E9ED7373-76EE-4077-B2B8-5F1B932F9E30}" type="pres">
      <dgm:prSet presAssocID="{941737F1-9CCD-4E1F-861C-07A6867986E6}" presName="space" presStyleCnt="0"/>
      <dgm:spPr/>
    </dgm:pt>
    <dgm:pt modelId="{DC081FB5-E2B6-47A6-B188-4B9E53ACB444}" type="pres">
      <dgm:prSet presAssocID="{BAE54213-93A9-4CAA-AF12-2F5E79FBBC85}" presName="composite" presStyleCnt="0"/>
      <dgm:spPr/>
    </dgm:pt>
    <dgm:pt modelId="{764CC8DA-12F3-461E-B0AD-99ABEBBEF2ED}" type="pres">
      <dgm:prSet presAssocID="{BAE54213-93A9-4CAA-AF12-2F5E79FBBC85}" presName="parTx" presStyleLbl="alignNode1" presStyleIdx="1" presStyleCnt="3">
        <dgm:presLayoutVars>
          <dgm:chMax val="0"/>
          <dgm:chPref val="0"/>
          <dgm:bulletEnabled val="1"/>
        </dgm:presLayoutVars>
      </dgm:prSet>
      <dgm:spPr>
        <a:prstGeom prst="round1Rect">
          <a:avLst/>
        </a:prstGeom>
      </dgm:spPr>
      <dgm:t>
        <a:bodyPr/>
        <a:lstStyle/>
        <a:p>
          <a:endParaRPr lang="en-US"/>
        </a:p>
      </dgm:t>
    </dgm:pt>
    <dgm:pt modelId="{009FCAD6-0111-4DE2-A2B4-79B331D493D5}" type="pres">
      <dgm:prSet presAssocID="{BAE54213-93A9-4CAA-AF12-2F5E79FBBC85}" presName="desTx" presStyleLbl="alignAccFollowNode1" presStyleIdx="1" presStyleCnt="3">
        <dgm:presLayoutVars>
          <dgm:bulletEnabled val="1"/>
        </dgm:presLayoutVars>
      </dgm:prSet>
      <dgm:spPr>
        <a:prstGeom prst="foldedCorner">
          <a:avLst/>
        </a:prstGeom>
      </dgm:spPr>
      <dgm:t>
        <a:bodyPr/>
        <a:lstStyle/>
        <a:p>
          <a:endParaRPr lang="en-US"/>
        </a:p>
      </dgm:t>
    </dgm:pt>
    <dgm:pt modelId="{8F06E070-2F16-48EA-89D4-45742A76662B}" type="pres">
      <dgm:prSet presAssocID="{7BDE38AA-07AE-420C-A364-2B5C8AE2026F}" presName="space" presStyleCnt="0"/>
      <dgm:spPr/>
    </dgm:pt>
    <dgm:pt modelId="{8CCB68A7-7BBE-4B1F-8064-BB83EC432296}" type="pres">
      <dgm:prSet presAssocID="{AEC8BD8B-23F8-4522-9B6D-81B17834FD8A}" presName="composite" presStyleCnt="0"/>
      <dgm:spPr/>
    </dgm:pt>
    <dgm:pt modelId="{FF7AC3C0-33E9-4620-B597-570A9BCC8A8E}" type="pres">
      <dgm:prSet presAssocID="{AEC8BD8B-23F8-4522-9B6D-81B17834FD8A}" presName="parTx" presStyleLbl="alignNode1" presStyleIdx="2" presStyleCnt="3">
        <dgm:presLayoutVars>
          <dgm:chMax val="0"/>
          <dgm:chPref val="0"/>
          <dgm:bulletEnabled val="1"/>
        </dgm:presLayoutVars>
      </dgm:prSet>
      <dgm:spPr>
        <a:prstGeom prst="round1Rect">
          <a:avLst/>
        </a:prstGeom>
      </dgm:spPr>
      <dgm:t>
        <a:bodyPr/>
        <a:lstStyle/>
        <a:p>
          <a:endParaRPr lang="en-US"/>
        </a:p>
      </dgm:t>
    </dgm:pt>
    <dgm:pt modelId="{EEB9E07E-1696-4A42-A734-40CBBFD5F2CB}" type="pres">
      <dgm:prSet presAssocID="{AEC8BD8B-23F8-4522-9B6D-81B17834FD8A}" presName="desTx" presStyleLbl="alignAccFollowNode1" presStyleIdx="2" presStyleCnt="3">
        <dgm:presLayoutVars>
          <dgm:bulletEnabled val="1"/>
        </dgm:presLayoutVars>
      </dgm:prSet>
      <dgm:spPr>
        <a:prstGeom prst="foldedCorner">
          <a:avLst/>
        </a:prstGeom>
      </dgm:spPr>
      <dgm:t>
        <a:bodyPr/>
        <a:lstStyle/>
        <a:p>
          <a:endParaRPr lang="en-US"/>
        </a:p>
      </dgm:t>
    </dgm:pt>
  </dgm:ptLst>
  <dgm:cxnLst>
    <dgm:cxn modelId="{C64B3365-4D7A-4190-984F-CDD0F405C936}" type="presOf" srcId="{A23D610D-2F15-4D10-A336-AC102DDB8F69}" destId="{EEB9E07E-1696-4A42-A734-40CBBFD5F2CB}" srcOrd="0" destOrd="0" presId="urn:microsoft.com/office/officeart/2005/8/layout/hList1"/>
    <dgm:cxn modelId="{756922F6-E8D7-4DCA-B31C-CAC81FCA0CFC}" type="presOf" srcId="{81BE1F35-1D84-43DF-AB98-FBB0E1AE9144}" destId="{EA7F2DBC-FAAB-41A2-AEB8-449F175AE461}" srcOrd="0" destOrd="0" presId="urn:microsoft.com/office/officeart/2005/8/layout/hList1"/>
    <dgm:cxn modelId="{FB2A1655-5A3F-4B13-8444-CDB0C2DBAE52}" type="presOf" srcId="{BAE54213-93A9-4CAA-AF12-2F5E79FBBC85}" destId="{764CC8DA-12F3-461E-B0AD-99ABEBBEF2ED}" srcOrd="0" destOrd="0" presId="urn:microsoft.com/office/officeart/2005/8/layout/hList1"/>
    <dgm:cxn modelId="{32B89D4E-0A2C-4FD6-BCA2-07B07894CD2B}" type="presOf" srcId="{3F384DF7-E37E-49E7-A3CA-814F4044E52D}" destId="{F64AB9BD-5333-4C8E-ABDA-FF91C46FD4A9}" srcOrd="0" destOrd="0" presId="urn:microsoft.com/office/officeart/2005/8/layout/hList1"/>
    <dgm:cxn modelId="{AD2C94BB-8E4A-4D20-BC8A-FAC65A5A2EF8}" type="presOf" srcId="{AEC8BD8B-23F8-4522-9B6D-81B17834FD8A}" destId="{FF7AC3C0-33E9-4620-B597-570A9BCC8A8E}" srcOrd="0" destOrd="0" presId="urn:microsoft.com/office/officeart/2005/8/layout/hList1"/>
    <dgm:cxn modelId="{D03618B7-1FBE-401D-9F6E-FA93FA91D5E4}" srcId="{BAE54213-93A9-4CAA-AF12-2F5E79FBBC85}" destId="{8BF15282-166D-4AC2-B1DE-56E8B778EE4D}" srcOrd="2" destOrd="0" parTransId="{A37494D8-7AF8-4F35-852E-96F9A848DBC4}" sibTransId="{0BEF9BD1-7F24-4718-AE98-3EB14E840605}"/>
    <dgm:cxn modelId="{A45D6128-C2FD-433A-9A93-0B5CC8A9495E}" srcId="{3F384DF7-E37E-49E7-A3CA-814F4044E52D}" destId="{81BE1F35-1D84-43DF-AB98-FBB0E1AE9144}" srcOrd="0" destOrd="0" parTransId="{96FB4895-1F47-449D-852C-64AC31098EB2}" sibTransId="{941737F1-9CCD-4E1F-861C-07A6867986E6}"/>
    <dgm:cxn modelId="{BC030039-84BF-4648-AC38-F7CABE258050}" srcId="{AEC8BD8B-23F8-4522-9B6D-81B17834FD8A}" destId="{A23D610D-2F15-4D10-A336-AC102DDB8F69}" srcOrd="0" destOrd="0" parTransId="{E134102C-DF32-4682-AF54-5BD7A6AA63A0}" sibTransId="{F8F607D0-DD15-40A0-A322-447D59099AC4}"/>
    <dgm:cxn modelId="{992217AC-D954-4E28-A9E7-CB141DE18D5D}" srcId="{3F384DF7-E37E-49E7-A3CA-814F4044E52D}" destId="{AEC8BD8B-23F8-4522-9B6D-81B17834FD8A}" srcOrd="2" destOrd="0" parTransId="{62EEE62B-7D92-4777-B238-5137851A74E0}" sibTransId="{35890336-8267-4609-9591-E15830BC8FF2}"/>
    <dgm:cxn modelId="{3DEB4A9A-C7A0-4DD9-BA40-F8AA88566A69}" srcId="{81BE1F35-1D84-43DF-AB98-FBB0E1AE9144}" destId="{D3AB6DED-E5CA-4839-8E6D-272C079EC0F7}" srcOrd="1" destOrd="0" parTransId="{02F74EF1-0643-444F-9050-ABB1ECA65E7E}" sibTransId="{88B85DD0-D072-43A7-9A5C-C1DC65964701}"/>
    <dgm:cxn modelId="{4A99C133-0512-45F6-99F4-C390BEB8075D}" type="presOf" srcId="{D3AB6DED-E5CA-4839-8E6D-272C079EC0F7}" destId="{D92F594C-B73A-4511-9C65-8E1E37CC6D6D}" srcOrd="0" destOrd="1" presId="urn:microsoft.com/office/officeart/2005/8/layout/hList1"/>
    <dgm:cxn modelId="{42626F00-8FAC-42B3-A37E-B39DD717F4DF}" type="presOf" srcId="{FEC83430-F7BB-4F5F-8F44-B9B293E064B8}" destId="{009FCAD6-0111-4DE2-A2B4-79B331D493D5}" srcOrd="0" destOrd="0" presId="urn:microsoft.com/office/officeart/2005/8/layout/hList1"/>
    <dgm:cxn modelId="{47FFD0D1-474E-4215-88F2-40FE09378E91}" type="presOf" srcId="{9147484D-B619-4D09-B277-AC25BC762473}" destId="{D92F594C-B73A-4511-9C65-8E1E37CC6D6D}" srcOrd="0" destOrd="0" presId="urn:microsoft.com/office/officeart/2005/8/layout/hList1"/>
    <dgm:cxn modelId="{E1A8BD21-5AC8-4DCC-BA9E-02CF1250A401}" srcId="{BAE54213-93A9-4CAA-AF12-2F5E79FBBC85}" destId="{FEC83430-F7BB-4F5F-8F44-B9B293E064B8}" srcOrd="0" destOrd="0" parTransId="{0773C4CC-FC5F-4754-9DFB-59B3BC335718}" sibTransId="{0E64B9FE-8B36-4CB9-9998-F9E0E20BA89A}"/>
    <dgm:cxn modelId="{B8E918EA-9DE7-4C16-BA04-7E37DC87EF70}" srcId="{BAE54213-93A9-4CAA-AF12-2F5E79FBBC85}" destId="{F270FB21-C7BF-435D-9DE4-042A597A1322}" srcOrd="1" destOrd="0" parTransId="{19866D4D-C7A7-4834-ABDC-A8B64C508C79}" sibTransId="{5ABAD6CA-EB29-4B92-8D1E-39A203782FBD}"/>
    <dgm:cxn modelId="{E3E53790-6FB8-4716-91A5-3C5B33B3FBE7}" type="presOf" srcId="{F270FB21-C7BF-435D-9DE4-042A597A1322}" destId="{009FCAD6-0111-4DE2-A2B4-79B331D493D5}" srcOrd="0" destOrd="1" presId="urn:microsoft.com/office/officeart/2005/8/layout/hList1"/>
    <dgm:cxn modelId="{55A57477-D0EA-4BDE-8776-227CAA79D794}" srcId="{3F384DF7-E37E-49E7-A3CA-814F4044E52D}" destId="{BAE54213-93A9-4CAA-AF12-2F5E79FBBC85}" srcOrd="1" destOrd="0" parTransId="{08DA0DA7-D694-447A-B1D3-09F7CC630B62}" sibTransId="{7BDE38AA-07AE-420C-A364-2B5C8AE2026F}"/>
    <dgm:cxn modelId="{5FE9FEF7-6EDC-444C-8E4E-5269644265C4}" type="presOf" srcId="{8BF15282-166D-4AC2-B1DE-56E8B778EE4D}" destId="{009FCAD6-0111-4DE2-A2B4-79B331D493D5}" srcOrd="0" destOrd="2" presId="urn:microsoft.com/office/officeart/2005/8/layout/hList1"/>
    <dgm:cxn modelId="{4A196734-B0C4-49D7-8921-58BA1246CE85}" srcId="{81BE1F35-1D84-43DF-AB98-FBB0E1AE9144}" destId="{9147484D-B619-4D09-B277-AC25BC762473}" srcOrd="0" destOrd="0" parTransId="{4E3D13BD-959F-4CAF-B8C7-BB56F2F7AC4E}" sibTransId="{FDF4711F-3005-4072-83A2-A8B2237C61AC}"/>
    <dgm:cxn modelId="{EC622781-061E-4F2D-94CA-D79D5B91F2D5}" type="presParOf" srcId="{F64AB9BD-5333-4C8E-ABDA-FF91C46FD4A9}" destId="{2BB501BD-DDDA-45C5-BA62-AE7DC7501156}" srcOrd="0" destOrd="0" presId="urn:microsoft.com/office/officeart/2005/8/layout/hList1"/>
    <dgm:cxn modelId="{8CE80D69-2C6C-43FD-BFC7-C192F7A6B886}" type="presParOf" srcId="{2BB501BD-DDDA-45C5-BA62-AE7DC7501156}" destId="{EA7F2DBC-FAAB-41A2-AEB8-449F175AE461}" srcOrd="0" destOrd="0" presId="urn:microsoft.com/office/officeart/2005/8/layout/hList1"/>
    <dgm:cxn modelId="{C8A16C06-83B6-44FB-B30C-D682751D2CE0}" type="presParOf" srcId="{2BB501BD-DDDA-45C5-BA62-AE7DC7501156}" destId="{D92F594C-B73A-4511-9C65-8E1E37CC6D6D}" srcOrd="1" destOrd="0" presId="urn:microsoft.com/office/officeart/2005/8/layout/hList1"/>
    <dgm:cxn modelId="{E29EF62C-812C-49FC-84C0-0FE55FF40DC6}" type="presParOf" srcId="{F64AB9BD-5333-4C8E-ABDA-FF91C46FD4A9}" destId="{E9ED7373-76EE-4077-B2B8-5F1B932F9E30}" srcOrd="1" destOrd="0" presId="urn:microsoft.com/office/officeart/2005/8/layout/hList1"/>
    <dgm:cxn modelId="{DFD2B849-AF22-4548-B76A-5A40704614F2}" type="presParOf" srcId="{F64AB9BD-5333-4C8E-ABDA-FF91C46FD4A9}" destId="{DC081FB5-E2B6-47A6-B188-4B9E53ACB444}" srcOrd="2" destOrd="0" presId="urn:microsoft.com/office/officeart/2005/8/layout/hList1"/>
    <dgm:cxn modelId="{ADC74501-937C-4989-BDB3-D6EC2C6F576B}" type="presParOf" srcId="{DC081FB5-E2B6-47A6-B188-4B9E53ACB444}" destId="{764CC8DA-12F3-461E-B0AD-99ABEBBEF2ED}" srcOrd="0" destOrd="0" presId="urn:microsoft.com/office/officeart/2005/8/layout/hList1"/>
    <dgm:cxn modelId="{060B8815-91A2-4ED8-ADA8-FC806AFA81CF}" type="presParOf" srcId="{DC081FB5-E2B6-47A6-B188-4B9E53ACB444}" destId="{009FCAD6-0111-4DE2-A2B4-79B331D493D5}" srcOrd="1" destOrd="0" presId="urn:microsoft.com/office/officeart/2005/8/layout/hList1"/>
    <dgm:cxn modelId="{C1FD9693-7E73-4F03-AE2A-D53C0E8BE71B}" type="presParOf" srcId="{F64AB9BD-5333-4C8E-ABDA-FF91C46FD4A9}" destId="{8F06E070-2F16-48EA-89D4-45742A76662B}" srcOrd="3" destOrd="0" presId="urn:microsoft.com/office/officeart/2005/8/layout/hList1"/>
    <dgm:cxn modelId="{167F0A34-0F62-40F9-BDDF-C6372AE70831}" type="presParOf" srcId="{F64AB9BD-5333-4C8E-ABDA-FF91C46FD4A9}" destId="{8CCB68A7-7BBE-4B1F-8064-BB83EC432296}" srcOrd="4" destOrd="0" presId="urn:microsoft.com/office/officeart/2005/8/layout/hList1"/>
    <dgm:cxn modelId="{1DCEC773-21D8-48E7-AA5E-03B3223B887E}" type="presParOf" srcId="{8CCB68A7-7BBE-4B1F-8064-BB83EC432296}" destId="{FF7AC3C0-33E9-4620-B597-570A9BCC8A8E}" srcOrd="0" destOrd="0" presId="urn:microsoft.com/office/officeart/2005/8/layout/hList1"/>
    <dgm:cxn modelId="{2D6F2217-6592-4E76-83B4-52B3DF1EA23C}" type="presParOf" srcId="{8CCB68A7-7BBE-4B1F-8064-BB83EC432296}" destId="{EEB9E07E-1696-4A42-A734-40CBBFD5F2CB}"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F4067-40CC-48EF-B7DC-CE97558AEF43}">
      <dsp:nvSpPr>
        <dsp:cNvPr id="0" name=""/>
        <dsp:cNvSpPr/>
      </dsp:nvSpPr>
      <dsp:spPr>
        <a:xfrm rot="10800000">
          <a:off x="3099400" y="1778"/>
          <a:ext cx="8030391" cy="710505"/>
        </a:xfrm>
        <a:prstGeom prst="homePlate">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3313" tIns="76200" rIns="142240" bIns="76200" numCol="1" spcCol="1270" anchor="ctr" anchorCtr="0">
          <a:noAutofit/>
        </a:bodyPr>
        <a:lstStyle/>
        <a:p>
          <a:pPr lvl="0" algn="l" defTabSz="8890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I. </a:t>
          </a:r>
          <a:r>
            <a:rPr lang="en-US" sz="2000" b="1" kern="1200" dirty="0" err="1" smtClean="0">
              <a:latin typeface="Arial" panose="020B0604020202020204" pitchFamily="34" charset="0"/>
              <a:cs typeface="Arial" panose="020B0604020202020204" pitchFamily="34" charset="0"/>
            </a:rPr>
            <a:t>Một</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số</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khái</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niệm</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chung</a:t>
          </a:r>
          <a:endParaRPr lang="en-US" sz="2000" b="1" kern="1200" cap="none" spc="0" dirty="0">
            <a:ln w="19050">
              <a:prstDash val="solid"/>
            </a:ln>
            <a:effectLst>
              <a:outerShdw blurRad="38100" dist="38100" dir="2700000" algn="tl">
                <a:srgbClr val="000000">
                  <a:alpha val="43137"/>
                </a:srgbClr>
              </a:outerShdw>
            </a:effectLst>
            <a:latin typeface="Arial" pitchFamily="34" charset="0"/>
            <a:cs typeface="Arial" pitchFamily="34" charset="0"/>
          </a:endParaRPr>
        </a:p>
      </dsp:txBody>
      <dsp:txXfrm rot="10800000">
        <a:off x="3277026" y="1778"/>
        <a:ext cx="7852765" cy="710505"/>
      </dsp:txXfrm>
    </dsp:sp>
    <dsp:sp modelId="{61AEBF0D-D49A-44CC-96A5-7A2F1A6603BD}">
      <dsp:nvSpPr>
        <dsp:cNvPr id="0" name=""/>
        <dsp:cNvSpPr/>
      </dsp:nvSpPr>
      <dsp:spPr>
        <a:xfrm>
          <a:off x="2278057" y="2083"/>
          <a:ext cx="710505" cy="710505"/>
        </a:xfrm>
        <a:prstGeom prst="ellipse">
          <a:avLst/>
        </a:prstGeom>
        <a:blipFill rotWithShape="1">
          <a:blip xmlns:r="http://schemas.openxmlformats.org/officeDocument/2006/relationships" r:embed="rId1"/>
          <a:stretch>
            <a:fillRect/>
          </a:stretch>
        </a:blip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86E44AC7-2A51-4FC8-B3B5-6837AABEA599}">
      <dsp:nvSpPr>
        <dsp:cNvPr id="0" name=""/>
        <dsp:cNvSpPr/>
      </dsp:nvSpPr>
      <dsp:spPr>
        <a:xfrm rot="10800000">
          <a:off x="3055172" y="890215"/>
          <a:ext cx="8009197" cy="710505"/>
        </a:xfrm>
        <a:prstGeom prst="homePlate">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3313" tIns="76200" rIns="142240" bIns="76200" numCol="1" spcCol="1270" anchor="ctr" anchorCtr="0">
          <a:noAutofit/>
        </a:bodyPr>
        <a:lstStyle/>
        <a:p>
          <a:pPr lvl="0" algn="l" defTabSz="8890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II. </a:t>
          </a:r>
          <a:r>
            <a:rPr lang="en-US" sz="2000" b="1" kern="1200" dirty="0" err="1" smtClean="0">
              <a:latin typeface="Arial" panose="020B0604020202020204" pitchFamily="34" charset="0"/>
              <a:cs typeface="Arial" panose="020B0604020202020204" pitchFamily="34" charset="0"/>
            </a:rPr>
            <a:t>Các</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nguyên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tắc</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trong</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việc</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mô</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bộ</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phận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cơ</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thể</a:t>
          </a:r>
          <a:r>
            <a:rPr lang="en-US" sz="2000" b="1" kern="1200" dirty="0" smtClean="0">
              <a:latin typeface="Arial" panose="020B0604020202020204" pitchFamily="34" charset="0"/>
              <a:cs typeface="Arial" panose="020B0604020202020204" pitchFamily="34" charset="0"/>
            </a:rPr>
            <a:t> người </a:t>
          </a:r>
          <a:r>
            <a:rPr lang="en-US" sz="2000" b="1" kern="1200" dirty="0" err="1" smtClean="0">
              <a:latin typeface="Arial" panose="020B0604020202020204" pitchFamily="34" charset="0"/>
              <a:cs typeface="Arial" panose="020B0604020202020204" pitchFamily="34" charset="0"/>
            </a:rPr>
            <a:t>và</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xác</a:t>
          </a:r>
          <a:endParaRPr lang="en-US" sz="2000" b="1" kern="1200"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sp:txBody>
      <dsp:txXfrm rot="10800000">
        <a:off x="3232798" y="890215"/>
        <a:ext cx="7831571" cy="710505"/>
      </dsp:txXfrm>
    </dsp:sp>
    <dsp:sp modelId="{A8A68E56-8B44-4E2F-A466-A322EBD7B0DA}">
      <dsp:nvSpPr>
        <dsp:cNvPr id="0" name=""/>
        <dsp:cNvSpPr/>
      </dsp:nvSpPr>
      <dsp:spPr>
        <a:xfrm>
          <a:off x="2270630" y="890215"/>
          <a:ext cx="710505" cy="710505"/>
        </a:xfrm>
        <a:prstGeom prst="ellipse">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1828" t="2666" r="1934" b="2074"/>
          </a:stretch>
        </a:blip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99A45809-0B12-4E7F-809C-B2AA39521460}">
      <dsp:nvSpPr>
        <dsp:cNvPr id="0" name=""/>
        <dsp:cNvSpPr/>
      </dsp:nvSpPr>
      <dsp:spPr>
        <a:xfrm rot="10800000">
          <a:off x="3055172" y="1778347"/>
          <a:ext cx="8009197" cy="710505"/>
        </a:xfrm>
        <a:prstGeom prst="homePlate">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3313" tIns="76200" rIns="142240" bIns="76200" numCol="1" spcCol="1270" anchor="ctr" anchorCtr="0">
          <a:noAutofit/>
        </a:bodyPr>
        <a:lstStyle/>
        <a:p>
          <a:pPr lvl="0" algn="l" defTabSz="8890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III. </a:t>
          </a:r>
          <a:r>
            <a:rPr lang="en-US" sz="2000" b="1" kern="1200" dirty="0" err="1" smtClean="0">
              <a:latin typeface="Arial" panose="020B0604020202020204" pitchFamily="34" charset="0"/>
              <a:cs typeface="Arial" panose="020B0604020202020204" pitchFamily="34" charset="0"/>
            </a:rPr>
            <a:t>Điều</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kiện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đối</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với</a:t>
          </a:r>
          <a:r>
            <a:rPr lang="en-US" sz="2000" b="1" kern="1200" dirty="0" smtClean="0">
              <a:latin typeface="Arial" panose="020B0604020202020204" pitchFamily="34" charset="0"/>
              <a:cs typeface="Arial" panose="020B0604020202020204" pitchFamily="34" charset="0"/>
            </a:rPr>
            <a:t> người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mô</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bộ</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phận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cơ</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thể</a:t>
          </a:r>
          <a:endParaRPr lang="en-US" sz="2000" b="1" kern="1200"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sp:txBody>
      <dsp:txXfrm rot="10800000">
        <a:off x="3232798" y="1778347"/>
        <a:ext cx="7831571" cy="710505"/>
      </dsp:txXfrm>
    </dsp:sp>
    <dsp:sp modelId="{051A2669-8B09-49B2-82EB-109A9FBAFA6B}">
      <dsp:nvSpPr>
        <dsp:cNvPr id="0" name=""/>
        <dsp:cNvSpPr/>
      </dsp:nvSpPr>
      <dsp:spPr>
        <a:xfrm>
          <a:off x="2270630" y="1778347"/>
          <a:ext cx="710505" cy="710505"/>
        </a:xfrm>
        <a:prstGeom prst="ellipse">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8B409DC1-232A-4064-8880-9EB2D161606F}">
      <dsp:nvSpPr>
        <dsp:cNvPr id="0" name=""/>
        <dsp:cNvSpPr/>
      </dsp:nvSpPr>
      <dsp:spPr>
        <a:xfrm rot="10800000">
          <a:off x="3055172" y="2666479"/>
          <a:ext cx="8009197" cy="710505"/>
        </a:xfrm>
        <a:prstGeom prst="homePlate">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3313" tIns="76200" rIns="142240" bIns="76200" numCol="1" spcCol="1270" anchor="ctr" anchorCtr="0">
          <a:noAutofit/>
        </a:bodyPr>
        <a:lstStyle/>
        <a:p>
          <a:pPr lvl="0" algn="l" defTabSz="8890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IV, </a:t>
          </a:r>
          <a:r>
            <a:rPr lang="en-US" sz="2000" b="1" kern="1200" dirty="0" err="1" smtClean="0">
              <a:latin typeface="Arial" panose="020B0604020202020204" pitchFamily="34" charset="0"/>
              <a:cs typeface="Arial" panose="020B0604020202020204" pitchFamily="34" charset="0"/>
            </a:rPr>
            <a:t>Tuyên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truyền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vận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động</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mô</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bộ</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phận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cơ</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thể</a:t>
          </a:r>
          <a:r>
            <a:rPr lang="en-US" sz="2000" b="1" kern="1200" dirty="0" smtClean="0">
              <a:latin typeface="Arial" panose="020B0604020202020204" pitchFamily="34" charset="0"/>
              <a:cs typeface="Arial" panose="020B0604020202020204" pitchFamily="34" charset="0"/>
            </a:rPr>
            <a:t> người </a:t>
          </a:r>
          <a:r>
            <a:rPr lang="en-US" sz="2000" b="1" kern="1200" dirty="0" err="1" smtClean="0">
              <a:latin typeface="Arial" panose="020B0604020202020204" pitchFamily="34" charset="0"/>
              <a:cs typeface="Arial" panose="020B0604020202020204" pitchFamily="34" charset="0"/>
            </a:rPr>
            <a:t>và</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xác</a:t>
          </a:r>
          <a:endParaRPr lang="en-US" sz="2000" b="1" kern="1200"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sp:txBody>
      <dsp:txXfrm rot="10800000">
        <a:off x="3232798" y="2666479"/>
        <a:ext cx="7831571" cy="710505"/>
      </dsp:txXfrm>
    </dsp:sp>
    <dsp:sp modelId="{4AE8D5CC-570D-44A0-B2FE-11C649C5111C}">
      <dsp:nvSpPr>
        <dsp:cNvPr id="0" name=""/>
        <dsp:cNvSpPr/>
      </dsp:nvSpPr>
      <dsp:spPr>
        <a:xfrm>
          <a:off x="2270630" y="2666479"/>
          <a:ext cx="710505" cy="710505"/>
        </a:xfrm>
        <a:prstGeom prst="ellipse">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 modelId="{54F3E8CB-C149-409A-BE75-DE7836355F93}">
      <dsp:nvSpPr>
        <dsp:cNvPr id="0" name=""/>
        <dsp:cNvSpPr/>
      </dsp:nvSpPr>
      <dsp:spPr>
        <a:xfrm rot="10800000">
          <a:off x="3055172" y="3554610"/>
          <a:ext cx="8009197" cy="710505"/>
        </a:xfrm>
        <a:prstGeom prst="homePlate">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3313" tIns="76200" rIns="142240" bIns="76200" numCol="1" spcCol="1270" anchor="ctr" anchorCtr="0">
          <a:noAutofit/>
        </a:bodyPr>
        <a:lstStyle/>
        <a:p>
          <a:pPr lvl="0" algn="l" defTabSz="889000">
            <a:lnSpc>
              <a:spcPct val="90000"/>
            </a:lnSpc>
            <a:spcBef>
              <a:spcPct val="0"/>
            </a:spcBef>
            <a:spcAft>
              <a:spcPct val="35000"/>
            </a:spcAft>
          </a:pPr>
          <a:r>
            <a:rPr lang="en-US" sz="2000" b="1" kern="1200" dirty="0" smtClean="0">
              <a:latin typeface="Arial" panose="020B0604020202020204" pitchFamily="34" charset="0"/>
              <a:cs typeface="Arial" panose="020B0604020202020204" pitchFamily="34" charset="0"/>
            </a:rPr>
            <a:t>V. </a:t>
          </a:r>
          <a:r>
            <a:rPr lang="en-US" sz="2000" b="1" kern="1200" dirty="0" err="1" smtClean="0">
              <a:latin typeface="Arial" panose="020B0604020202020204" pitchFamily="34" charset="0"/>
              <a:cs typeface="Arial" panose="020B0604020202020204" pitchFamily="34" charset="0"/>
            </a:rPr>
            <a:t>Giải</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pháp</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tuyên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truyền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vận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động</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mô</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bộ</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phận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cơ</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thể</a:t>
          </a:r>
          <a:r>
            <a:rPr lang="en-US" sz="2000" b="1" kern="1200" dirty="0" smtClean="0">
              <a:latin typeface="Arial" panose="020B0604020202020204" pitchFamily="34" charset="0"/>
              <a:cs typeface="Arial" panose="020B0604020202020204" pitchFamily="34" charset="0"/>
            </a:rPr>
            <a:t> người </a:t>
          </a:r>
          <a:r>
            <a:rPr lang="en-US" sz="2000" b="1" kern="1200" dirty="0" err="1" smtClean="0">
              <a:latin typeface="Arial" panose="020B0604020202020204" pitchFamily="34" charset="0"/>
              <a:cs typeface="Arial" panose="020B0604020202020204" pitchFamily="34" charset="0"/>
            </a:rPr>
            <a:t>và</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hiến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xác</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thời</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gian</a:t>
          </a:r>
          <a:r>
            <a:rPr lang="en-US" sz="2000" b="1" kern="1200" dirty="0" smtClean="0">
              <a:latin typeface="Arial" panose="020B0604020202020204" pitchFamily="34" charset="0"/>
              <a:cs typeface="Arial" panose="020B0604020202020204" pitchFamily="34" charset="0"/>
            </a:rPr>
            <a:t> </a:t>
          </a:r>
          <a:r>
            <a:rPr lang="en-US" sz="2000" b="1" kern="1200" dirty="0" err="1" smtClean="0">
              <a:latin typeface="Arial" panose="020B0604020202020204" pitchFamily="34" charset="0"/>
              <a:cs typeface="Arial" panose="020B0604020202020204" pitchFamily="34" charset="0"/>
            </a:rPr>
            <a:t>tới</a:t>
          </a:r>
          <a:endParaRPr lang="en-US" sz="2000" b="1" kern="1200" cap="none" spc="0" dirty="0">
            <a:ln w="19050">
              <a:prstDash val="solid"/>
            </a:ln>
            <a:effectLst>
              <a:outerShdw blurRad="50000" dist="50800" dir="7500000" algn="tl">
                <a:srgbClr val="000000">
                  <a:shade val="5000"/>
                  <a:alpha val="35000"/>
                </a:srgbClr>
              </a:outerShdw>
            </a:effectLst>
            <a:latin typeface="Arial" pitchFamily="34" charset="0"/>
            <a:cs typeface="Arial" pitchFamily="34" charset="0"/>
          </a:endParaRPr>
        </a:p>
      </dsp:txBody>
      <dsp:txXfrm rot="10800000">
        <a:off x="3232798" y="3554610"/>
        <a:ext cx="7831571" cy="710505"/>
      </dsp:txXfrm>
    </dsp:sp>
    <dsp:sp modelId="{3E5B7999-0852-4720-B0BA-B0E73FE8EA41}">
      <dsp:nvSpPr>
        <dsp:cNvPr id="0" name=""/>
        <dsp:cNvSpPr/>
      </dsp:nvSpPr>
      <dsp:spPr>
        <a:xfrm>
          <a:off x="2270630" y="3554610"/>
          <a:ext cx="710505" cy="710505"/>
        </a:xfrm>
        <a:prstGeom prst="ellipse">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2632" t="1507" r="916" b="1191"/>
          </a:stretch>
        </a:blip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17C2B0-49FD-4533-86F8-28CAF9CD9219}">
      <dsp:nvSpPr>
        <dsp:cNvPr id="0" name=""/>
        <dsp:cNvSpPr/>
      </dsp:nvSpPr>
      <dsp:spPr>
        <a:xfrm>
          <a:off x="4484712" y="1896533"/>
          <a:ext cx="1839886" cy="1625600"/>
        </a:xfrm>
        <a:prstGeom prst="roundRect">
          <a:avLst/>
        </a:prstGeom>
        <a:solidFill>
          <a:srgbClr val="FF0000"/>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b="1" kern="1200" dirty="0" err="1" smtClean="0">
              <a:solidFill>
                <a:schemeClr val="bg1"/>
              </a:solidFill>
              <a:latin typeface="Arial" panose="020B0604020202020204" pitchFamily="34" charset="0"/>
              <a:cs typeface="Arial" panose="020B0604020202020204" pitchFamily="34" charset="0"/>
            </a:rPr>
            <a:t>Các</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nguyên</a:t>
          </a:r>
          <a:r>
            <a:rPr lang="en-US" sz="1500" b="1" kern="1200" dirty="0" smtClean="0">
              <a:solidFill>
                <a:schemeClr val="bg1"/>
              </a:solidFill>
              <a:latin typeface="Arial" panose="020B0604020202020204" pitchFamily="34" charset="0"/>
              <a:cs typeface="Arial" panose="020B0604020202020204" pitchFamily="34" charset="0"/>
            </a:rPr>
            <a:t> </a:t>
          </a:r>
          <a:r>
            <a:rPr lang="en-US" sz="1500" b="1" kern="1200" dirty="0" err="1" smtClean="0">
              <a:solidFill>
                <a:schemeClr val="bg1"/>
              </a:solidFill>
              <a:latin typeface="Arial" panose="020B0604020202020204" pitchFamily="34" charset="0"/>
              <a:cs typeface="Arial" panose="020B0604020202020204" pitchFamily="34" charset="0"/>
            </a:rPr>
            <a:t>tắc</a:t>
          </a:r>
          <a:endParaRPr lang="en-US" sz="1500" b="1" kern="1200" dirty="0">
            <a:solidFill>
              <a:schemeClr val="bg1"/>
            </a:solidFill>
            <a:latin typeface="Arial" panose="020B0604020202020204" pitchFamily="34" charset="0"/>
            <a:cs typeface="Arial" panose="020B0604020202020204" pitchFamily="34" charset="0"/>
          </a:endParaRPr>
        </a:p>
      </dsp:txBody>
      <dsp:txXfrm>
        <a:off x="4564067" y="1975888"/>
        <a:ext cx="1681176" cy="1466890"/>
      </dsp:txXfrm>
    </dsp:sp>
    <dsp:sp modelId="{CF5EB105-1C6B-481F-B9E9-46EC92B0FB70}">
      <dsp:nvSpPr>
        <dsp:cNvPr id="0" name=""/>
        <dsp:cNvSpPr/>
      </dsp:nvSpPr>
      <dsp:spPr>
        <a:xfrm rot="16136361">
          <a:off x="5230901" y="1740737"/>
          <a:ext cx="311644" cy="0"/>
        </a:xfrm>
        <a:custGeom>
          <a:avLst/>
          <a:gdLst/>
          <a:ahLst/>
          <a:cxnLst/>
          <a:rect l="0" t="0" r="0" b="0"/>
          <a:pathLst>
            <a:path>
              <a:moveTo>
                <a:pt x="0" y="0"/>
              </a:moveTo>
              <a:lnTo>
                <a:pt x="311644" y="0"/>
              </a:lnTo>
            </a:path>
          </a:pathLst>
        </a:custGeom>
        <a:noFill/>
        <a:ln w="25400" cap="flat" cmpd="sng" algn="ctr">
          <a:solidFill>
            <a:schemeClr val="accent5">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191EFE-08E2-4EB9-89C7-700B8DD404CF}">
      <dsp:nvSpPr>
        <dsp:cNvPr id="0" name=""/>
        <dsp:cNvSpPr/>
      </dsp:nvSpPr>
      <dsp:spPr>
        <a:xfrm>
          <a:off x="4263148" y="495790"/>
          <a:ext cx="2221216" cy="1089152"/>
        </a:xfrm>
        <a:prstGeom prst="roundRect">
          <a:avLst/>
        </a:prstGeom>
        <a:gradFill rotWithShape="0">
          <a:gsLst>
            <a:gs pos="0">
              <a:schemeClr val="accent5">
                <a:shade val="50000"/>
                <a:hueOff val="-47444"/>
                <a:satOff val="3753"/>
                <a:lumOff val="14364"/>
                <a:alphaOff val="0"/>
                <a:tint val="50000"/>
                <a:satMod val="300000"/>
              </a:schemeClr>
            </a:gs>
            <a:gs pos="35000">
              <a:schemeClr val="accent5">
                <a:shade val="50000"/>
                <a:hueOff val="-47444"/>
                <a:satOff val="3753"/>
                <a:lumOff val="14364"/>
                <a:alphaOff val="0"/>
                <a:tint val="37000"/>
                <a:satMod val="300000"/>
              </a:schemeClr>
            </a:gs>
            <a:gs pos="100000">
              <a:schemeClr val="accent5">
                <a:shade val="50000"/>
                <a:hueOff val="-47444"/>
                <a:satOff val="3753"/>
                <a:lumOff val="1436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smtClean="0">
              <a:latin typeface="Arial" panose="020B0604020202020204" pitchFamily="34" charset="0"/>
              <a:cs typeface="Arial" panose="020B0604020202020204" pitchFamily="34" charset="0"/>
            </a:rPr>
            <a:t>1. </a:t>
          </a:r>
          <a:r>
            <a:rPr lang="en-US" sz="1500" kern="1200" dirty="0" err="1" smtClean="0">
              <a:latin typeface="Arial" panose="020B0604020202020204" pitchFamily="34" charset="0"/>
              <a:cs typeface="Arial" panose="020B0604020202020204" pitchFamily="34" charset="0"/>
            </a:rPr>
            <a:t>Tự</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nguyện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với</a:t>
          </a:r>
          <a:r>
            <a:rPr lang="en-US" sz="1500" kern="1200" dirty="0" smtClean="0">
              <a:latin typeface="Arial" panose="020B0604020202020204" pitchFamily="34" charset="0"/>
              <a:cs typeface="Arial" panose="020B0604020202020204" pitchFamily="34" charset="0"/>
            </a:rPr>
            <a:t> người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người </a:t>
          </a:r>
          <a:r>
            <a:rPr lang="en-US" sz="1500" kern="1200" dirty="0" err="1" smtClean="0">
              <a:latin typeface="Arial" panose="020B0604020202020204" pitchFamily="34" charset="0"/>
              <a:cs typeface="Arial" panose="020B0604020202020204" pitchFamily="34" charset="0"/>
            </a:rPr>
            <a:t>được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ghép</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4316316" y="548958"/>
        <a:ext cx="2114880" cy="982816"/>
      </dsp:txXfrm>
    </dsp:sp>
    <dsp:sp modelId="{D74CF1D1-27B5-4AC9-80C3-FF662E46C7CC}">
      <dsp:nvSpPr>
        <dsp:cNvPr id="0" name=""/>
        <dsp:cNvSpPr/>
      </dsp:nvSpPr>
      <dsp:spPr>
        <a:xfrm rot="10829835">
          <a:off x="3633043" y="2697653"/>
          <a:ext cx="851684" cy="0"/>
        </a:xfrm>
        <a:custGeom>
          <a:avLst/>
          <a:gdLst/>
          <a:ahLst/>
          <a:cxnLst/>
          <a:rect l="0" t="0" r="0" b="0"/>
          <a:pathLst>
            <a:path>
              <a:moveTo>
                <a:pt x="0" y="0"/>
              </a:moveTo>
              <a:lnTo>
                <a:pt x="851684" y="0"/>
              </a:lnTo>
            </a:path>
          </a:pathLst>
        </a:custGeom>
        <a:noFill/>
        <a:ln w="25400" cap="flat" cmpd="sng" algn="ctr">
          <a:solidFill>
            <a:schemeClr val="accent5">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E4CFD4-3EE3-4586-9309-C8AE050741BB}">
      <dsp:nvSpPr>
        <dsp:cNvPr id="0" name=""/>
        <dsp:cNvSpPr/>
      </dsp:nvSpPr>
      <dsp:spPr>
        <a:xfrm>
          <a:off x="457201" y="1841976"/>
          <a:ext cx="3175858" cy="1676401"/>
        </a:xfrm>
        <a:prstGeom prst="roundRect">
          <a:avLst/>
        </a:prstGeom>
        <a:gradFill rotWithShape="0">
          <a:gsLst>
            <a:gs pos="0">
              <a:schemeClr val="accent5">
                <a:shade val="50000"/>
                <a:hueOff val="-94888"/>
                <a:satOff val="7506"/>
                <a:lumOff val="28727"/>
                <a:alphaOff val="0"/>
                <a:tint val="50000"/>
                <a:satMod val="300000"/>
              </a:schemeClr>
            </a:gs>
            <a:gs pos="35000">
              <a:schemeClr val="accent5">
                <a:shade val="50000"/>
                <a:hueOff val="-94888"/>
                <a:satOff val="7506"/>
                <a:lumOff val="28727"/>
                <a:alphaOff val="0"/>
                <a:tint val="37000"/>
                <a:satMod val="300000"/>
              </a:schemeClr>
            </a:gs>
            <a:gs pos="100000">
              <a:schemeClr val="accent5">
                <a:shade val="50000"/>
                <a:hueOff val="-94888"/>
                <a:satOff val="7506"/>
                <a:lumOff val="2872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smtClean="0">
              <a:latin typeface="Arial" panose="020B0604020202020204" pitchFamily="34" charset="0"/>
              <a:cs typeface="Arial" panose="020B0604020202020204" pitchFamily="34" charset="0"/>
            </a:rPr>
            <a:t>2. </a:t>
          </a:r>
          <a:r>
            <a:rPr lang="en-US" sz="1500" kern="1200" dirty="0" err="1" smtClean="0">
              <a:latin typeface="Arial" panose="020B0604020202020204" pitchFamily="34" charset="0"/>
              <a:cs typeface="Arial" panose="020B0604020202020204" pitchFamily="34" charset="0"/>
            </a:rPr>
            <a:t>Vì</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mục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đích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đạo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chữa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bệnh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giảng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dạy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hoặc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nghiên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cứu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khoa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học</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539036" y="1923811"/>
        <a:ext cx="3012188" cy="1512731"/>
      </dsp:txXfrm>
    </dsp:sp>
    <dsp:sp modelId="{2E40E914-44D7-4B12-BDFB-5F9D91348002}">
      <dsp:nvSpPr>
        <dsp:cNvPr id="0" name=""/>
        <dsp:cNvSpPr/>
      </dsp:nvSpPr>
      <dsp:spPr>
        <a:xfrm rot="5400000">
          <a:off x="5104791" y="3821997"/>
          <a:ext cx="599728" cy="0"/>
        </a:xfrm>
        <a:custGeom>
          <a:avLst/>
          <a:gdLst/>
          <a:ahLst/>
          <a:cxnLst/>
          <a:rect l="0" t="0" r="0" b="0"/>
          <a:pathLst>
            <a:path>
              <a:moveTo>
                <a:pt x="0" y="0"/>
              </a:moveTo>
              <a:lnTo>
                <a:pt x="599728" y="0"/>
              </a:lnTo>
            </a:path>
          </a:pathLst>
        </a:custGeom>
        <a:noFill/>
        <a:ln w="25400" cap="flat" cmpd="sng" algn="ctr">
          <a:solidFill>
            <a:schemeClr val="accent5">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175692-595C-4FB5-9E82-F5D573A5F556}">
      <dsp:nvSpPr>
        <dsp:cNvPr id="0" name=""/>
        <dsp:cNvSpPr/>
      </dsp:nvSpPr>
      <dsp:spPr>
        <a:xfrm>
          <a:off x="4294047" y="4121861"/>
          <a:ext cx="2221216" cy="1089152"/>
        </a:xfrm>
        <a:prstGeom prst="roundRect">
          <a:avLst/>
        </a:prstGeom>
        <a:gradFill rotWithShape="0">
          <a:gsLst>
            <a:gs pos="0">
              <a:schemeClr val="accent5">
                <a:shade val="50000"/>
                <a:hueOff val="-94888"/>
                <a:satOff val="7506"/>
                <a:lumOff val="28727"/>
                <a:alphaOff val="0"/>
                <a:tint val="50000"/>
                <a:satMod val="300000"/>
              </a:schemeClr>
            </a:gs>
            <a:gs pos="35000">
              <a:schemeClr val="accent5">
                <a:shade val="50000"/>
                <a:hueOff val="-94888"/>
                <a:satOff val="7506"/>
                <a:lumOff val="28727"/>
                <a:alphaOff val="0"/>
                <a:tint val="37000"/>
                <a:satMod val="300000"/>
              </a:schemeClr>
            </a:gs>
            <a:gs pos="100000">
              <a:schemeClr val="accent5">
                <a:shade val="50000"/>
                <a:hueOff val="-94888"/>
                <a:satOff val="7506"/>
                <a:lumOff val="2872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smtClean="0">
              <a:latin typeface="Arial" panose="020B0604020202020204" pitchFamily="34" charset="0"/>
              <a:cs typeface="Arial" panose="020B0604020202020204" pitchFamily="34" charset="0"/>
            </a:rPr>
            <a:t>3. </a:t>
          </a:r>
          <a:r>
            <a:rPr lang="en-US" sz="1500" kern="1200" dirty="0" err="1" smtClean="0">
              <a:latin typeface="Arial" panose="020B0604020202020204" pitchFamily="34" charset="0"/>
              <a:cs typeface="Arial" panose="020B0604020202020204" pitchFamily="34" charset="0"/>
            </a:rPr>
            <a:t>Không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nhằm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mục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đích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thương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mại</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4347215" y="4175029"/>
        <a:ext cx="2114880" cy="982816"/>
      </dsp:txXfrm>
    </dsp:sp>
    <dsp:sp modelId="{E7717837-9808-4FBD-8A30-A46059997B65}">
      <dsp:nvSpPr>
        <dsp:cNvPr id="0" name=""/>
        <dsp:cNvSpPr/>
      </dsp:nvSpPr>
      <dsp:spPr>
        <a:xfrm rot="7236">
          <a:off x="6324598" y="2712152"/>
          <a:ext cx="838209" cy="0"/>
        </a:xfrm>
        <a:custGeom>
          <a:avLst/>
          <a:gdLst/>
          <a:ahLst/>
          <a:cxnLst/>
          <a:rect l="0" t="0" r="0" b="0"/>
          <a:pathLst>
            <a:path>
              <a:moveTo>
                <a:pt x="0" y="0"/>
              </a:moveTo>
              <a:lnTo>
                <a:pt x="838209" y="0"/>
              </a:lnTo>
            </a:path>
          </a:pathLst>
        </a:custGeom>
        <a:noFill/>
        <a:ln w="25400" cap="flat" cmpd="sng" algn="ctr">
          <a:solidFill>
            <a:schemeClr val="accent5">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5F66C8-9553-45DE-A937-C7CA374F01D2}">
      <dsp:nvSpPr>
        <dsp:cNvPr id="0" name=""/>
        <dsp:cNvSpPr/>
      </dsp:nvSpPr>
      <dsp:spPr>
        <a:xfrm>
          <a:off x="7162806" y="1826802"/>
          <a:ext cx="2893234" cy="1778552"/>
        </a:xfrm>
        <a:prstGeom prst="roundRect">
          <a:avLst/>
        </a:prstGeom>
        <a:gradFill rotWithShape="0">
          <a:gsLst>
            <a:gs pos="0">
              <a:schemeClr val="accent5">
                <a:shade val="50000"/>
                <a:hueOff val="-47444"/>
                <a:satOff val="3753"/>
                <a:lumOff val="14364"/>
                <a:alphaOff val="0"/>
                <a:tint val="50000"/>
                <a:satMod val="300000"/>
              </a:schemeClr>
            </a:gs>
            <a:gs pos="35000">
              <a:schemeClr val="accent5">
                <a:shade val="50000"/>
                <a:hueOff val="-47444"/>
                <a:satOff val="3753"/>
                <a:lumOff val="14364"/>
                <a:alphaOff val="0"/>
                <a:tint val="37000"/>
                <a:satMod val="300000"/>
              </a:schemeClr>
            </a:gs>
            <a:gs pos="100000">
              <a:schemeClr val="accent5">
                <a:shade val="50000"/>
                <a:hueOff val="-47444"/>
                <a:satOff val="3753"/>
                <a:lumOff val="1436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ctr" defTabSz="666750">
            <a:lnSpc>
              <a:spcPct val="90000"/>
            </a:lnSpc>
            <a:spcBef>
              <a:spcPct val="0"/>
            </a:spcBef>
            <a:spcAft>
              <a:spcPct val="35000"/>
            </a:spcAft>
          </a:pPr>
          <a:r>
            <a:rPr lang="en-US" sz="1500" kern="1200" dirty="0" smtClean="0">
              <a:latin typeface="Arial" panose="020B0604020202020204" pitchFamily="34" charset="0"/>
              <a:cs typeface="Arial" panose="020B0604020202020204" pitchFamily="34" charset="0"/>
            </a:rPr>
            <a:t>4. </a:t>
          </a:r>
          <a:r>
            <a:rPr lang="en-US" sz="1500" kern="1200" dirty="0" err="1" smtClean="0">
              <a:latin typeface="Arial" panose="020B0604020202020204" pitchFamily="34" charset="0"/>
              <a:cs typeface="Arial" panose="020B0604020202020204" pitchFamily="34" charset="0"/>
            </a:rPr>
            <a:t>Giữ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bí</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mật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về</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đến</a:t>
          </a:r>
          <a:r>
            <a:rPr lang="en-US" sz="1500" kern="1200" dirty="0" smtClean="0">
              <a:latin typeface="Arial" panose="020B0604020202020204" pitchFamily="34" charset="0"/>
              <a:cs typeface="Arial" panose="020B0604020202020204" pitchFamily="34" charset="0"/>
            </a:rPr>
            <a:t> người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người </a:t>
          </a:r>
          <a:r>
            <a:rPr lang="en-US" sz="1500" kern="1200" dirty="0" err="1" smtClean="0">
              <a:latin typeface="Arial" panose="020B0604020202020204" pitchFamily="34" charset="0"/>
              <a:cs typeface="Arial" panose="020B0604020202020204" pitchFamily="34" charset="0"/>
            </a:rPr>
            <a:t>được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ghép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trừ</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trường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hợp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thỏa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thuận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hoặc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pháp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luật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khác</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7249628" y="1913624"/>
        <a:ext cx="2719590" cy="16049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87920-8F91-448A-A950-3CFB297CDB98}">
      <dsp:nvSpPr>
        <dsp:cNvPr id="0" name=""/>
        <dsp:cNvSpPr/>
      </dsp:nvSpPr>
      <dsp:spPr>
        <a:xfrm>
          <a:off x="41660" y="367196"/>
          <a:ext cx="10682242" cy="1016085"/>
        </a:xfrm>
        <a:prstGeom prst="rightArrow">
          <a:avLst>
            <a:gd name="adj1" fmla="val 50000"/>
            <a:gd name="adj2" fmla="val 50000"/>
          </a:avLst>
        </a:prstGeom>
        <a:solidFill>
          <a:srgbClr val="FF00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4770" tIns="64770" rIns="254000" bIns="246974" numCol="1" spcCol="1270" anchor="ctr" anchorCtr="0">
          <a:noAutofit/>
        </a:bodyPr>
        <a:lstStyle/>
        <a:p>
          <a:pPr lvl="0" algn="l" defTabSz="755650">
            <a:lnSpc>
              <a:spcPct val="90000"/>
            </a:lnSpc>
            <a:spcBef>
              <a:spcPct val="0"/>
            </a:spcBef>
            <a:spcAft>
              <a:spcPct val="35000"/>
            </a:spcAft>
          </a:pPr>
          <a:endParaRPr lang="en-US" sz="1700" kern="1200" dirty="0">
            <a:latin typeface="Arial" panose="020B0604020202020204" pitchFamily="34" charset="0"/>
            <a:cs typeface="Arial" panose="020B0604020202020204" pitchFamily="34" charset="0"/>
          </a:endParaRPr>
        </a:p>
      </dsp:txBody>
      <dsp:txXfrm>
        <a:off x="41660" y="621217"/>
        <a:ext cx="10428221" cy="508043"/>
      </dsp:txXfrm>
    </dsp:sp>
    <dsp:sp modelId="{F756A42E-ADBC-4907-8D4D-5BAA98461C6E}">
      <dsp:nvSpPr>
        <dsp:cNvPr id="0" name=""/>
        <dsp:cNvSpPr/>
      </dsp:nvSpPr>
      <dsp:spPr>
        <a:xfrm>
          <a:off x="30978" y="1118859"/>
          <a:ext cx="3290130" cy="2996931"/>
        </a:xfrm>
        <a:prstGeom prst="foldedCorner">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smtClean="0">
              <a:latin typeface="Arial" panose="020B0604020202020204" pitchFamily="34" charset="0"/>
              <a:cs typeface="Arial" panose="020B0604020202020204" pitchFamily="34" charset="0"/>
            </a:rPr>
            <a:t>1. Người </a:t>
          </a:r>
          <a:r>
            <a:rPr lang="en-US" sz="1700" kern="1200" dirty="0" err="1" smtClean="0">
              <a:latin typeface="Arial" panose="020B0604020202020204" pitchFamily="34" charset="0"/>
              <a:cs typeface="Arial" panose="020B0604020202020204" pitchFamily="34" charset="0"/>
            </a:rPr>
            <a:t>từ</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đủ</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mười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tám</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tuổi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trở</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lên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năng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lực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hành</a:t>
          </a:r>
          <a:r>
            <a:rPr lang="en-US" sz="1700" kern="1200" dirty="0" smtClean="0">
              <a:latin typeface="Arial" panose="020B0604020202020204" pitchFamily="34" charset="0"/>
              <a:cs typeface="Arial" panose="020B0604020202020204" pitchFamily="34" charset="0"/>
            </a:rPr>
            <a:t> vi </a:t>
          </a:r>
          <a:r>
            <a:rPr lang="en-US" sz="1700" kern="1200" dirty="0" err="1" smtClean="0">
              <a:latin typeface="Arial" panose="020B0604020202020204" pitchFamily="34" charset="0"/>
              <a:cs typeface="Arial" panose="020B0604020202020204" pitchFamily="34" charset="0"/>
            </a:rPr>
            <a:t>dân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sự</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đầy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đủ</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quyền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mô</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bộ</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cơ</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mình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khi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còn</a:t>
          </a:r>
          <a:r>
            <a:rPr lang="en-US" sz="1700" kern="1200" dirty="0" smtClean="0">
              <a:latin typeface="Arial" panose="020B0604020202020204" pitchFamily="34" charset="0"/>
              <a:cs typeface="Arial" panose="020B0604020202020204" pitchFamily="34" charset="0"/>
            </a:rPr>
            <a:t> sống, </a:t>
          </a:r>
          <a:r>
            <a:rPr lang="en-US" sz="1700" kern="1200" dirty="0" err="1" smtClean="0">
              <a:latin typeface="Arial" panose="020B0604020202020204" pitchFamily="34" charset="0"/>
              <a:cs typeface="Arial" panose="020B0604020202020204" pitchFamily="34" charset="0"/>
            </a:rPr>
            <a:t>sau</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khi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chết</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và</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xác</a:t>
          </a:r>
          <a:r>
            <a:rPr lang="en-US" sz="1700" kern="1200" dirty="0" smtClean="0">
              <a:latin typeface="Arial" panose="020B0604020202020204" pitchFamily="34" charset="0"/>
              <a:cs typeface="Arial" panose="020B0604020202020204" pitchFamily="34" charset="0"/>
            </a:rPr>
            <a:t> ( </a:t>
          </a:r>
          <a:r>
            <a:rPr lang="en-US" sz="1700" kern="1200" dirty="0" err="1" smtClean="0">
              <a:latin typeface="Arial" panose="020B0604020202020204" pitchFamily="34" charset="0"/>
              <a:cs typeface="Arial" panose="020B0604020202020204" pitchFamily="34" charset="0"/>
            </a:rPr>
            <a:t>Điều</a:t>
          </a:r>
          <a:r>
            <a:rPr lang="en-US" sz="1700" kern="1200" dirty="0" smtClean="0">
              <a:latin typeface="Arial" panose="020B0604020202020204" pitchFamily="34" charset="0"/>
              <a:cs typeface="Arial" panose="020B0604020202020204" pitchFamily="34" charset="0"/>
            </a:rPr>
            <a:t> 5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Luật</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lấy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ghép</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mô</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bộ</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cơ</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người </a:t>
          </a:r>
          <a:r>
            <a:rPr lang="en-US" sz="1700" kern="1200" dirty="0" err="1" smtClean="0">
              <a:latin typeface="Arial" panose="020B0604020202020204" pitchFamily="34" charset="0"/>
              <a:cs typeface="Arial" panose="020B0604020202020204" pitchFamily="34" charset="0"/>
            </a:rPr>
            <a:t>và</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lấy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xác</a:t>
          </a:r>
          <a:r>
            <a:rPr lang="en-US" sz="1700" kern="1200" dirty="0" smtClean="0">
              <a:latin typeface="Arial" panose="020B0604020202020204" pitchFamily="34" charset="0"/>
              <a:cs typeface="Arial" panose="020B0604020202020204" pitchFamily="34" charset="0"/>
            </a:rPr>
            <a:t>). </a:t>
          </a:r>
          <a:endParaRPr lang="en-US" sz="1700" kern="1200" dirty="0">
            <a:latin typeface="Arial" panose="020B0604020202020204" pitchFamily="34" charset="0"/>
            <a:cs typeface="Arial" panose="020B0604020202020204" pitchFamily="34" charset="0"/>
          </a:endParaRPr>
        </a:p>
      </dsp:txBody>
      <dsp:txXfrm>
        <a:off x="30978" y="1118859"/>
        <a:ext cx="3290130" cy="2497433"/>
      </dsp:txXfrm>
    </dsp:sp>
    <dsp:sp modelId="{67439E0A-0A97-4CB9-ABE0-518C3B1A8E88}">
      <dsp:nvSpPr>
        <dsp:cNvPr id="0" name=""/>
        <dsp:cNvSpPr/>
      </dsp:nvSpPr>
      <dsp:spPr>
        <a:xfrm>
          <a:off x="3321109" y="885777"/>
          <a:ext cx="7392112" cy="1016085"/>
        </a:xfrm>
        <a:prstGeom prst="rightArrow">
          <a:avLst>
            <a:gd name="adj1" fmla="val 50000"/>
            <a:gd name="adj2" fmla="val 50000"/>
          </a:avLst>
        </a:prstGeom>
        <a:solidFill>
          <a:srgbClr val="FF00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4770" tIns="64770" rIns="254000" bIns="246974" numCol="1" spcCol="1270" anchor="ctr" anchorCtr="0">
          <a:noAutofit/>
        </a:bodyPr>
        <a:lstStyle/>
        <a:p>
          <a:pPr lvl="0" algn="l"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a:off x="3321109" y="1139798"/>
        <a:ext cx="7138091" cy="508043"/>
      </dsp:txXfrm>
    </dsp:sp>
    <dsp:sp modelId="{0C1C3E1A-AADB-42C5-8FA8-C4662F93C723}">
      <dsp:nvSpPr>
        <dsp:cNvPr id="0" name=""/>
        <dsp:cNvSpPr/>
      </dsp:nvSpPr>
      <dsp:spPr>
        <a:xfrm>
          <a:off x="3321109" y="1637440"/>
          <a:ext cx="3290130" cy="2996931"/>
        </a:xfrm>
        <a:prstGeom prst="foldedCorner">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smtClean="0">
              <a:latin typeface="Arial" panose="020B0604020202020204" pitchFamily="34" charset="0"/>
              <a:cs typeface="Arial" panose="020B0604020202020204" pitchFamily="34" charset="0"/>
            </a:rPr>
            <a:t>2. Nam </a:t>
          </a:r>
          <a:r>
            <a:rPr lang="en-US" sz="1700" kern="1200" dirty="0" err="1" smtClean="0">
              <a:latin typeface="Arial" panose="020B0604020202020204" pitchFamily="34" charset="0"/>
              <a:cs typeface="Arial" panose="020B0604020202020204" pitchFamily="34" charset="0"/>
            </a:rPr>
            <a:t>từ</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đủ</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hai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mươi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tuổi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trở</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lên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nữ</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từ</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đủ</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mười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tám</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tuổi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trở</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lên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năng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lực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hành</a:t>
          </a:r>
          <a:r>
            <a:rPr lang="en-US" sz="1700" kern="1200" dirty="0" smtClean="0">
              <a:latin typeface="Arial" panose="020B0604020202020204" pitchFamily="34" charset="0"/>
              <a:cs typeface="Arial" panose="020B0604020202020204" pitchFamily="34" charset="0"/>
            </a:rPr>
            <a:t> vi </a:t>
          </a:r>
          <a:r>
            <a:rPr lang="en-US" sz="1700" kern="1200" dirty="0" err="1" smtClean="0">
              <a:latin typeface="Arial" panose="020B0604020202020204" pitchFamily="34" charset="0"/>
              <a:cs typeface="Arial" panose="020B0604020202020204" pitchFamily="34" charset="0"/>
            </a:rPr>
            <a:t>dân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sự</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đầy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đủ</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quyền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trùng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noãn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phôi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trong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thụ</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nhân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tạo</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theo</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quy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định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pháp</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luật</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Việc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trùng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noãn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phôi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trong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thụ</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nhân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tạo</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được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thực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hiện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theo</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quy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định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Chính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phủ</a:t>
          </a:r>
          <a:r>
            <a:rPr lang="en-US" sz="1700" kern="1200" dirty="0" smtClean="0">
              <a:latin typeface="Arial" panose="020B0604020202020204" pitchFamily="34" charset="0"/>
              <a:cs typeface="Arial" panose="020B0604020202020204" pitchFamily="34" charset="0"/>
            </a:rPr>
            <a:t>.</a:t>
          </a:r>
          <a:endParaRPr lang="en-US" sz="1700" kern="1200" dirty="0">
            <a:latin typeface="Arial" panose="020B0604020202020204" pitchFamily="34" charset="0"/>
            <a:cs typeface="Arial" panose="020B0604020202020204" pitchFamily="34" charset="0"/>
          </a:endParaRPr>
        </a:p>
      </dsp:txBody>
      <dsp:txXfrm>
        <a:off x="3321109" y="1637440"/>
        <a:ext cx="3290130" cy="2497433"/>
      </dsp:txXfrm>
    </dsp:sp>
    <dsp:sp modelId="{A53E7B4E-63AE-4098-8D74-A1F9D434A2B2}">
      <dsp:nvSpPr>
        <dsp:cNvPr id="0" name=""/>
        <dsp:cNvSpPr/>
      </dsp:nvSpPr>
      <dsp:spPr>
        <a:xfrm>
          <a:off x="6611240" y="1404357"/>
          <a:ext cx="4101981" cy="1016085"/>
        </a:xfrm>
        <a:prstGeom prst="rightArrow">
          <a:avLst>
            <a:gd name="adj1" fmla="val 50000"/>
            <a:gd name="adj2" fmla="val 50000"/>
          </a:avLst>
        </a:prstGeom>
        <a:solidFill>
          <a:srgbClr val="FF00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4770" tIns="64770" rIns="254000" bIns="246974" numCol="1" spcCol="1270" anchor="ctr" anchorCtr="0">
          <a:noAutofit/>
        </a:bodyPr>
        <a:lstStyle/>
        <a:p>
          <a:pPr lvl="0" algn="l"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a:off x="6611240" y="1658378"/>
        <a:ext cx="3847960" cy="508043"/>
      </dsp:txXfrm>
    </dsp:sp>
    <dsp:sp modelId="{0DAA7B30-07A9-49EC-A84A-CDFAD8B06B1F}">
      <dsp:nvSpPr>
        <dsp:cNvPr id="0" name=""/>
        <dsp:cNvSpPr/>
      </dsp:nvSpPr>
      <dsp:spPr>
        <a:xfrm>
          <a:off x="6609101" y="2187810"/>
          <a:ext cx="3290130" cy="3194248"/>
        </a:xfrm>
        <a:prstGeom prst="foldedCorner">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just" defTabSz="755650">
            <a:lnSpc>
              <a:spcPct val="90000"/>
            </a:lnSpc>
            <a:spcBef>
              <a:spcPct val="0"/>
            </a:spcBef>
            <a:spcAft>
              <a:spcPct val="35000"/>
            </a:spcAft>
          </a:pPr>
          <a:r>
            <a:rPr lang="en-US" sz="1700" kern="1200" dirty="0" smtClean="0">
              <a:latin typeface="Arial" panose="020B0604020202020204" pitchFamily="34" charset="0"/>
              <a:cs typeface="Arial" panose="020B0604020202020204" pitchFamily="34" charset="0"/>
            </a:rPr>
            <a:t>3. </a:t>
          </a:r>
          <a:r>
            <a:rPr lang="en-US" sz="1700" kern="1200" dirty="0" err="1" smtClean="0">
              <a:latin typeface="Arial" panose="020B0604020202020204" pitchFamily="34" charset="0"/>
              <a:cs typeface="Arial" panose="020B0604020202020204" pitchFamily="34" charset="0"/>
            </a:rPr>
            <a:t>Đối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với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từng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trường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hợp</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cụ</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sẽ</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những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quy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định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chuyên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môn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Bộ</a:t>
          </a:r>
          <a:r>
            <a:rPr lang="en-US" sz="1700" kern="1200" dirty="0" smtClean="0">
              <a:latin typeface="Arial" panose="020B0604020202020204" pitchFamily="34" charset="0"/>
              <a:cs typeface="Arial" panose="020B0604020202020204" pitchFamily="34" charset="0"/>
            </a:rPr>
            <a:t> Y </a:t>
          </a:r>
          <a:r>
            <a:rPr lang="en-US" sz="1700" kern="1200" dirty="0" err="1" smtClean="0">
              <a:latin typeface="Arial" panose="020B0604020202020204" pitchFamily="34" charset="0"/>
              <a:cs typeface="Arial" panose="020B0604020202020204" pitchFamily="34" charset="0"/>
            </a:rPr>
            <a:t>tế</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ví</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dụ</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gan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trùng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trứng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lúc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còn</a:t>
          </a:r>
          <a:r>
            <a:rPr lang="en-US" sz="1700" kern="1200" dirty="0" smtClean="0">
              <a:latin typeface="Arial" panose="020B0604020202020204" pitchFamily="34" charset="0"/>
              <a:cs typeface="Arial" panose="020B0604020202020204" pitchFamily="34" charset="0"/>
            </a:rPr>
            <a:t> sống </a:t>
          </a:r>
          <a:r>
            <a:rPr lang="en-US" sz="1700" kern="1200" dirty="0" err="1" smtClean="0">
              <a:latin typeface="Arial" panose="020B0604020202020204" pitchFamily="34" charset="0"/>
              <a:cs typeface="Arial" panose="020B0604020202020204" pitchFamily="34" charset="0"/>
            </a:rPr>
            <a:t>bởi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vì</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đây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là</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những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bộ</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tái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của</a:t>
          </a:r>
          <a:r>
            <a:rPr lang="en-US" sz="1700" kern="1200" dirty="0" smtClean="0">
              <a:latin typeface="Arial" panose="020B0604020202020204" pitchFamily="34" charset="0"/>
              <a:cs typeface="Arial" panose="020B0604020202020204" pitchFamily="34" charset="0"/>
            </a:rPr>
            <a:t> người  </a:t>
          </a:r>
          <a:r>
            <a:rPr lang="en-US" sz="1700" kern="1200" dirty="0" err="1" smtClean="0">
              <a:latin typeface="Arial" panose="020B0604020202020204" pitchFamily="34" charset="0"/>
              <a:cs typeface="Arial" panose="020B0604020202020204" pitchFamily="34" charset="0"/>
            </a:rPr>
            <a:t>khi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còn</a:t>
          </a:r>
          <a:r>
            <a:rPr lang="en-US" sz="1700" kern="1200" dirty="0" smtClean="0">
              <a:latin typeface="Arial" panose="020B0604020202020204" pitchFamily="34" charset="0"/>
              <a:cs typeface="Arial" panose="020B0604020202020204" pitchFamily="34" charset="0"/>
            </a:rPr>
            <a:t> sống;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khi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còn</a:t>
          </a:r>
          <a:r>
            <a:rPr lang="en-US" sz="1700" kern="1200" dirty="0" smtClean="0">
              <a:latin typeface="Arial" panose="020B0604020202020204" pitchFamily="34" charset="0"/>
              <a:cs typeface="Arial" panose="020B0604020202020204" pitchFamily="34" charset="0"/>
            </a:rPr>
            <a:t> sống </a:t>
          </a:r>
          <a:r>
            <a:rPr lang="en-US" sz="1700" kern="1200" dirty="0" err="1" smtClean="0">
              <a:latin typeface="Arial" panose="020B0604020202020204" pitchFamily="34" charset="0"/>
              <a:cs typeface="Arial" panose="020B0604020202020204" pitchFamily="34" charset="0"/>
            </a:rPr>
            <a:t>bởi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vì</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mỗi</a:t>
          </a:r>
          <a:r>
            <a:rPr lang="en-US" sz="1700" kern="1200" dirty="0" smtClean="0">
              <a:latin typeface="Arial" panose="020B0604020202020204" pitchFamily="34" charset="0"/>
              <a:cs typeface="Arial" panose="020B0604020202020204" pitchFamily="34" charset="0"/>
            </a:rPr>
            <a:t> người </a:t>
          </a:r>
          <a:r>
            <a:rPr lang="en-US" sz="1700" kern="1200" dirty="0" err="1" smtClean="0">
              <a:latin typeface="Arial" panose="020B0604020202020204" pitchFamily="34" charset="0"/>
              <a:cs typeface="Arial" panose="020B0604020202020204" pitchFamily="34" charset="0"/>
            </a:rPr>
            <a:t>có</a:t>
          </a:r>
          <a:r>
            <a:rPr lang="en-US" sz="1700" kern="1200" dirty="0" smtClean="0">
              <a:latin typeface="Arial" panose="020B0604020202020204" pitchFamily="34" charset="0"/>
              <a:cs typeface="Arial" panose="020B0604020202020204" pitchFamily="34" charset="0"/>
            </a:rPr>
            <a:t> 2 </a:t>
          </a:r>
          <a:r>
            <a:rPr lang="en-US" sz="1700" kern="1200" dirty="0" err="1" smtClean="0">
              <a:latin typeface="Arial" panose="020B0604020202020204" pitchFamily="34" charset="0"/>
              <a:cs typeface="Arial" panose="020B0604020202020204" pitchFamily="34" charset="0"/>
            </a:rPr>
            <a:t>qủa</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Nhưng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đối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với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tim</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giác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mạc</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chỉ</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hiến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sau</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khi</a:t>
          </a:r>
          <a:r>
            <a:rPr lang="en-US" sz="1700" kern="1200" dirty="0" smtClean="0">
              <a:latin typeface="Arial" panose="020B0604020202020204" pitchFamily="34" charset="0"/>
              <a:cs typeface="Arial" panose="020B0604020202020204" pitchFamily="34" charset="0"/>
            </a:rPr>
            <a:t> qua </a:t>
          </a:r>
          <a:r>
            <a:rPr lang="en-US" sz="1700" kern="1200" dirty="0" err="1" smtClean="0">
              <a:latin typeface="Arial" panose="020B0604020202020204" pitchFamily="34" charset="0"/>
              <a:cs typeface="Arial" panose="020B0604020202020204" pitchFamily="34" charset="0"/>
            </a:rPr>
            <a:t>đời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vì</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đây</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là</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những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bộ</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phận</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không</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thể</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tái</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sinh</a:t>
          </a:r>
          <a:r>
            <a:rPr lang="en-US" sz="1700" kern="1200" dirty="0" smtClean="0">
              <a:latin typeface="Arial" panose="020B0604020202020204" pitchFamily="34" charset="0"/>
              <a:cs typeface="Arial" panose="020B0604020202020204" pitchFamily="34" charset="0"/>
            </a:rPr>
            <a:t> </a:t>
          </a:r>
          <a:r>
            <a:rPr lang="en-US" sz="1700" kern="1200" dirty="0" err="1" smtClean="0">
              <a:latin typeface="Arial" panose="020B0604020202020204" pitchFamily="34" charset="0"/>
              <a:cs typeface="Arial" panose="020B0604020202020204" pitchFamily="34" charset="0"/>
            </a:rPr>
            <a:t>được</a:t>
          </a:r>
          <a:r>
            <a:rPr lang="en-US" sz="1700" kern="1200" dirty="0" smtClean="0">
              <a:latin typeface="Arial" panose="020B0604020202020204" pitchFamily="34" charset="0"/>
              <a:cs typeface="Arial" panose="020B0604020202020204" pitchFamily="34" charset="0"/>
            </a:rPr>
            <a:t>).</a:t>
          </a:r>
          <a:endParaRPr lang="en-US" sz="1700" kern="1200" dirty="0">
            <a:latin typeface="Arial" panose="020B0604020202020204" pitchFamily="34" charset="0"/>
            <a:cs typeface="Arial" panose="020B0604020202020204" pitchFamily="34" charset="0"/>
          </a:endParaRPr>
        </a:p>
      </dsp:txBody>
      <dsp:txXfrm>
        <a:off x="6609101" y="2187810"/>
        <a:ext cx="3290130" cy="26618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9502EA-BCB5-4756-89C2-69093480084A}">
      <dsp:nvSpPr>
        <dsp:cNvPr id="0" name=""/>
        <dsp:cNvSpPr/>
      </dsp:nvSpPr>
      <dsp:spPr>
        <a:xfrm>
          <a:off x="5562590" y="4009969"/>
          <a:ext cx="4603475" cy="303117"/>
        </a:xfrm>
        <a:custGeom>
          <a:avLst/>
          <a:gdLst/>
          <a:ahLst/>
          <a:cxnLst/>
          <a:rect l="0" t="0" r="0" b="0"/>
          <a:pathLst>
            <a:path>
              <a:moveTo>
                <a:pt x="0" y="0"/>
              </a:moveTo>
              <a:lnTo>
                <a:pt x="4603475" y="0"/>
              </a:lnTo>
              <a:lnTo>
                <a:pt x="4603475" y="303117"/>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A9571EB-DB69-4724-A0C2-13D530DDC03D}">
      <dsp:nvSpPr>
        <dsp:cNvPr id="0" name=""/>
        <dsp:cNvSpPr/>
      </dsp:nvSpPr>
      <dsp:spPr>
        <a:xfrm>
          <a:off x="5562590" y="3358057"/>
          <a:ext cx="4603475" cy="651911"/>
        </a:xfrm>
        <a:custGeom>
          <a:avLst/>
          <a:gdLst/>
          <a:ahLst/>
          <a:cxnLst/>
          <a:rect l="0" t="0" r="0" b="0"/>
          <a:pathLst>
            <a:path>
              <a:moveTo>
                <a:pt x="0" y="651911"/>
              </a:moveTo>
              <a:lnTo>
                <a:pt x="4603475" y="651911"/>
              </a:lnTo>
              <a:lnTo>
                <a:pt x="4603475" y="0"/>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8B011A4-B5CA-467F-9B48-EF283886D60E}">
      <dsp:nvSpPr>
        <dsp:cNvPr id="0" name=""/>
        <dsp:cNvSpPr/>
      </dsp:nvSpPr>
      <dsp:spPr>
        <a:xfrm>
          <a:off x="5562590" y="4009969"/>
          <a:ext cx="1785300" cy="303117"/>
        </a:xfrm>
        <a:custGeom>
          <a:avLst/>
          <a:gdLst/>
          <a:ahLst/>
          <a:cxnLst/>
          <a:rect l="0" t="0" r="0" b="0"/>
          <a:pathLst>
            <a:path>
              <a:moveTo>
                <a:pt x="0" y="0"/>
              </a:moveTo>
              <a:lnTo>
                <a:pt x="1785300" y="0"/>
              </a:lnTo>
              <a:lnTo>
                <a:pt x="1785300" y="303117"/>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8E14825-B744-404D-BA32-2AC7378C59A5}">
      <dsp:nvSpPr>
        <dsp:cNvPr id="0" name=""/>
        <dsp:cNvSpPr/>
      </dsp:nvSpPr>
      <dsp:spPr>
        <a:xfrm>
          <a:off x="5562590" y="3730676"/>
          <a:ext cx="1785300" cy="279293"/>
        </a:xfrm>
        <a:custGeom>
          <a:avLst/>
          <a:gdLst/>
          <a:ahLst/>
          <a:cxnLst/>
          <a:rect l="0" t="0" r="0" b="0"/>
          <a:pathLst>
            <a:path>
              <a:moveTo>
                <a:pt x="0" y="279293"/>
              </a:moveTo>
              <a:lnTo>
                <a:pt x="1785300" y="279293"/>
              </a:lnTo>
              <a:lnTo>
                <a:pt x="1785300" y="0"/>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D3DB0AC3-5AAD-4912-9900-1B0932E6C2A9}">
      <dsp:nvSpPr>
        <dsp:cNvPr id="0" name=""/>
        <dsp:cNvSpPr/>
      </dsp:nvSpPr>
      <dsp:spPr>
        <a:xfrm>
          <a:off x="2526648" y="1896500"/>
          <a:ext cx="1773228" cy="1608702"/>
        </a:xfrm>
        <a:custGeom>
          <a:avLst/>
          <a:gdLst/>
          <a:ahLst/>
          <a:cxnLst/>
          <a:rect l="0" t="0" r="0" b="0"/>
          <a:pathLst>
            <a:path>
              <a:moveTo>
                <a:pt x="0" y="0"/>
              </a:moveTo>
              <a:lnTo>
                <a:pt x="1773228" y="0"/>
              </a:lnTo>
              <a:lnTo>
                <a:pt x="1773228" y="1608702"/>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BF563E1-52B3-42B7-9CA0-E7A2486D0A59}">
      <dsp:nvSpPr>
        <dsp:cNvPr id="0" name=""/>
        <dsp:cNvSpPr/>
      </dsp:nvSpPr>
      <dsp:spPr>
        <a:xfrm>
          <a:off x="2526648" y="1451854"/>
          <a:ext cx="1773228" cy="444645"/>
        </a:xfrm>
        <a:custGeom>
          <a:avLst/>
          <a:gdLst/>
          <a:ahLst/>
          <a:cxnLst/>
          <a:rect l="0" t="0" r="0" b="0"/>
          <a:pathLst>
            <a:path>
              <a:moveTo>
                <a:pt x="0" y="444645"/>
              </a:moveTo>
              <a:lnTo>
                <a:pt x="1773228" y="444645"/>
              </a:lnTo>
              <a:lnTo>
                <a:pt x="1773228" y="0"/>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1AB3158B-0A33-4166-AD22-6A93F8A34A39}">
      <dsp:nvSpPr>
        <dsp:cNvPr id="0" name=""/>
        <dsp:cNvSpPr/>
      </dsp:nvSpPr>
      <dsp:spPr>
        <a:xfrm>
          <a:off x="1220" y="1336597"/>
          <a:ext cx="2525427" cy="1119804"/>
        </a:xfrm>
        <a:prstGeom prst="roundRect">
          <a:avLst/>
        </a:prstGeom>
        <a:solidFill>
          <a:srgbClr val="FF0000"/>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i="1" kern="1200" dirty="0" smtClean="0">
              <a:latin typeface="Arial" panose="020B0604020202020204" pitchFamily="34" charset="0"/>
              <a:cs typeface="Arial" panose="020B0604020202020204" pitchFamily="34" charset="0"/>
            </a:rPr>
            <a:t>b) </a:t>
          </a:r>
          <a:r>
            <a:rPr lang="en-US" sz="1700" i="1" kern="1200" dirty="0" err="1" smtClean="0">
              <a:latin typeface="Arial" panose="020B0604020202020204" pitchFamily="34" charset="0"/>
              <a:cs typeface="Arial" panose="020B0604020202020204" pitchFamily="34" charset="0"/>
            </a:rPr>
            <a:t>Quyền</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lợi</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của</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người</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đã</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hiến</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mô</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bộ</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phận</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cơ</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thể</a:t>
          </a:r>
          <a:r>
            <a:rPr lang="en-US" sz="1700" i="1" kern="1200" dirty="0" smtClean="0">
              <a:latin typeface="Arial" panose="020B0604020202020204" pitchFamily="34" charset="0"/>
              <a:cs typeface="Arial" panose="020B0604020202020204" pitchFamily="34" charset="0"/>
            </a:rPr>
            <a:t> </a:t>
          </a:r>
          <a:r>
            <a:rPr lang="en-US" sz="1700" i="1" kern="1200" dirty="0" err="1" smtClean="0">
              <a:latin typeface="Arial" panose="020B0604020202020204" pitchFamily="34" charset="0"/>
              <a:cs typeface="Arial" panose="020B0604020202020204" pitchFamily="34" charset="0"/>
            </a:rPr>
            <a:t>người</a:t>
          </a:r>
          <a:endParaRPr lang="en-US" sz="1700" kern="1200" dirty="0">
            <a:latin typeface="Arial" panose="020B0604020202020204" pitchFamily="34" charset="0"/>
            <a:cs typeface="Arial" panose="020B0604020202020204" pitchFamily="34" charset="0"/>
          </a:endParaRPr>
        </a:p>
      </dsp:txBody>
      <dsp:txXfrm>
        <a:off x="55884" y="1391261"/>
        <a:ext cx="2416099" cy="1010476"/>
      </dsp:txXfrm>
    </dsp:sp>
    <dsp:sp modelId="{8F7F374A-C279-4998-91DD-6F306CBF7813}">
      <dsp:nvSpPr>
        <dsp:cNvPr id="0" name=""/>
        <dsp:cNvSpPr/>
      </dsp:nvSpPr>
      <dsp:spPr>
        <a:xfrm>
          <a:off x="3037163" y="0"/>
          <a:ext cx="2525427" cy="1451854"/>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Người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đã</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hiến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mô</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chăm</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sóc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phục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hồi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sức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khoẻ</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miễn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phí</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ngay</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sau</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thực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hiện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việc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hiến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mô</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tại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sở</a:t>
          </a:r>
          <a:r>
            <a:rPr lang="en-US" sz="1700" kern="1200" dirty="0" smtClean="0">
              <a:solidFill>
                <a:schemeClr val="bg2">
                  <a:lumMod val="10000"/>
                </a:schemeClr>
              </a:solidFill>
              <a:latin typeface="Arial" panose="020B0604020202020204" pitchFamily="34" charset="0"/>
              <a:cs typeface="Arial" panose="020B0604020202020204" pitchFamily="34" charset="0"/>
            </a:rPr>
            <a:t> y </a:t>
          </a:r>
          <a:r>
            <a:rPr lang="en-US" sz="1700" kern="1200" dirty="0" err="1" smtClean="0">
              <a:solidFill>
                <a:schemeClr val="bg2">
                  <a:lumMod val="10000"/>
                </a:schemeClr>
              </a:solidFill>
              <a:latin typeface="Arial" panose="020B0604020202020204" pitchFamily="34" charset="0"/>
              <a:cs typeface="Arial" panose="020B0604020202020204" pitchFamily="34" charset="0"/>
            </a:rPr>
            <a:t>tế</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3108037" y="70874"/>
        <a:ext cx="2383679" cy="1310106"/>
      </dsp:txXfrm>
    </dsp:sp>
    <dsp:sp modelId="{424A51B8-A001-4CD8-AE2A-C7913FE978B8}">
      <dsp:nvSpPr>
        <dsp:cNvPr id="0" name=""/>
        <dsp:cNvSpPr/>
      </dsp:nvSpPr>
      <dsp:spPr>
        <a:xfrm>
          <a:off x="3037163" y="3505202"/>
          <a:ext cx="2525427" cy="1009535"/>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Người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đã</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hiến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bộ</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phận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thể</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người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có</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các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quyền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lợi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sau</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3086444" y="3554483"/>
        <a:ext cx="2426865" cy="910973"/>
      </dsp:txXfrm>
    </dsp:sp>
    <dsp:sp modelId="{7249BB9F-BF38-4D17-BEA1-3D037DBFD088}">
      <dsp:nvSpPr>
        <dsp:cNvPr id="0" name=""/>
        <dsp:cNvSpPr/>
      </dsp:nvSpPr>
      <dsp:spPr>
        <a:xfrm>
          <a:off x="6085177" y="1787607"/>
          <a:ext cx="2525427" cy="1943069"/>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chăm</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sóc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phục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hồi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sức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khoẻ</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miễn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phí</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ngay</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sau</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thực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hiện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việc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hiến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bộ</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phận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thể</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người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tại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sở</a:t>
          </a:r>
          <a:r>
            <a:rPr lang="en-US" sz="1700" kern="1200" dirty="0" smtClean="0">
              <a:solidFill>
                <a:schemeClr val="bg2">
                  <a:lumMod val="10000"/>
                </a:schemeClr>
              </a:solidFill>
              <a:latin typeface="Arial" panose="020B0604020202020204" pitchFamily="34" charset="0"/>
              <a:cs typeface="Arial" panose="020B0604020202020204" pitchFamily="34" charset="0"/>
            </a:rPr>
            <a:t> y </a:t>
          </a:r>
          <a:r>
            <a:rPr lang="en-US" sz="1700" kern="1200" dirty="0" err="1" smtClean="0">
              <a:solidFill>
                <a:schemeClr val="bg2">
                  <a:lumMod val="10000"/>
                </a:schemeClr>
              </a:solidFill>
              <a:latin typeface="Arial" panose="020B0604020202020204" pitchFamily="34" charset="0"/>
              <a:cs typeface="Arial" panose="020B0604020202020204" pitchFamily="34" charset="0"/>
            </a:rPr>
            <a:t>tế</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và</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khám</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sức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khỏe</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định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kỳ</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miễn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phí</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6180030" y="1882460"/>
        <a:ext cx="2335721" cy="1753363"/>
      </dsp:txXfrm>
    </dsp:sp>
    <dsp:sp modelId="{DC9832C6-309B-4420-B870-326C3046229B}">
      <dsp:nvSpPr>
        <dsp:cNvPr id="0" name=""/>
        <dsp:cNvSpPr/>
      </dsp:nvSpPr>
      <dsp:spPr>
        <a:xfrm>
          <a:off x="6085177" y="4313086"/>
          <a:ext cx="2525427" cy="966770"/>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cấp</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thẻ</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bảo</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hiểm</a:t>
          </a:r>
          <a:r>
            <a:rPr lang="en-US" sz="1700" kern="1200" dirty="0" smtClean="0">
              <a:solidFill>
                <a:schemeClr val="bg2">
                  <a:lumMod val="10000"/>
                </a:schemeClr>
              </a:solidFill>
              <a:latin typeface="Arial" panose="020B0604020202020204" pitchFamily="34" charset="0"/>
              <a:cs typeface="Arial" panose="020B0604020202020204" pitchFamily="34" charset="0"/>
            </a:rPr>
            <a:t> y </a:t>
          </a:r>
          <a:r>
            <a:rPr lang="en-US" sz="1700" kern="1200" dirty="0" err="1" smtClean="0">
              <a:solidFill>
                <a:schemeClr val="bg2">
                  <a:lumMod val="10000"/>
                </a:schemeClr>
              </a:solidFill>
              <a:latin typeface="Arial" panose="020B0604020202020204" pitchFamily="34" charset="0"/>
              <a:cs typeface="Arial" panose="020B0604020202020204" pitchFamily="34" charset="0"/>
            </a:rPr>
            <a:t>tế</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miễn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phí</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6132371" y="4360280"/>
        <a:ext cx="2431039" cy="872382"/>
      </dsp:txXfrm>
    </dsp:sp>
    <dsp:sp modelId="{289E02E6-F65D-46C0-ABFB-EC11407EC16D}">
      <dsp:nvSpPr>
        <dsp:cNvPr id="0" name=""/>
        <dsp:cNvSpPr/>
      </dsp:nvSpPr>
      <dsp:spPr>
        <a:xfrm>
          <a:off x="8903351" y="2054339"/>
          <a:ext cx="2525427" cy="1303718"/>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ưu</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tiên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ghép</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mô</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bộ</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phận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thể</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người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có</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chỉ</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định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ghép</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của</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sở</a:t>
          </a:r>
          <a:r>
            <a:rPr lang="en-US" sz="1700" kern="1200" dirty="0" smtClean="0">
              <a:solidFill>
                <a:schemeClr val="bg2">
                  <a:lumMod val="10000"/>
                </a:schemeClr>
              </a:solidFill>
              <a:latin typeface="Arial" panose="020B0604020202020204" pitchFamily="34" charset="0"/>
              <a:cs typeface="Arial" panose="020B0604020202020204" pitchFamily="34" charset="0"/>
            </a:rPr>
            <a:t> y </a:t>
          </a:r>
          <a:r>
            <a:rPr lang="en-US" sz="1700" kern="1200" dirty="0" err="1" smtClean="0">
              <a:solidFill>
                <a:schemeClr val="bg2">
                  <a:lumMod val="10000"/>
                </a:schemeClr>
              </a:solidFill>
              <a:latin typeface="Arial" panose="020B0604020202020204" pitchFamily="34" charset="0"/>
              <a:cs typeface="Arial" panose="020B0604020202020204" pitchFamily="34" charset="0"/>
            </a:rPr>
            <a:t>tế</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8966993" y="2117981"/>
        <a:ext cx="2398143" cy="1176434"/>
      </dsp:txXfrm>
    </dsp:sp>
    <dsp:sp modelId="{EC46B9C9-F57D-4886-B4FF-AD292D6EC208}">
      <dsp:nvSpPr>
        <dsp:cNvPr id="0" name=""/>
        <dsp:cNvSpPr/>
      </dsp:nvSpPr>
      <dsp:spPr>
        <a:xfrm>
          <a:off x="8903351" y="4313086"/>
          <a:ext cx="2525427" cy="1157439"/>
        </a:xfrm>
        <a:prstGeom prst="roundRect">
          <a:avLst/>
        </a:prstGeom>
        <a:solidFill>
          <a:schemeClr val="bg1">
            <a:lumMod val="95000"/>
          </a:schemeClr>
        </a:solidFill>
        <a:ln>
          <a:noFill/>
        </a:ln>
        <a:effectLst>
          <a:outerShdw blurRad="40000" dist="20000" dir="5400000" rotWithShape="0">
            <a:srgbClr val="000000">
              <a:alpha val="3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Được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tặng</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Kỷ</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niệm</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chương</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Vì</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sức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khỏe</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nhân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dân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theo</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quy</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định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của</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Bộ</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trưởng</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Bộ</a:t>
          </a:r>
          <a:r>
            <a:rPr lang="en-US" sz="1700" kern="1200" dirty="0" smtClean="0">
              <a:solidFill>
                <a:schemeClr val="bg2">
                  <a:lumMod val="10000"/>
                </a:schemeClr>
              </a:solidFill>
              <a:latin typeface="Arial" panose="020B0604020202020204" pitchFamily="34" charset="0"/>
              <a:cs typeface="Arial" panose="020B0604020202020204" pitchFamily="34" charset="0"/>
            </a:rPr>
            <a:t> Y </a:t>
          </a:r>
          <a:r>
            <a:rPr lang="en-US" sz="1700" kern="1200" dirty="0" err="1" smtClean="0">
              <a:solidFill>
                <a:schemeClr val="bg2">
                  <a:lumMod val="10000"/>
                </a:schemeClr>
              </a:solidFill>
              <a:latin typeface="Arial" panose="020B0604020202020204" pitchFamily="34" charset="0"/>
              <a:cs typeface="Arial" panose="020B0604020202020204" pitchFamily="34" charset="0"/>
            </a:rPr>
            <a:t>tế</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8959853" y="4369588"/>
        <a:ext cx="2412423" cy="10444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409D8-F6C9-449C-B579-4ADDC6A61E9C}">
      <dsp:nvSpPr>
        <dsp:cNvPr id="0" name=""/>
        <dsp:cNvSpPr/>
      </dsp:nvSpPr>
      <dsp:spPr>
        <a:xfrm>
          <a:off x="1869439" y="0"/>
          <a:ext cx="6258560" cy="876109"/>
        </a:xfrm>
        <a:prstGeom prst="roundRect">
          <a:avLst>
            <a:gd name="adj" fmla="val 10000"/>
          </a:avLst>
        </a:prstGeom>
        <a:solidFill>
          <a:schemeClr val="bg1">
            <a:lumMod val="95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Sau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sở</a:t>
          </a:r>
          <a:r>
            <a:rPr lang="en-US" sz="1500" kern="1200" dirty="0" smtClean="0">
              <a:latin typeface="Arial" panose="020B0604020202020204" pitchFamily="34" charset="0"/>
              <a:cs typeface="Arial" panose="020B0604020202020204" pitchFamily="34" charset="0"/>
            </a:rPr>
            <a:t> y </a:t>
          </a:r>
          <a:r>
            <a:rPr lang="en-US" sz="1500" kern="1200" dirty="0" err="1" smtClean="0">
              <a:latin typeface="Arial" panose="020B0604020202020204" pitchFamily="34" charset="0"/>
              <a:cs typeface="Arial" panose="020B0604020202020204" pitchFamily="34" charset="0"/>
            </a:rPr>
            <a:t>tế</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báo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tâm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điều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quốc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về</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ghép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những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nhiệm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vụ</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sau</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2880285" y="25660"/>
        <a:ext cx="5222054" cy="824789"/>
      </dsp:txXfrm>
    </dsp:sp>
    <dsp:sp modelId="{1D596FBD-3241-4573-BC97-35C9F8971483}">
      <dsp:nvSpPr>
        <dsp:cNvPr id="0" name=""/>
        <dsp:cNvSpPr/>
      </dsp:nvSpPr>
      <dsp:spPr>
        <a:xfrm>
          <a:off x="1402079" y="997791"/>
          <a:ext cx="6258560" cy="876109"/>
        </a:xfrm>
        <a:prstGeom prst="roundRect">
          <a:avLst>
            <a:gd name="adj" fmla="val 10000"/>
          </a:avLst>
        </a:prstGeom>
        <a:solidFill>
          <a:schemeClr val="bg1">
            <a:lumMod val="95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Trực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tiếp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gặp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tư</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vấn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về</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lấy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mô</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endParaRPr lang="en-US" sz="1500" kern="1200" dirty="0">
            <a:latin typeface="Arial" panose="020B0604020202020204" pitchFamily="34" charset="0"/>
            <a:cs typeface="Arial" panose="020B0604020202020204" pitchFamily="34" charset="0"/>
          </a:endParaRPr>
        </a:p>
      </dsp:txBody>
      <dsp:txXfrm>
        <a:off x="2464571" y="1023451"/>
        <a:ext cx="5170408" cy="824789"/>
      </dsp:txXfrm>
    </dsp:sp>
    <dsp:sp modelId="{D8584299-D705-48A7-BBEC-EB95240BE4F0}">
      <dsp:nvSpPr>
        <dsp:cNvPr id="0" name=""/>
        <dsp:cNvSpPr/>
      </dsp:nvSpPr>
      <dsp:spPr>
        <a:xfrm>
          <a:off x="934719" y="1995583"/>
          <a:ext cx="6258560" cy="876109"/>
        </a:xfrm>
        <a:prstGeom prst="roundRect">
          <a:avLst>
            <a:gd name="adj" fmla="val 10000"/>
          </a:avLst>
        </a:prstGeom>
        <a:solidFill>
          <a:schemeClr val="bg1">
            <a:lumMod val="95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smtClean="0">
              <a:latin typeface="Arial" panose="020B0604020202020204" pitchFamily="34" charset="0"/>
              <a:cs typeface="Arial" panose="020B0604020202020204" pitchFamily="34" charset="0"/>
            </a:rPr>
            <a:t>Hướng dẫn việc đăng ký hiến theo mẫu đơn; cơ sở y tế thực hiện việc kiểm tra sức khỏe cho người hiến</a:t>
          </a:r>
          <a:endParaRPr lang="en-US" sz="1500" kern="1200" dirty="0">
            <a:latin typeface="Arial" panose="020B0604020202020204" pitchFamily="34" charset="0"/>
            <a:cs typeface="Arial" panose="020B0604020202020204" pitchFamily="34" charset="0"/>
          </a:endParaRPr>
        </a:p>
      </dsp:txBody>
      <dsp:txXfrm>
        <a:off x="1997211" y="2021243"/>
        <a:ext cx="5170408" cy="824789"/>
      </dsp:txXfrm>
    </dsp:sp>
    <dsp:sp modelId="{BEB246E9-04B7-4EC8-8BE1-B4B8F049FE31}">
      <dsp:nvSpPr>
        <dsp:cNvPr id="0" name=""/>
        <dsp:cNvSpPr/>
      </dsp:nvSpPr>
      <dsp:spPr>
        <a:xfrm>
          <a:off x="467360" y="2993375"/>
          <a:ext cx="6258560" cy="876109"/>
        </a:xfrm>
        <a:prstGeom prst="roundRect">
          <a:avLst>
            <a:gd name="adj" fmla="val 10000"/>
          </a:avLst>
        </a:prstGeom>
        <a:solidFill>
          <a:schemeClr val="bg1">
            <a:lumMod val="95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smtClean="0">
              <a:latin typeface="Arial" panose="020B0604020202020204" pitchFamily="34" charset="0"/>
              <a:cs typeface="Arial" panose="020B0604020202020204" pitchFamily="34" charset="0"/>
            </a:rPr>
            <a:t>Báo cáo danh sách người đăng ký hiến mô, bộ phận cơ thể  sau khi chết cho Trung tâm điều phối quốc gia về ghép bộ phận cơ thể người</a:t>
          </a:r>
          <a:endParaRPr lang="en-US" sz="1500" kern="1200" dirty="0">
            <a:latin typeface="Arial" panose="020B0604020202020204" pitchFamily="34" charset="0"/>
            <a:cs typeface="Arial" panose="020B0604020202020204" pitchFamily="34" charset="0"/>
          </a:endParaRPr>
        </a:p>
      </dsp:txBody>
      <dsp:txXfrm>
        <a:off x="1529851" y="3019035"/>
        <a:ext cx="5170408" cy="824789"/>
      </dsp:txXfrm>
    </dsp:sp>
    <dsp:sp modelId="{9CD0EEBD-1188-4D1A-A340-6CCDCCC3B0AE}">
      <dsp:nvSpPr>
        <dsp:cNvPr id="0" name=""/>
        <dsp:cNvSpPr/>
      </dsp:nvSpPr>
      <dsp:spPr>
        <a:xfrm>
          <a:off x="0" y="3991167"/>
          <a:ext cx="6258560" cy="876109"/>
        </a:xfrm>
        <a:prstGeom prst="roundRect">
          <a:avLst>
            <a:gd name="adj" fmla="val 10000"/>
          </a:avLst>
        </a:prstGeom>
        <a:solidFill>
          <a:schemeClr val="bg1">
            <a:lumMod val="95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Việc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đăng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ký</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mô</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sau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chết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hiệu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từ</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sở</a:t>
          </a:r>
          <a:r>
            <a:rPr lang="en-US" sz="1500" kern="1200" dirty="0" smtClean="0">
              <a:latin typeface="Arial" panose="020B0604020202020204" pitchFamily="34" charset="0"/>
              <a:cs typeface="Arial" panose="020B0604020202020204" pitchFamily="34" charset="0"/>
            </a:rPr>
            <a:t> y </a:t>
          </a:r>
          <a:r>
            <a:rPr lang="en-US" sz="1500" kern="1200" dirty="0" err="1" smtClean="0">
              <a:latin typeface="Arial" panose="020B0604020202020204" pitchFamily="34" charset="0"/>
              <a:cs typeface="Arial" panose="020B0604020202020204" pitchFamily="34" charset="0"/>
            </a:rPr>
            <a:t>tế</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đơn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đăng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ký</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mô</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thể</a:t>
          </a:r>
          <a:r>
            <a:rPr lang="en-US" sz="1500" kern="1200" dirty="0" smtClean="0">
              <a:latin typeface="Arial" panose="020B0604020202020204" pitchFamily="34" charset="0"/>
              <a:cs typeface="Arial" panose="020B0604020202020204" pitchFamily="34" charset="0"/>
            </a:rPr>
            <a:t> ở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sống</a:t>
          </a:r>
          <a:endParaRPr lang="en-US" sz="1500" kern="1200" dirty="0">
            <a:latin typeface="Arial" panose="020B0604020202020204" pitchFamily="34" charset="0"/>
            <a:cs typeface="Arial" panose="020B0604020202020204" pitchFamily="34" charset="0"/>
          </a:endParaRPr>
        </a:p>
      </dsp:txBody>
      <dsp:txXfrm>
        <a:off x="1062491" y="4016827"/>
        <a:ext cx="5170408" cy="824789"/>
      </dsp:txXfrm>
    </dsp:sp>
    <dsp:sp modelId="{2048186D-1751-4D8A-ADBA-C8F4E117A4EA}">
      <dsp:nvSpPr>
        <dsp:cNvPr id="0" name=""/>
        <dsp:cNvSpPr/>
      </dsp:nvSpPr>
      <dsp:spPr>
        <a:xfrm>
          <a:off x="1869439" y="640046"/>
          <a:ext cx="569471" cy="569471"/>
        </a:xfrm>
        <a:prstGeom prst="downArrow">
          <a:avLst>
            <a:gd name="adj1" fmla="val 55000"/>
            <a:gd name="adj2" fmla="val 45000"/>
          </a:avLst>
        </a:prstGeom>
        <a:solidFill>
          <a:srgbClr val="FF0000">
            <a:alpha val="90000"/>
          </a:srgbClr>
        </a:solidFill>
        <a:ln w="9525" cap="flat" cmpd="sng" algn="ctr">
          <a:solidFill>
            <a:schemeClr val="accent5">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en-US" sz="1500" kern="1200">
            <a:solidFill>
              <a:schemeClr val="bg1"/>
            </a:solidFill>
            <a:latin typeface="Arial" panose="020B0604020202020204" pitchFamily="34" charset="0"/>
            <a:cs typeface="Arial" panose="020B0604020202020204" pitchFamily="34" charset="0"/>
          </a:endParaRPr>
        </a:p>
      </dsp:txBody>
      <dsp:txXfrm>
        <a:off x="1997570" y="640046"/>
        <a:ext cx="313209" cy="428527"/>
      </dsp:txXfrm>
    </dsp:sp>
    <dsp:sp modelId="{8040BDCA-AB5D-45B5-B66A-095D942A3B09}">
      <dsp:nvSpPr>
        <dsp:cNvPr id="0" name=""/>
        <dsp:cNvSpPr/>
      </dsp:nvSpPr>
      <dsp:spPr>
        <a:xfrm>
          <a:off x="1402079" y="1637838"/>
          <a:ext cx="569471" cy="569471"/>
        </a:xfrm>
        <a:prstGeom prst="downArrow">
          <a:avLst>
            <a:gd name="adj1" fmla="val 55000"/>
            <a:gd name="adj2" fmla="val 45000"/>
          </a:avLst>
        </a:prstGeom>
        <a:solidFill>
          <a:srgbClr val="FF0000">
            <a:alpha val="90000"/>
          </a:srgbClr>
        </a:solidFill>
        <a:ln w="9525" cap="flat" cmpd="sng" algn="ctr">
          <a:solidFill>
            <a:schemeClr val="accent5">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en-US" sz="1500" kern="1200">
            <a:solidFill>
              <a:schemeClr val="bg1"/>
            </a:solidFill>
            <a:latin typeface="Arial" panose="020B0604020202020204" pitchFamily="34" charset="0"/>
            <a:cs typeface="Arial" panose="020B0604020202020204" pitchFamily="34" charset="0"/>
          </a:endParaRPr>
        </a:p>
      </dsp:txBody>
      <dsp:txXfrm>
        <a:off x="1530210" y="1637838"/>
        <a:ext cx="313209" cy="428527"/>
      </dsp:txXfrm>
    </dsp:sp>
    <dsp:sp modelId="{6D44E2D8-C635-45CC-BD8E-8F2F886BC68D}">
      <dsp:nvSpPr>
        <dsp:cNvPr id="0" name=""/>
        <dsp:cNvSpPr/>
      </dsp:nvSpPr>
      <dsp:spPr>
        <a:xfrm>
          <a:off x="934719" y="2621028"/>
          <a:ext cx="569471" cy="569471"/>
        </a:xfrm>
        <a:prstGeom prst="downArrow">
          <a:avLst>
            <a:gd name="adj1" fmla="val 55000"/>
            <a:gd name="adj2" fmla="val 45000"/>
          </a:avLst>
        </a:prstGeom>
        <a:solidFill>
          <a:srgbClr val="FF0000">
            <a:alpha val="90000"/>
          </a:srgbClr>
        </a:solidFill>
        <a:ln w="9525" cap="flat" cmpd="sng" algn="ctr">
          <a:solidFill>
            <a:schemeClr val="accent5">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en-US" sz="1500" kern="1200">
            <a:solidFill>
              <a:schemeClr val="bg1"/>
            </a:solidFill>
            <a:latin typeface="Arial" panose="020B0604020202020204" pitchFamily="34" charset="0"/>
            <a:cs typeface="Arial" panose="020B0604020202020204" pitchFamily="34" charset="0"/>
          </a:endParaRPr>
        </a:p>
      </dsp:txBody>
      <dsp:txXfrm>
        <a:off x="1062850" y="2621028"/>
        <a:ext cx="313209" cy="428527"/>
      </dsp:txXfrm>
    </dsp:sp>
    <dsp:sp modelId="{74832CD4-2C01-4D3A-B976-8314DA8C6882}">
      <dsp:nvSpPr>
        <dsp:cNvPr id="0" name=""/>
        <dsp:cNvSpPr/>
      </dsp:nvSpPr>
      <dsp:spPr>
        <a:xfrm>
          <a:off x="467360" y="3628555"/>
          <a:ext cx="569471" cy="569471"/>
        </a:xfrm>
        <a:prstGeom prst="downArrow">
          <a:avLst>
            <a:gd name="adj1" fmla="val 55000"/>
            <a:gd name="adj2" fmla="val 45000"/>
          </a:avLst>
        </a:prstGeom>
        <a:solidFill>
          <a:srgbClr val="FF0000">
            <a:alpha val="90000"/>
          </a:srgbClr>
        </a:solidFill>
        <a:ln w="9525" cap="flat" cmpd="sng" algn="ctr">
          <a:solidFill>
            <a:schemeClr val="accent5">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en-US" sz="1500" kern="1200">
            <a:solidFill>
              <a:schemeClr val="bg1"/>
            </a:solidFill>
            <a:latin typeface="Arial" panose="020B0604020202020204" pitchFamily="34" charset="0"/>
            <a:cs typeface="Arial" panose="020B0604020202020204" pitchFamily="34" charset="0"/>
          </a:endParaRPr>
        </a:p>
      </dsp:txBody>
      <dsp:txXfrm>
        <a:off x="595491" y="3628555"/>
        <a:ext cx="313209" cy="4285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F2DBC-FAAB-41A2-AEB8-449F175AE461}">
      <dsp:nvSpPr>
        <dsp:cNvPr id="0" name=""/>
        <dsp:cNvSpPr/>
      </dsp:nvSpPr>
      <dsp:spPr>
        <a:xfrm>
          <a:off x="10614" y="0"/>
          <a:ext cx="5046341" cy="532905"/>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pt-BR" sz="1500" i="1" kern="1200" dirty="0" smtClean="0">
              <a:latin typeface="Arial" panose="020B0604020202020204" pitchFamily="34" charset="0"/>
              <a:cs typeface="Arial" panose="020B0604020202020204" pitchFamily="34" charset="0"/>
            </a:rPr>
            <a:t>e) Tôn vinh người hiến giác mạc và gia đình</a:t>
          </a:r>
          <a:endParaRPr lang="en-US" sz="1500" kern="1200" dirty="0">
            <a:latin typeface="Arial" panose="020B0604020202020204" pitchFamily="34" charset="0"/>
            <a:cs typeface="Arial" panose="020B0604020202020204" pitchFamily="34" charset="0"/>
          </a:endParaRPr>
        </a:p>
      </dsp:txBody>
      <dsp:txXfrm>
        <a:off x="10614" y="0"/>
        <a:ext cx="5020327" cy="532905"/>
      </dsp:txXfrm>
    </dsp:sp>
    <dsp:sp modelId="{D92F594C-B73A-4511-9C65-8E1E37CC6D6D}">
      <dsp:nvSpPr>
        <dsp:cNvPr id="0" name=""/>
        <dsp:cNvSpPr/>
      </dsp:nvSpPr>
      <dsp:spPr>
        <a:xfrm>
          <a:off x="10614" y="532905"/>
          <a:ext cx="5046341" cy="4462427"/>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Giác mạc được hiến tặng là món quà vô giá. Việc hiến tặng giác mạc mang ý nghĩa nhân đạo cao cả do đó gia đình người hiến tặng giác mạc sẽ không nhận tiền sau khi hiến. Người hiến tặng giác mạc sẽ được tôn vinh, gia đình người hiến tặng giác mạc sẽ được Bằng ghi nhận "Tấm lòng vàng nhân đạo" và các hình thức tôn vinh khác của Hội Chữ thập đỏ.</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Người đăng ký hiến sẽ được ưu tiên khám chữa mắt.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Thân nhân người hiến tặng sẽ được ưu tiên ghép giác mạc trong trường hợp họ mắc bệnh về giác mạc cần phải thay thế.</a:t>
          </a:r>
          <a:endParaRPr lang="en-US" sz="1500" kern="1200" dirty="0">
            <a:latin typeface="Arial" panose="020B0604020202020204" pitchFamily="34" charset="0"/>
            <a:cs typeface="Arial" panose="020B0604020202020204" pitchFamily="34" charset="0"/>
          </a:endParaRPr>
        </a:p>
      </dsp:txBody>
      <dsp:txXfrm>
        <a:off x="10614" y="532905"/>
        <a:ext cx="5046341" cy="3718674"/>
      </dsp:txXfrm>
    </dsp:sp>
    <dsp:sp modelId="{764CC8DA-12F3-461E-B0AD-99ABEBBEF2ED}">
      <dsp:nvSpPr>
        <dsp:cNvPr id="0" name=""/>
        <dsp:cNvSpPr/>
      </dsp:nvSpPr>
      <dsp:spPr>
        <a:xfrm>
          <a:off x="5763443" y="0"/>
          <a:ext cx="5046341" cy="532905"/>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pt-BR" sz="1500" i="1" kern="1200" dirty="0" smtClean="0">
              <a:latin typeface="Arial" panose="020B0604020202020204" pitchFamily="34" charset="0"/>
              <a:cs typeface="Arial" panose="020B0604020202020204" pitchFamily="34" charset="0"/>
            </a:rPr>
            <a:t>g) Nhiệm vụ của tình nguyện viên Chữ thập đỏ trong truyền thông vận động hiến giác mạc</a:t>
          </a:r>
          <a:endParaRPr lang="en-US" sz="1500" kern="1200" dirty="0">
            <a:latin typeface="Arial" panose="020B0604020202020204" pitchFamily="34" charset="0"/>
            <a:cs typeface="Arial" panose="020B0604020202020204" pitchFamily="34" charset="0"/>
          </a:endParaRPr>
        </a:p>
      </dsp:txBody>
      <dsp:txXfrm>
        <a:off x="5763443" y="0"/>
        <a:ext cx="5020327" cy="532905"/>
      </dsp:txXfrm>
    </dsp:sp>
    <dsp:sp modelId="{009FCAD6-0111-4DE2-A2B4-79B331D493D5}">
      <dsp:nvSpPr>
        <dsp:cNvPr id="0" name=""/>
        <dsp:cNvSpPr/>
      </dsp:nvSpPr>
      <dsp:spPr>
        <a:xfrm>
          <a:off x="5763443" y="532905"/>
          <a:ext cx="5046341" cy="4462427"/>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Tuyên truyền về ý nghĩa, mục đích của vận động hiến giác mạc tại cộng đồng (trong các cuộc họp, đến các gia đình, phát thanh trên loa…).</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Tư vấn, hướng dẫn người có nguyện vọng đăng ký hiến tặng giác mạc các thủ tục đăng ký hiến, cung cấp số điện thoại cho gia đình người hiến trong trường hợp người hiến qua đời.</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Đưa bản đăng ký hiến tặng giác mạc cho người có nguyện vọng điền vào mẫu. Thu nhận bản đăng ký hiến tặng giác mạc và ghi danh sách người đăng ký vào sổ theo dõi.</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Định kỳ đến thăm người đăng ký hiến tặng và gia đình về chăm sóc mắt.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Hướng dẫn cho gia đình người đăng ký hiến cách thực hiện một số việc sau khi người hiến qua đời. </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Ngay sau khi người hiến qua đời, thân nhân cần vuốt mắt, đặt bông ẩm hoặc đắp khăn ướt (có đá ở trên) lên mắt, đặt đầu lên gối cao, tắt quạt.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Báo ngay cho Chữ thập đỏ hoặc Ngân hàng mắt (ĐT 04. 39454799).</a:t>
          </a:r>
          <a:endParaRPr lang="en-US" sz="1500" kern="1200" dirty="0">
            <a:latin typeface="Arial" panose="020B0604020202020204" pitchFamily="34" charset="0"/>
            <a:cs typeface="Arial" panose="020B0604020202020204" pitchFamily="34" charset="0"/>
          </a:endParaRPr>
        </a:p>
      </dsp:txBody>
      <dsp:txXfrm>
        <a:off x="5763443" y="532905"/>
        <a:ext cx="5046341" cy="37186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F2DBC-FAAB-41A2-AEB8-449F175AE461}">
      <dsp:nvSpPr>
        <dsp:cNvPr id="0" name=""/>
        <dsp:cNvSpPr/>
      </dsp:nvSpPr>
      <dsp:spPr>
        <a:xfrm>
          <a:off x="13936" y="0"/>
          <a:ext cx="3290404" cy="511105"/>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just" defTabSz="622300">
            <a:lnSpc>
              <a:spcPct val="90000"/>
            </a:lnSpc>
            <a:spcBef>
              <a:spcPct val="0"/>
            </a:spcBef>
            <a:spcAft>
              <a:spcPct val="35000"/>
            </a:spcAft>
          </a:pPr>
          <a:r>
            <a:rPr lang="pt-BR" sz="1400" b="1" kern="1200" dirty="0" smtClean="0">
              <a:latin typeface="Arial" panose="020B0604020202020204" pitchFamily="34" charset="0"/>
              <a:cs typeface="Arial" panose="020B0604020202020204" pitchFamily="34" charset="0"/>
            </a:rPr>
            <a:t>1. Xây dựng mạng lưới tuyên truyền viên tình nguyện</a:t>
          </a:r>
          <a:endParaRPr lang="en-US" sz="1400" kern="1200" dirty="0">
            <a:latin typeface="Arial" panose="020B0604020202020204" pitchFamily="34" charset="0"/>
            <a:cs typeface="Arial" panose="020B0604020202020204" pitchFamily="34" charset="0"/>
          </a:endParaRPr>
        </a:p>
      </dsp:txBody>
      <dsp:txXfrm>
        <a:off x="13936" y="0"/>
        <a:ext cx="3265454" cy="511105"/>
      </dsp:txXfrm>
    </dsp:sp>
    <dsp:sp modelId="{D92F594C-B73A-4511-9C65-8E1E37CC6D6D}">
      <dsp:nvSpPr>
        <dsp:cNvPr id="0" name=""/>
        <dsp:cNvSpPr/>
      </dsp:nvSpPr>
      <dsp:spPr>
        <a:xfrm>
          <a:off x="13936" y="511105"/>
          <a:ext cx="3290404" cy="425153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Dựa vào lực lượng tuyên truyền viên về giáo dục sức khoẻ của các cấp, tiến hành tập huấn, bồi dưỡng kiến thức kỹ năng về truyền thông vận động hiến giác mạc. Đồng thời xác định những nhiệm vụ cụ thể của tình nguyện viên trong tuyên truyền, vận động hiến mô, tạng, bộ phạn cơ thể người và hiến xác.</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Phát triển lực lượng tình nguyện viên là những người trong các gia đình đã có người hiến mô, tạng, bộ phận cơ thể người, hiến giác mạc, hiến xác, như vậy sẽ có tác dụng rất tốt trong việc vận động người khác tham gia.</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Phát triển lực lương tình nguyện viên là những người theo các tôn giáo khác nhau, những người đã được ghép tạng, ghép giác mạc, những người khiếm thị tham gia sẽ dễ ràng tiêp cận cộng đồng.</a:t>
          </a:r>
          <a:endParaRPr lang="en-US" sz="1400" kern="1200" dirty="0">
            <a:latin typeface="Arial" panose="020B0604020202020204" pitchFamily="34" charset="0"/>
            <a:cs typeface="Arial" panose="020B0604020202020204" pitchFamily="34" charset="0"/>
          </a:endParaRPr>
        </a:p>
      </dsp:txBody>
      <dsp:txXfrm>
        <a:off x="13936" y="511105"/>
        <a:ext cx="3290404" cy="3703121"/>
      </dsp:txXfrm>
    </dsp:sp>
    <dsp:sp modelId="{764CC8DA-12F3-461E-B0AD-99ABEBBEF2ED}">
      <dsp:nvSpPr>
        <dsp:cNvPr id="0" name=""/>
        <dsp:cNvSpPr/>
      </dsp:nvSpPr>
      <dsp:spPr>
        <a:xfrm>
          <a:off x="3764997" y="0"/>
          <a:ext cx="3290404" cy="511105"/>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just" defTabSz="622300">
            <a:lnSpc>
              <a:spcPct val="90000"/>
            </a:lnSpc>
            <a:spcBef>
              <a:spcPct val="0"/>
            </a:spcBef>
            <a:spcAft>
              <a:spcPct val="35000"/>
            </a:spcAft>
          </a:pPr>
          <a:r>
            <a:rPr lang="pt-BR" sz="1400" b="1" kern="1200" dirty="0" smtClean="0">
              <a:latin typeface="Arial" panose="020B0604020202020204" pitchFamily="34" charset="0"/>
              <a:cs typeface="Arial" panose="020B0604020202020204" pitchFamily="34" charset="0"/>
            </a:rPr>
            <a:t>2. Đa dạng hoá các hình thức tuyên truyền</a:t>
          </a:r>
          <a:endParaRPr lang="en-US" sz="1400" kern="1200" dirty="0">
            <a:latin typeface="Arial" panose="020B0604020202020204" pitchFamily="34" charset="0"/>
            <a:cs typeface="Arial" panose="020B0604020202020204" pitchFamily="34" charset="0"/>
          </a:endParaRPr>
        </a:p>
      </dsp:txBody>
      <dsp:txXfrm>
        <a:off x="3764997" y="0"/>
        <a:ext cx="3265454" cy="511105"/>
      </dsp:txXfrm>
    </dsp:sp>
    <dsp:sp modelId="{009FCAD6-0111-4DE2-A2B4-79B331D493D5}">
      <dsp:nvSpPr>
        <dsp:cNvPr id="0" name=""/>
        <dsp:cNvSpPr/>
      </dsp:nvSpPr>
      <dsp:spPr>
        <a:xfrm>
          <a:off x="3764997" y="511105"/>
          <a:ext cx="3290404" cy="425153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Xác định đối tượng tuyên truyền từ 15 tuổi trở lên và tập trung vào người cao tuổi, người bệnh nặng, bệnh hiểm nghèo.</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Tăng cường tổ chức các sự kiện, tổ chức tuyên truyền trong các cuộc họp Phụ nữ, Thanh niên, Hội Người cao tuổi, Hội Cựu chiến binh, các buổi giảng đạo,… để tạo khí thế, thi đua nhau đăng ký hiến.</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Tổ chức toạ đàm giữa gia đình người hiến với người đã được ghép mô, tạng, ghép giác mạc, với người đăng ký hiến và tình nguyện viên.</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Tổ chức thi tìm hiểu, hoặc thi tuyên truyền viên giỏi về tuyên truyền hiến mô, tạng, bộ phận cơ thể người, hiến giác mạc và hiến xác.</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Tổng kết những mô hình, cách làm có hiệu quả để nhân rộng.</a:t>
          </a:r>
          <a:endParaRPr lang="en-US" sz="1400" kern="1200" dirty="0">
            <a:latin typeface="Arial" panose="020B0604020202020204" pitchFamily="34" charset="0"/>
            <a:cs typeface="Arial" panose="020B0604020202020204" pitchFamily="34" charset="0"/>
          </a:endParaRPr>
        </a:p>
      </dsp:txBody>
      <dsp:txXfrm>
        <a:off x="3764997" y="511105"/>
        <a:ext cx="3290404" cy="3703121"/>
      </dsp:txXfrm>
    </dsp:sp>
    <dsp:sp modelId="{FF7AC3C0-33E9-4620-B597-570A9BCC8A8E}">
      <dsp:nvSpPr>
        <dsp:cNvPr id="0" name=""/>
        <dsp:cNvSpPr/>
      </dsp:nvSpPr>
      <dsp:spPr>
        <a:xfrm>
          <a:off x="7516058" y="0"/>
          <a:ext cx="3290404" cy="511105"/>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just" defTabSz="622300">
            <a:lnSpc>
              <a:spcPct val="90000"/>
            </a:lnSpc>
            <a:spcBef>
              <a:spcPct val="0"/>
            </a:spcBef>
            <a:spcAft>
              <a:spcPct val="35000"/>
            </a:spcAft>
          </a:pPr>
          <a:r>
            <a:rPr lang="pt-BR" sz="1400" b="1" kern="1200" dirty="0" smtClean="0">
              <a:latin typeface="Arial" panose="020B0604020202020204" pitchFamily="34" charset="0"/>
              <a:cs typeface="Arial" panose="020B0604020202020204" pitchFamily="34" charset="0"/>
            </a:rPr>
            <a:t>3. Chú trọng đặc biệt các hoạt động tôn vinh</a:t>
          </a:r>
          <a:endParaRPr lang="en-US" sz="1400" kern="1200" dirty="0">
            <a:latin typeface="Arial" panose="020B0604020202020204" pitchFamily="34" charset="0"/>
            <a:cs typeface="Arial" panose="020B0604020202020204" pitchFamily="34" charset="0"/>
          </a:endParaRPr>
        </a:p>
      </dsp:txBody>
      <dsp:txXfrm>
        <a:off x="7516058" y="0"/>
        <a:ext cx="3265454" cy="511105"/>
      </dsp:txXfrm>
    </dsp:sp>
    <dsp:sp modelId="{EEB9E07E-1696-4A42-A734-40CBBFD5F2CB}">
      <dsp:nvSpPr>
        <dsp:cNvPr id="0" name=""/>
        <dsp:cNvSpPr/>
      </dsp:nvSpPr>
      <dsp:spPr>
        <a:xfrm>
          <a:off x="7516058" y="511105"/>
          <a:ext cx="3290404" cy="425153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Thường xuyên tổ chức lễ tôn vinh người hiến và gia đình họ là hình thức nhớ tới nghĩa cử cao đẹp của ngưòi hiến đã khuất, đồng thời động viên người khác làm theo.</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pt-BR" sz="1400" kern="1200" dirty="0" smtClean="0">
              <a:latin typeface="Arial" panose="020B0604020202020204" pitchFamily="34" charset="0"/>
              <a:cs typeface="Arial" panose="020B0604020202020204" pitchFamily="34" charset="0"/>
            </a:rPr>
            <a:t>Thường xuyên nêu gương những tình nguyện viên xuất sắc, tặng Kỷ niệm chương "</a:t>
          </a:r>
          <a:r>
            <a:rPr lang="pt-BR" sz="1400" i="1" kern="1200" dirty="0" smtClean="0">
              <a:latin typeface="Arial" panose="020B0604020202020204" pitchFamily="34" charset="0"/>
              <a:cs typeface="Arial" panose="020B0604020202020204" pitchFamily="34" charset="0"/>
            </a:rPr>
            <a:t>Vì Sự nghiệp nhân đạo"</a:t>
          </a:r>
          <a:r>
            <a:rPr lang="pt-BR" sz="1400" kern="1200" dirty="0" smtClean="0">
              <a:latin typeface="Arial" panose="020B0604020202020204" pitchFamily="34" charset="0"/>
              <a:cs typeface="Arial" panose="020B0604020202020204" pitchFamily="34" charset="0"/>
            </a:rPr>
            <a:t> để cổ vũ phong trào.</a:t>
          </a:r>
          <a:endParaRPr lang="en-US" sz="1400" kern="1200" dirty="0">
            <a:latin typeface="Arial" panose="020B0604020202020204" pitchFamily="34" charset="0"/>
            <a:cs typeface="Arial" panose="020B0604020202020204" pitchFamily="34" charset="0"/>
          </a:endParaRPr>
        </a:p>
      </dsp:txBody>
      <dsp:txXfrm>
        <a:off x="7516058" y="511105"/>
        <a:ext cx="3290404" cy="370312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F2DBC-FAAB-41A2-AEB8-449F175AE461}">
      <dsp:nvSpPr>
        <dsp:cNvPr id="0" name=""/>
        <dsp:cNvSpPr/>
      </dsp:nvSpPr>
      <dsp:spPr>
        <a:xfrm>
          <a:off x="3381" y="17734"/>
          <a:ext cx="3296840" cy="604800"/>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just" defTabSz="666750">
            <a:lnSpc>
              <a:spcPct val="90000"/>
            </a:lnSpc>
            <a:spcBef>
              <a:spcPct val="0"/>
            </a:spcBef>
            <a:spcAft>
              <a:spcPct val="35000"/>
            </a:spcAft>
          </a:pPr>
          <a:r>
            <a:rPr lang="pt-BR" sz="1500" b="1" kern="1200" dirty="0" smtClean="0">
              <a:latin typeface="Arial" panose="020B0604020202020204" pitchFamily="34" charset="0"/>
              <a:cs typeface="Arial" panose="020B0604020202020204" pitchFamily="34" charset="0"/>
            </a:rPr>
            <a:t>4. Vận động nguồn tài chính </a:t>
          </a:r>
          <a:endParaRPr lang="en-US" sz="1500" kern="1200" dirty="0">
            <a:latin typeface="Arial" panose="020B0604020202020204" pitchFamily="34" charset="0"/>
            <a:cs typeface="Arial" panose="020B0604020202020204" pitchFamily="34" charset="0"/>
          </a:endParaRPr>
        </a:p>
      </dsp:txBody>
      <dsp:txXfrm>
        <a:off x="3381" y="17734"/>
        <a:ext cx="3267316" cy="604800"/>
      </dsp:txXfrm>
    </dsp:sp>
    <dsp:sp modelId="{D92F594C-B73A-4511-9C65-8E1E37CC6D6D}">
      <dsp:nvSpPr>
        <dsp:cNvPr id="0" name=""/>
        <dsp:cNvSpPr/>
      </dsp:nvSpPr>
      <dsp:spPr>
        <a:xfrm>
          <a:off x="3381" y="622534"/>
          <a:ext cx="3296840" cy="378295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Các cấp Hội chủ động xây dựng kế hoạch truyền thông vận động hiến giác mạc, hiến mô, bộ phận cơ thể để đề xuất Chính phủ và Chính quyền địa phương hỗ trợ kinh phí theo nghị quyết 21/2003/NQ-CP.</a:t>
          </a:r>
          <a:endParaRPr lang="en-US" sz="15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Hội Chữ thập đỏ Việt Nam phối hợp với Bộ Y tế xây dựng phương án hỗ trợ kinh phí cho công tác tuyên truyền phục vụ việc thực hiện Luật.</a:t>
          </a:r>
          <a:endParaRPr lang="en-US" sz="1500" kern="1200" dirty="0">
            <a:latin typeface="Arial" panose="020B0604020202020204" pitchFamily="34" charset="0"/>
            <a:cs typeface="Arial" panose="020B0604020202020204" pitchFamily="34" charset="0"/>
          </a:endParaRPr>
        </a:p>
      </dsp:txBody>
      <dsp:txXfrm>
        <a:off x="3381" y="622534"/>
        <a:ext cx="3296840" cy="3233469"/>
      </dsp:txXfrm>
    </dsp:sp>
    <dsp:sp modelId="{764CC8DA-12F3-461E-B0AD-99ABEBBEF2ED}">
      <dsp:nvSpPr>
        <dsp:cNvPr id="0" name=""/>
        <dsp:cNvSpPr/>
      </dsp:nvSpPr>
      <dsp:spPr>
        <a:xfrm>
          <a:off x="3761779" y="17734"/>
          <a:ext cx="3296840" cy="604800"/>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just" defTabSz="666750">
            <a:lnSpc>
              <a:spcPct val="90000"/>
            </a:lnSpc>
            <a:spcBef>
              <a:spcPct val="0"/>
            </a:spcBef>
            <a:spcAft>
              <a:spcPct val="35000"/>
            </a:spcAft>
          </a:pPr>
          <a:r>
            <a:rPr lang="pt-BR" sz="1500" b="1" kern="1200" dirty="0" smtClean="0">
              <a:latin typeface="Arial" panose="020B0604020202020204" pitchFamily="34" charset="0"/>
              <a:cs typeface="Arial" panose="020B0604020202020204" pitchFamily="34" charset="0"/>
            </a:rPr>
            <a:t>5. Đẩy mạnh các hoạt động phối hợp liên ngành </a:t>
          </a:r>
          <a:endParaRPr lang="en-US" sz="1500" kern="1200" dirty="0">
            <a:latin typeface="Arial" panose="020B0604020202020204" pitchFamily="34" charset="0"/>
            <a:cs typeface="Arial" panose="020B0604020202020204" pitchFamily="34" charset="0"/>
          </a:endParaRPr>
        </a:p>
      </dsp:txBody>
      <dsp:txXfrm>
        <a:off x="3761779" y="17734"/>
        <a:ext cx="3267316" cy="604800"/>
      </dsp:txXfrm>
    </dsp:sp>
    <dsp:sp modelId="{009FCAD6-0111-4DE2-A2B4-79B331D493D5}">
      <dsp:nvSpPr>
        <dsp:cNvPr id="0" name=""/>
        <dsp:cNvSpPr/>
      </dsp:nvSpPr>
      <dsp:spPr>
        <a:xfrm>
          <a:off x="3761779" y="622534"/>
          <a:ext cx="3296840" cy="378295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Kinh nghiệm cho thấy các hoạt động nhất là hoạt động tuyên truyền, vận động của Hội Chữ thập đỏ thành công là nhờ biết phối hợp liên ngành tốt, tạo điều kiện tiếp cận dễ dàng với mọi tầng lớp nhân dân.</a:t>
          </a:r>
          <a:endParaRPr lang="en-US" sz="15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Phối hợp chặt chẽ với ngành Y tế và Ngân hàng mắt, ngân hàng mô, tạng để tổ chức các đợt tuyên truyền và thu nhận sự hiến tặng. </a:t>
          </a:r>
          <a:endParaRPr lang="en-US" sz="15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Tăng cường tham mưu cho các cấp uỷ Đảng, Chính quyền địa phương các cấp trong hoạt động tuyên truyền, vận động này.</a:t>
          </a:r>
          <a:endParaRPr lang="en-US" sz="1500" kern="1200" dirty="0">
            <a:latin typeface="Arial" panose="020B0604020202020204" pitchFamily="34" charset="0"/>
            <a:cs typeface="Arial" panose="020B0604020202020204" pitchFamily="34" charset="0"/>
          </a:endParaRPr>
        </a:p>
      </dsp:txBody>
      <dsp:txXfrm>
        <a:off x="3761779" y="622534"/>
        <a:ext cx="3296840" cy="3233469"/>
      </dsp:txXfrm>
    </dsp:sp>
    <dsp:sp modelId="{FF7AC3C0-33E9-4620-B597-570A9BCC8A8E}">
      <dsp:nvSpPr>
        <dsp:cNvPr id="0" name=""/>
        <dsp:cNvSpPr/>
      </dsp:nvSpPr>
      <dsp:spPr>
        <a:xfrm>
          <a:off x="7520178" y="17734"/>
          <a:ext cx="3296840" cy="604800"/>
        </a:xfrm>
        <a:prstGeom prst="round1Rect">
          <a:avLst/>
        </a:prstGeom>
        <a:solidFill>
          <a:srgbClr val="FF0000"/>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06680" tIns="60960" rIns="106680" bIns="60960" numCol="1" spcCol="1270" anchor="ctr" anchorCtr="0">
          <a:noAutofit/>
        </a:bodyPr>
        <a:lstStyle/>
        <a:p>
          <a:pPr lvl="0" algn="just" defTabSz="666750">
            <a:lnSpc>
              <a:spcPct val="90000"/>
            </a:lnSpc>
            <a:spcBef>
              <a:spcPct val="0"/>
            </a:spcBef>
            <a:spcAft>
              <a:spcPct val="35000"/>
            </a:spcAft>
          </a:pPr>
          <a:r>
            <a:rPr lang="pt-BR" sz="1500" b="1" kern="1200" dirty="0" smtClean="0">
              <a:latin typeface="Arial" panose="020B0604020202020204" pitchFamily="34" charset="0"/>
              <a:cs typeface="Arial" panose="020B0604020202020204" pitchFamily="34" charset="0"/>
            </a:rPr>
            <a:t>6. Phát triển hợp tác quốc tế </a:t>
          </a:r>
          <a:endParaRPr lang="en-US" sz="1500" kern="1200" dirty="0">
            <a:latin typeface="Arial" panose="020B0604020202020204" pitchFamily="34" charset="0"/>
            <a:cs typeface="Arial" panose="020B0604020202020204" pitchFamily="34" charset="0"/>
          </a:endParaRPr>
        </a:p>
      </dsp:txBody>
      <dsp:txXfrm>
        <a:off x="7520178" y="17734"/>
        <a:ext cx="3267316" cy="604800"/>
      </dsp:txXfrm>
    </dsp:sp>
    <dsp:sp modelId="{EEB9E07E-1696-4A42-A734-40CBBFD5F2CB}">
      <dsp:nvSpPr>
        <dsp:cNvPr id="0" name=""/>
        <dsp:cNvSpPr/>
      </dsp:nvSpPr>
      <dsp:spPr>
        <a:xfrm>
          <a:off x="7520178" y="622534"/>
          <a:ext cx="3296840" cy="3782953"/>
        </a:xfrm>
        <a:prstGeom prst="foldedCorner">
          <a:avLst/>
        </a:prstGeom>
        <a:solidFill>
          <a:schemeClr val="bg1">
            <a:alpha val="9000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pt-BR" sz="1500" kern="1200" dirty="0" smtClean="0">
              <a:latin typeface="Arial" panose="020B0604020202020204" pitchFamily="34" charset="0"/>
              <a:cs typeface="Arial" panose="020B0604020202020204" pitchFamily="34" charset="0"/>
            </a:rPr>
            <a:t>Tuyên truyền vận động hiến mô, bộ phận cơ thể nói chung và hiến giác mạc nói riêng là một trong những hoạt động được các Hội quốc gia quan tâm. Vì vậy việc chia sẻ kinh nghiệm với các Hội quốc gia, Hiệp hội Chữ thập đỏ, Trăng lưỡi liềm đỏ quốc tế là rất cần thiết. Qua đó vận động sự hỗ trợ kinh phí của Hiệp hội, các Hội quốc gia và các tổ chức quốc tế khác.</a:t>
          </a:r>
          <a:endParaRPr lang="en-US" sz="1500" kern="1200" dirty="0">
            <a:latin typeface="Arial" panose="020B0604020202020204" pitchFamily="34" charset="0"/>
            <a:cs typeface="Arial" panose="020B0604020202020204" pitchFamily="34" charset="0"/>
          </a:endParaRPr>
        </a:p>
      </dsp:txBody>
      <dsp:txXfrm>
        <a:off x="7520178" y="622534"/>
        <a:ext cx="3296840" cy="3233469"/>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07018-67AF-4B75-B179-A7A231D50CDF}" type="datetimeFigureOut">
              <a:rPr lang="en-US" smtClean="0"/>
              <a:t>5/17/2024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71CD5-26BD-4AC3-8DE8-C81BBC10180F}" type="slidenum">
              <a:rPr lang="en-US" smtClean="0"/>
              <a:t>‹#›</a:t>
            </a:fld>
            <a:endParaRPr lang="en-US"/>
          </a:p>
        </p:txBody>
      </p:sp>
    </p:spTree>
    <p:extLst>
      <p:ext uri="{BB962C8B-B14F-4D97-AF65-F5344CB8AC3E}">
        <p14:creationId xmlns:p14="http://schemas.microsoft.com/office/powerpoint/2010/main" val="178129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A322982-3465-4E24-8C9A-36805B3DE099}"/>
              </a:ext>
            </a:extLst>
          </p:cNvPr>
          <p:cNvSpPr>
            <a:spLocks noGrp="1"/>
          </p:cNvSpPr>
          <p:nvPr>
            <p:ph type="dt" sz="half" idx="10"/>
          </p:nvPr>
        </p:nvSpPr>
        <p:spPr/>
        <p:txBody>
          <a:bodyPr/>
          <a:lstStyle>
            <a:lvl1pPr>
              <a:defRPr/>
            </a:lvl1pPr>
          </a:lstStyle>
          <a:p>
            <a:pPr>
              <a:defRPr/>
            </a:pPr>
            <a:fld id="{0EC0C337-47D3-4570-B714-266E6F78AD08}" type="datetimeFigureOut">
              <a:rPr lang="en-US"/>
              <a:pPr>
                <a:defRPr/>
              </a:pPr>
              <a:t>5/17/2024</a:t>
            </a:fld>
            <a:endParaRPr lang="en-US"/>
          </a:p>
        </p:txBody>
      </p:sp>
      <p:sp>
        <p:nvSpPr>
          <p:cNvPr id="5" name="Footer Placeholder 4">
            <a:extLst>
              <a:ext uri="{FF2B5EF4-FFF2-40B4-BE49-F238E27FC236}">
                <a16:creationId xmlns:a16="http://schemas.microsoft.com/office/drawing/2014/main" id="{EAD7A7D8-6B09-4762-9D2C-4BE88E2900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5F7F69-7730-4272-96E5-4959569C26E8}"/>
              </a:ext>
            </a:extLst>
          </p:cNvPr>
          <p:cNvSpPr>
            <a:spLocks noGrp="1"/>
          </p:cNvSpPr>
          <p:nvPr>
            <p:ph type="sldNum" sz="quarter" idx="12"/>
          </p:nvPr>
        </p:nvSpPr>
        <p:spPr/>
        <p:txBody>
          <a:bodyPr/>
          <a:lstStyle>
            <a:lvl1pPr>
              <a:defRPr/>
            </a:lvl1pPr>
          </a:lstStyle>
          <a:p>
            <a:fld id="{BE5F3707-D84A-4059-8D3E-44C1B96028B4}" type="slidenum">
              <a:rPr lang="en-US" altLang="en-US"/>
              <a:pPr/>
              <a:t>‹#›</a:t>
            </a:fld>
            <a:endParaRPr lang="en-US" altLang="en-US"/>
          </a:p>
        </p:txBody>
      </p:sp>
    </p:spTree>
    <p:extLst>
      <p:ext uri="{BB962C8B-B14F-4D97-AF65-F5344CB8AC3E}">
        <p14:creationId xmlns:p14="http://schemas.microsoft.com/office/powerpoint/2010/main" val="260391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5CA5D-CF2C-48B1-BC3C-D9AD7075284E}"/>
              </a:ext>
            </a:extLst>
          </p:cNvPr>
          <p:cNvSpPr>
            <a:spLocks noGrp="1"/>
          </p:cNvSpPr>
          <p:nvPr>
            <p:ph type="dt" sz="half" idx="10"/>
          </p:nvPr>
        </p:nvSpPr>
        <p:spPr/>
        <p:txBody>
          <a:bodyPr/>
          <a:lstStyle>
            <a:lvl1pPr>
              <a:defRPr/>
            </a:lvl1pPr>
          </a:lstStyle>
          <a:p>
            <a:pPr>
              <a:defRPr/>
            </a:pPr>
            <a:fld id="{27289871-0276-480C-9CB6-F83E9D258863}" type="datetimeFigureOut">
              <a:rPr lang="en-US"/>
              <a:pPr>
                <a:defRPr/>
              </a:pPr>
              <a:t>5/17/2024</a:t>
            </a:fld>
            <a:endParaRPr lang="en-US"/>
          </a:p>
        </p:txBody>
      </p:sp>
      <p:sp>
        <p:nvSpPr>
          <p:cNvPr id="5" name="Footer Placeholder 4">
            <a:extLst>
              <a:ext uri="{FF2B5EF4-FFF2-40B4-BE49-F238E27FC236}">
                <a16:creationId xmlns:a16="http://schemas.microsoft.com/office/drawing/2014/main" id="{7990DF3F-9E59-4106-91B5-0F65606162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EEF98B-E0B5-4577-8F90-F275F7FC4E38}"/>
              </a:ext>
            </a:extLst>
          </p:cNvPr>
          <p:cNvSpPr>
            <a:spLocks noGrp="1"/>
          </p:cNvSpPr>
          <p:nvPr>
            <p:ph type="sldNum" sz="quarter" idx="12"/>
          </p:nvPr>
        </p:nvSpPr>
        <p:spPr/>
        <p:txBody>
          <a:bodyPr/>
          <a:lstStyle>
            <a:lvl1pPr>
              <a:defRPr/>
            </a:lvl1pPr>
          </a:lstStyle>
          <a:p>
            <a:fld id="{9081E4DC-7DCF-4B89-B898-6556086E452B}" type="slidenum">
              <a:rPr lang="en-US" altLang="en-US"/>
              <a:pPr/>
              <a:t>‹#›</a:t>
            </a:fld>
            <a:endParaRPr lang="en-US" altLang="en-US"/>
          </a:p>
        </p:txBody>
      </p:sp>
    </p:spTree>
    <p:extLst>
      <p:ext uri="{BB962C8B-B14F-4D97-AF65-F5344CB8AC3E}">
        <p14:creationId xmlns:p14="http://schemas.microsoft.com/office/powerpoint/2010/main" val="271964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2F349-3DCA-4071-B5D6-3AE53E778215}"/>
              </a:ext>
            </a:extLst>
          </p:cNvPr>
          <p:cNvSpPr>
            <a:spLocks noGrp="1"/>
          </p:cNvSpPr>
          <p:nvPr>
            <p:ph type="dt" sz="half" idx="10"/>
          </p:nvPr>
        </p:nvSpPr>
        <p:spPr/>
        <p:txBody>
          <a:bodyPr/>
          <a:lstStyle>
            <a:lvl1pPr>
              <a:defRPr/>
            </a:lvl1pPr>
          </a:lstStyle>
          <a:p>
            <a:pPr>
              <a:defRPr/>
            </a:pPr>
            <a:fld id="{8FA8969D-A7BC-40A9-80E3-C9502320E36B}" type="datetimeFigureOut">
              <a:rPr lang="en-US"/>
              <a:pPr>
                <a:defRPr/>
              </a:pPr>
              <a:t>5/17/2024</a:t>
            </a:fld>
            <a:endParaRPr lang="en-US"/>
          </a:p>
        </p:txBody>
      </p:sp>
      <p:sp>
        <p:nvSpPr>
          <p:cNvPr id="5" name="Footer Placeholder 4">
            <a:extLst>
              <a:ext uri="{FF2B5EF4-FFF2-40B4-BE49-F238E27FC236}">
                <a16:creationId xmlns:a16="http://schemas.microsoft.com/office/drawing/2014/main" id="{AA2AF2A1-63EA-4A37-93CA-5F41A61587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5BF057-4FA7-40ED-949F-7B406E36955D}"/>
              </a:ext>
            </a:extLst>
          </p:cNvPr>
          <p:cNvSpPr>
            <a:spLocks noGrp="1"/>
          </p:cNvSpPr>
          <p:nvPr>
            <p:ph type="sldNum" sz="quarter" idx="12"/>
          </p:nvPr>
        </p:nvSpPr>
        <p:spPr/>
        <p:txBody>
          <a:bodyPr/>
          <a:lstStyle>
            <a:lvl1pPr>
              <a:defRPr/>
            </a:lvl1pPr>
          </a:lstStyle>
          <a:p>
            <a:fld id="{C64F2B4B-20AC-43BD-A273-129F590B7DA6}" type="slidenum">
              <a:rPr lang="en-US" altLang="en-US"/>
              <a:pPr/>
              <a:t>‹#›</a:t>
            </a:fld>
            <a:endParaRPr lang="en-US" altLang="en-US"/>
          </a:p>
        </p:txBody>
      </p:sp>
    </p:spTree>
    <p:extLst>
      <p:ext uri="{BB962C8B-B14F-4D97-AF65-F5344CB8AC3E}">
        <p14:creationId xmlns:p14="http://schemas.microsoft.com/office/powerpoint/2010/main" val="31555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2E0B75-E3D0-42B5-9CDA-2D8ADB4536D9}"/>
              </a:ext>
            </a:extLst>
          </p:cNvPr>
          <p:cNvSpPr>
            <a:spLocks noGrp="1"/>
          </p:cNvSpPr>
          <p:nvPr>
            <p:ph type="dt" sz="half" idx="10"/>
          </p:nvPr>
        </p:nvSpPr>
        <p:spPr/>
        <p:txBody>
          <a:bodyPr/>
          <a:lstStyle>
            <a:lvl1pPr>
              <a:defRPr/>
            </a:lvl1pPr>
          </a:lstStyle>
          <a:p>
            <a:pPr>
              <a:defRPr/>
            </a:pPr>
            <a:fld id="{FC9A3491-F257-432A-8BB5-05510B7EAF27}" type="datetimeFigureOut">
              <a:rPr lang="en-US"/>
              <a:pPr>
                <a:defRPr/>
              </a:pPr>
              <a:t>5/17/2024</a:t>
            </a:fld>
            <a:endParaRPr lang="en-US"/>
          </a:p>
        </p:txBody>
      </p:sp>
      <p:sp>
        <p:nvSpPr>
          <p:cNvPr id="5" name="Footer Placeholder 4">
            <a:extLst>
              <a:ext uri="{FF2B5EF4-FFF2-40B4-BE49-F238E27FC236}">
                <a16:creationId xmlns:a16="http://schemas.microsoft.com/office/drawing/2014/main" id="{057AF700-FD47-49AA-BB86-55E294EAF1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7633E30-EFE4-4251-A728-DDC73DAF9ED6}"/>
              </a:ext>
            </a:extLst>
          </p:cNvPr>
          <p:cNvSpPr>
            <a:spLocks noGrp="1"/>
          </p:cNvSpPr>
          <p:nvPr>
            <p:ph type="sldNum" sz="quarter" idx="12"/>
          </p:nvPr>
        </p:nvSpPr>
        <p:spPr/>
        <p:txBody>
          <a:bodyPr/>
          <a:lstStyle>
            <a:lvl1pPr>
              <a:defRPr/>
            </a:lvl1pPr>
          </a:lstStyle>
          <a:p>
            <a:fld id="{C5FEC8E9-2759-41C2-8860-3C4A6E40CE97}" type="slidenum">
              <a:rPr lang="en-US" altLang="en-US"/>
              <a:pPr/>
              <a:t>‹#›</a:t>
            </a:fld>
            <a:endParaRPr lang="en-US" altLang="en-US"/>
          </a:p>
        </p:txBody>
      </p:sp>
    </p:spTree>
    <p:extLst>
      <p:ext uri="{BB962C8B-B14F-4D97-AF65-F5344CB8AC3E}">
        <p14:creationId xmlns:p14="http://schemas.microsoft.com/office/powerpoint/2010/main" val="40257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37183-10CB-455E-948B-25C6E06CDAE3}"/>
              </a:ext>
            </a:extLst>
          </p:cNvPr>
          <p:cNvSpPr>
            <a:spLocks noGrp="1"/>
          </p:cNvSpPr>
          <p:nvPr>
            <p:ph type="dt" sz="half" idx="10"/>
          </p:nvPr>
        </p:nvSpPr>
        <p:spPr/>
        <p:txBody>
          <a:bodyPr/>
          <a:lstStyle>
            <a:lvl1pPr>
              <a:defRPr/>
            </a:lvl1pPr>
          </a:lstStyle>
          <a:p>
            <a:pPr>
              <a:defRPr/>
            </a:pPr>
            <a:fld id="{2698649A-5DC5-4CED-89A3-71E2A0E219F6}" type="datetimeFigureOut">
              <a:rPr lang="en-US"/>
              <a:pPr>
                <a:defRPr/>
              </a:pPr>
              <a:t>5/17/2024</a:t>
            </a:fld>
            <a:endParaRPr lang="en-US"/>
          </a:p>
        </p:txBody>
      </p:sp>
      <p:sp>
        <p:nvSpPr>
          <p:cNvPr id="5" name="Footer Placeholder 4">
            <a:extLst>
              <a:ext uri="{FF2B5EF4-FFF2-40B4-BE49-F238E27FC236}">
                <a16:creationId xmlns:a16="http://schemas.microsoft.com/office/drawing/2014/main" id="{3909F0EE-C7AA-4DD9-9780-2B5BE744024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D05B83-9482-463A-9AED-A1A09EBE1038}"/>
              </a:ext>
            </a:extLst>
          </p:cNvPr>
          <p:cNvSpPr>
            <a:spLocks noGrp="1"/>
          </p:cNvSpPr>
          <p:nvPr>
            <p:ph type="sldNum" sz="quarter" idx="12"/>
          </p:nvPr>
        </p:nvSpPr>
        <p:spPr/>
        <p:txBody>
          <a:bodyPr/>
          <a:lstStyle>
            <a:lvl1pPr>
              <a:defRPr/>
            </a:lvl1pPr>
          </a:lstStyle>
          <a:p>
            <a:fld id="{0A435E99-3DEA-48E8-9D88-96C159F7EC2D}" type="slidenum">
              <a:rPr lang="en-US" altLang="en-US"/>
              <a:pPr/>
              <a:t>‹#›</a:t>
            </a:fld>
            <a:endParaRPr lang="en-US" altLang="en-US"/>
          </a:p>
        </p:txBody>
      </p:sp>
    </p:spTree>
    <p:extLst>
      <p:ext uri="{BB962C8B-B14F-4D97-AF65-F5344CB8AC3E}">
        <p14:creationId xmlns:p14="http://schemas.microsoft.com/office/powerpoint/2010/main" val="24461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0198AC0-3D0E-42F9-A455-8765F5CD7B0C}"/>
              </a:ext>
            </a:extLst>
          </p:cNvPr>
          <p:cNvSpPr>
            <a:spLocks noGrp="1"/>
          </p:cNvSpPr>
          <p:nvPr>
            <p:ph type="dt" sz="half" idx="10"/>
          </p:nvPr>
        </p:nvSpPr>
        <p:spPr/>
        <p:txBody>
          <a:bodyPr/>
          <a:lstStyle>
            <a:lvl1pPr>
              <a:defRPr/>
            </a:lvl1pPr>
          </a:lstStyle>
          <a:p>
            <a:pPr>
              <a:defRPr/>
            </a:pPr>
            <a:fld id="{D5181C5A-7D2E-43FC-9B43-21F9A44D8175}" type="datetimeFigureOut">
              <a:rPr lang="en-US"/>
              <a:pPr>
                <a:defRPr/>
              </a:pPr>
              <a:t>5/17/2024</a:t>
            </a:fld>
            <a:endParaRPr lang="en-US"/>
          </a:p>
        </p:txBody>
      </p:sp>
      <p:sp>
        <p:nvSpPr>
          <p:cNvPr id="6" name="Footer Placeholder 4">
            <a:extLst>
              <a:ext uri="{FF2B5EF4-FFF2-40B4-BE49-F238E27FC236}">
                <a16:creationId xmlns:a16="http://schemas.microsoft.com/office/drawing/2014/main" id="{33DFF2BC-1FA0-436A-8A8B-1FE81E6748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B30F43-3705-4863-935E-E86A8FAB3053}"/>
              </a:ext>
            </a:extLst>
          </p:cNvPr>
          <p:cNvSpPr>
            <a:spLocks noGrp="1"/>
          </p:cNvSpPr>
          <p:nvPr>
            <p:ph type="sldNum" sz="quarter" idx="12"/>
          </p:nvPr>
        </p:nvSpPr>
        <p:spPr/>
        <p:txBody>
          <a:bodyPr/>
          <a:lstStyle>
            <a:lvl1pPr>
              <a:defRPr/>
            </a:lvl1pPr>
          </a:lstStyle>
          <a:p>
            <a:fld id="{7D1D17D2-1234-4B52-8059-D1A48615D275}" type="slidenum">
              <a:rPr lang="en-US" altLang="en-US"/>
              <a:pPr/>
              <a:t>‹#›</a:t>
            </a:fld>
            <a:endParaRPr lang="en-US" altLang="en-US"/>
          </a:p>
        </p:txBody>
      </p:sp>
    </p:spTree>
    <p:extLst>
      <p:ext uri="{BB962C8B-B14F-4D97-AF65-F5344CB8AC3E}">
        <p14:creationId xmlns:p14="http://schemas.microsoft.com/office/powerpoint/2010/main" val="92761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1C6ACDF-0F1A-4E6F-AA45-834BDAABFAB7}"/>
              </a:ext>
            </a:extLst>
          </p:cNvPr>
          <p:cNvSpPr>
            <a:spLocks noGrp="1"/>
          </p:cNvSpPr>
          <p:nvPr>
            <p:ph type="dt" sz="half" idx="10"/>
          </p:nvPr>
        </p:nvSpPr>
        <p:spPr/>
        <p:txBody>
          <a:bodyPr/>
          <a:lstStyle>
            <a:lvl1pPr>
              <a:defRPr/>
            </a:lvl1pPr>
          </a:lstStyle>
          <a:p>
            <a:pPr>
              <a:defRPr/>
            </a:pPr>
            <a:fld id="{58EBCF91-73B3-47FE-A794-14B353564ADA}" type="datetimeFigureOut">
              <a:rPr lang="en-US"/>
              <a:pPr>
                <a:defRPr/>
              </a:pPr>
              <a:t>5/17/2024</a:t>
            </a:fld>
            <a:endParaRPr lang="en-US"/>
          </a:p>
        </p:txBody>
      </p:sp>
      <p:sp>
        <p:nvSpPr>
          <p:cNvPr id="8" name="Footer Placeholder 4">
            <a:extLst>
              <a:ext uri="{FF2B5EF4-FFF2-40B4-BE49-F238E27FC236}">
                <a16:creationId xmlns:a16="http://schemas.microsoft.com/office/drawing/2014/main" id="{DFD7D860-F200-4782-81B6-7C87F8FE242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BC08F66-CAD7-440F-808E-338E39BE33B0}"/>
              </a:ext>
            </a:extLst>
          </p:cNvPr>
          <p:cNvSpPr>
            <a:spLocks noGrp="1"/>
          </p:cNvSpPr>
          <p:nvPr>
            <p:ph type="sldNum" sz="quarter" idx="12"/>
          </p:nvPr>
        </p:nvSpPr>
        <p:spPr/>
        <p:txBody>
          <a:bodyPr/>
          <a:lstStyle>
            <a:lvl1pPr>
              <a:defRPr/>
            </a:lvl1pPr>
          </a:lstStyle>
          <a:p>
            <a:fld id="{BA355DCC-DBB6-4CCA-9E38-1BCCA716B1BB}" type="slidenum">
              <a:rPr lang="en-US" altLang="en-US"/>
              <a:pPr/>
              <a:t>‹#›</a:t>
            </a:fld>
            <a:endParaRPr lang="en-US" altLang="en-US"/>
          </a:p>
        </p:txBody>
      </p:sp>
    </p:spTree>
    <p:extLst>
      <p:ext uri="{BB962C8B-B14F-4D97-AF65-F5344CB8AC3E}">
        <p14:creationId xmlns:p14="http://schemas.microsoft.com/office/powerpoint/2010/main" val="397927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19B4980-F1B4-4E7B-89F6-D9FE8058EF2C}"/>
              </a:ext>
            </a:extLst>
          </p:cNvPr>
          <p:cNvSpPr>
            <a:spLocks noGrp="1"/>
          </p:cNvSpPr>
          <p:nvPr>
            <p:ph type="dt" sz="half" idx="10"/>
          </p:nvPr>
        </p:nvSpPr>
        <p:spPr/>
        <p:txBody>
          <a:bodyPr/>
          <a:lstStyle>
            <a:lvl1pPr>
              <a:defRPr/>
            </a:lvl1pPr>
          </a:lstStyle>
          <a:p>
            <a:pPr>
              <a:defRPr/>
            </a:pPr>
            <a:fld id="{DBC79CF9-B5E7-41CF-84B4-FDB290A22E5E}" type="datetimeFigureOut">
              <a:rPr lang="en-US"/>
              <a:pPr>
                <a:defRPr/>
              </a:pPr>
              <a:t>5/17/2024</a:t>
            </a:fld>
            <a:endParaRPr lang="en-US"/>
          </a:p>
        </p:txBody>
      </p:sp>
      <p:sp>
        <p:nvSpPr>
          <p:cNvPr id="4" name="Footer Placeholder 4">
            <a:extLst>
              <a:ext uri="{FF2B5EF4-FFF2-40B4-BE49-F238E27FC236}">
                <a16:creationId xmlns:a16="http://schemas.microsoft.com/office/drawing/2014/main" id="{A76E63EB-5F7A-4598-8938-855C460BACD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C85F3E9-6F5E-4340-A20D-F084654DC307}"/>
              </a:ext>
            </a:extLst>
          </p:cNvPr>
          <p:cNvSpPr>
            <a:spLocks noGrp="1"/>
          </p:cNvSpPr>
          <p:nvPr>
            <p:ph type="sldNum" sz="quarter" idx="12"/>
          </p:nvPr>
        </p:nvSpPr>
        <p:spPr/>
        <p:txBody>
          <a:bodyPr/>
          <a:lstStyle>
            <a:lvl1pPr>
              <a:defRPr/>
            </a:lvl1pPr>
          </a:lstStyle>
          <a:p>
            <a:fld id="{4E9BD012-CF15-4CC0-8F1E-249C45390AF1}" type="slidenum">
              <a:rPr lang="en-US" altLang="en-US"/>
              <a:pPr/>
              <a:t>‹#›</a:t>
            </a:fld>
            <a:endParaRPr lang="en-US" altLang="en-US"/>
          </a:p>
        </p:txBody>
      </p:sp>
    </p:spTree>
    <p:extLst>
      <p:ext uri="{BB962C8B-B14F-4D97-AF65-F5344CB8AC3E}">
        <p14:creationId xmlns:p14="http://schemas.microsoft.com/office/powerpoint/2010/main" val="144059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56A4245-D81C-4C36-A202-58132A24452F}"/>
              </a:ext>
            </a:extLst>
          </p:cNvPr>
          <p:cNvSpPr>
            <a:spLocks noGrp="1"/>
          </p:cNvSpPr>
          <p:nvPr>
            <p:ph type="dt" sz="half" idx="10"/>
          </p:nvPr>
        </p:nvSpPr>
        <p:spPr/>
        <p:txBody>
          <a:bodyPr/>
          <a:lstStyle>
            <a:lvl1pPr>
              <a:defRPr/>
            </a:lvl1pPr>
          </a:lstStyle>
          <a:p>
            <a:pPr>
              <a:defRPr/>
            </a:pPr>
            <a:fld id="{3B3C6165-898E-41F7-AD3A-CCE58829C85A}" type="datetimeFigureOut">
              <a:rPr lang="en-US"/>
              <a:pPr>
                <a:defRPr/>
              </a:pPr>
              <a:t>5/17/2024</a:t>
            </a:fld>
            <a:endParaRPr lang="en-US"/>
          </a:p>
        </p:txBody>
      </p:sp>
      <p:sp>
        <p:nvSpPr>
          <p:cNvPr id="3" name="Footer Placeholder 4">
            <a:extLst>
              <a:ext uri="{FF2B5EF4-FFF2-40B4-BE49-F238E27FC236}">
                <a16:creationId xmlns:a16="http://schemas.microsoft.com/office/drawing/2014/main" id="{6C75B77B-CB35-4A76-9F54-0879A9429C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680DA40-4214-4A09-8C06-79CB3109F935}"/>
              </a:ext>
            </a:extLst>
          </p:cNvPr>
          <p:cNvSpPr>
            <a:spLocks noGrp="1"/>
          </p:cNvSpPr>
          <p:nvPr>
            <p:ph type="sldNum" sz="quarter" idx="12"/>
          </p:nvPr>
        </p:nvSpPr>
        <p:spPr/>
        <p:txBody>
          <a:bodyPr/>
          <a:lstStyle>
            <a:lvl1pPr>
              <a:defRPr/>
            </a:lvl1pPr>
          </a:lstStyle>
          <a:p>
            <a:fld id="{AE8B419B-9300-4A7C-975E-74688EB0D3EE}" type="slidenum">
              <a:rPr lang="en-US" altLang="en-US"/>
              <a:pPr/>
              <a:t>‹#›</a:t>
            </a:fld>
            <a:endParaRPr lang="en-US" altLang="en-US"/>
          </a:p>
        </p:txBody>
      </p:sp>
    </p:spTree>
    <p:extLst>
      <p:ext uri="{BB962C8B-B14F-4D97-AF65-F5344CB8AC3E}">
        <p14:creationId xmlns:p14="http://schemas.microsoft.com/office/powerpoint/2010/main" val="395458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B10483F-9035-4D71-A13E-5B94966646AB}"/>
              </a:ext>
            </a:extLst>
          </p:cNvPr>
          <p:cNvSpPr>
            <a:spLocks noGrp="1"/>
          </p:cNvSpPr>
          <p:nvPr>
            <p:ph type="dt" sz="half" idx="10"/>
          </p:nvPr>
        </p:nvSpPr>
        <p:spPr/>
        <p:txBody>
          <a:bodyPr/>
          <a:lstStyle>
            <a:lvl1pPr>
              <a:defRPr/>
            </a:lvl1pPr>
          </a:lstStyle>
          <a:p>
            <a:pPr>
              <a:defRPr/>
            </a:pPr>
            <a:fld id="{8B374DC8-F4C6-46E3-BDA0-B0F9B2ECA8CD}" type="datetimeFigureOut">
              <a:rPr lang="en-US"/>
              <a:pPr>
                <a:defRPr/>
              </a:pPr>
              <a:t>5/17/2024</a:t>
            </a:fld>
            <a:endParaRPr lang="en-US"/>
          </a:p>
        </p:txBody>
      </p:sp>
      <p:sp>
        <p:nvSpPr>
          <p:cNvPr id="6" name="Footer Placeholder 4">
            <a:extLst>
              <a:ext uri="{FF2B5EF4-FFF2-40B4-BE49-F238E27FC236}">
                <a16:creationId xmlns:a16="http://schemas.microsoft.com/office/drawing/2014/main" id="{C17C5CBD-63D2-40DA-84A7-C19A0AE42FD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3F2BC26-DF0B-4DC3-9C12-D98701502892}"/>
              </a:ext>
            </a:extLst>
          </p:cNvPr>
          <p:cNvSpPr>
            <a:spLocks noGrp="1"/>
          </p:cNvSpPr>
          <p:nvPr>
            <p:ph type="sldNum" sz="quarter" idx="12"/>
          </p:nvPr>
        </p:nvSpPr>
        <p:spPr/>
        <p:txBody>
          <a:bodyPr/>
          <a:lstStyle>
            <a:lvl1pPr>
              <a:defRPr/>
            </a:lvl1pPr>
          </a:lstStyle>
          <a:p>
            <a:fld id="{8F0BA2CA-EECC-4B90-89F5-EE6D9A9246DA}" type="slidenum">
              <a:rPr lang="en-US" altLang="en-US"/>
              <a:pPr/>
              <a:t>‹#›</a:t>
            </a:fld>
            <a:endParaRPr lang="en-US" altLang="en-US"/>
          </a:p>
        </p:txBody>
      </p:sp>
    </p:spTree>
    <p:extLst>
      <p:ext uri="{BB962C8B-B14F-4D97-AF65-F5344CB8AC3E}">
        <p14:creationId xmlns:p14="http://schemas.microsoft.com/office/powerpoint/2010/main" val="2028433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BC7858F-C827-4670-9112-73C973791386}"/>
              </a:ext>
            </a:extLst>
          </p:cNvPr>
          <p:cNvSpPr>
            <a:spLocks noGrp="1"/>
          </p:cNvSpPr>
          <p:nvPr>
            <p:ph type="dt" sz="half" idx="10"/>
          </p:nvPr>
        </p:nvSpPr>
        <p:spPr/>
        <p:txBody>
          <a:bodyPr/>
          <a:lstStyle>
            <a:lvl1pPr>
              <a:defRPr/>
            </a:lvl1pPr>
          </a:lstStyle>
          <a:p>
            <a:pPr>
              <a:defRPr/>
            </a:pPr>
            <a:fld id="{880146F9-EB94-4C75-BFAE-518BC9D22316}" type="datetimeFigureOut">
              <a:rPr lang="en-US"/>
              <a:pPr>
                <a:defRPr/>
              </a:pPr>
              <a:t>5/17/2024</a:t>
            </a:fld>
            <a:endParaRPr lang="en-US"/>
          </a:p>
        </p:txBody>
      </p:sp>
      <p:sp>
        <p:nvSpPr>
          <p:cNvPr id="6" name="Footer Placeholder 4">
            <a:extLst>
              <a:ext uri="{FF2B5EF4-FFF2-40B4-BE49-F238E27FC236}">
                <a16:creationId xmlns:a16="http://schemas.microsoft.com/office/drawing/2014/main" id="{97639098-ABAE-4704-8B64-5B20B24590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4C6376-50F7-4587-B168-71217C7C9BC1}"/>
              </a:ext>
            </a:extLst>
          </p:cNvPr>
          <p:cNvSpPr>
            <a:spLocks noGrp="1"/>
          </p:cNvSpPr>
          <p:nvPr>
            <p:ph type="sldNum" sz="quarter" idx="12"/>
          </p:nvPr>
        </p:nvSpPr>
        <p:spPr/>
        <p:txBody>
          <a:bodyPr/>
          <a:lstStyle>
            <a:lvl1pPr>
              <a:defRPr/>
            </a:lvl1pPr>
          </a:lstStyle>
          <a:p>
            <a:fld id="{D8054908-AAF9-498D-B1D5-0B98BDD80376}" type="slidenum">
              <a:rPr lang="en-US" altLang="en-US"/>
              <a:pPr/>
              <a:t>‹#›</a:t>
            </a:fld>
            <a:endParaRPr lang="en-US" altLang="en-US"/>
          </a:p>
        </p:txBody>
      </p:sp>
    </p:spTree>
    <p:extLst>
      <p:ext uri="{BB962C8B-B14F-4D97-AF65-F5344CB8AC3E}">
        <p14:creationId xmlns:p14="http://schemas.microsoft.com/office/powerpoint/2010/main" val="255135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B76C9C-97E0-4407-9AFF-AD5435063FC4}"/>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9194093-C62B-4C55-AFC4-2B4F810DE56E}"/>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7971978-9393-4D85-A035-95CBB39B0D84}"/>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975E6B93-0752-43B5-A3DA-D07A9748FE3B}" type="datetimeFigureOut">
              <a:rPr lang="en-US"/>
              <a:pPr>
                <a:defRPr/>
              </a:pPr>
              <a:t>5/17/2024</a:t>
            </a:fld>
            <a:endParaRPr lang="en-US"/>
          </a:p>
        </p:txBody>
      </p:sp>
      <p:sp>
        <p:nvSpPr>
          <p:cNvPr id="5" name="Footer Placeholder 4">
            <a:extLst>
              <a:ext uri="{FF2B5EF4-FFF2-40B4-BE49-F238E27FC236}">
                <a16:creationId xmlns:a16="http://schemas.microsoft.com/office/drawing/2014/main" id="{8694DCC2-B6F5-4AC8-A40C-F980CAB93CCC}"/>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2C0B8FDB-AB8B-4028-A4C6-5980A762D1C6}"/>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9B7F66A-3969-4146-A0C8-A623DB715E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0"/>
        </a:defRPr>
      </a:lvl2pPr>
      <a:lvl3pPr algn="ctr" rtl="0" eaLnBrk="0" fontAlgn="base" hangingPunct="0">
        <a:spcBef>
          <a:spcPct val="0"/>
        </a:spcBef>
        <a:spcAft>
          <a:spcPct val="0"/>
        </a:spcAft>
        <a:defRPr sz="4400">
          <a:solidFill>
            <a:schemeClr val="tx1"/>
          </a:solidFill>
          <a:latin typeface="Calibri" charset="0"/>
          <a:ea typeface="ＭＳ Ｐゴシック" charset="0"/>
        </a:defRPr>
      </a:lvl3pPr>
      <a:lvl4pPr algn="ctr" rtl="0" eaLnBrk="0" fontAlgn="base" hangingPunct="0">
        <a:spcBef>
          <a:spcPct val="0"/>
        </a:spcBef>
        <a:spcAft>
          <a:spcPct val="0"/>
        </a:spcAft>
        <a:defRPr sz="4400">
          <a:solidFill>
            <a:schemeClr val="tx1"/>
          </a:solidFill>
          <a:latin typeface="Calibri" charset="0"/>
          <a:ea typeface="ＭＳ Ｐゴシック" charset="0"/>
        </a:defRPr>
      </a:lvl4pPr>
      <a:lvl5pPr algn="ctr" rtl="0" eaLnBrk="0" fontAlgn="base" hangingPunct="0">
        <a:spcBef>
          <a:spcPct val="0"/>
        </a:spcBef>
        <a:spcAft>
          <a:spcPct val="0"/>
        </a:spcAft>
        <a:defRPr sz="4400">
          <a:solidFill>
            <a:schemeClr val="tx1"/>
          </a:solidFill>
          <a:latin typeface="Calibri" charset="0"/>
          <a:ea typeface="ＭＳ Ｐゴシック"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png"/><Relationship Id="rId7" Type="http://schemas.openxmlformats.org/officeDocument/2006/relationships/diagramColors" Target="../diagrams/colors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2.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3.png"/><Relationship Id="rId7" Type="http://schemas.openxmlformats.org/officeDocument/2006/relationships/diagramColors" Target="../diagrams/colors7.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3.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3.png"/><Relationship Id="rId7" Type="http://schemas.openxmlformats.org/officeDocument/2006/relationships/diagramColors" Target="../diagrams/colors8.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593B3E2-38A1-4072-BEF5-2C6D93F95784}"/>
              </a:ext>
            </a:extLst>
          </p:cNvPr>
          <p:cNvSpPr/>
          <p:nvPr/>
        </p:nvSpPr>
        <p:spPr>
          <a:xfrm>
            <a:off x="0" y="1981200"/>
            <a:ext cx="12192000" cy="4876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2051" name="Title 1">
            <a:extLst>
              <a:ext uri="{FF2B5EF4-FFF2-40B4-BE49-F238E27FC236}">
                <a16:creationId xmlns:a16="http://schemas.microsoft.com/office/drawing/2014/main" id="{11126794-F2C0-43A6-B06C-42117D3BE5A1}"/>
              </a:ext>
            </a:extLst>
          </p:cNvPr>
          <p:cNvSpPr>
            <a:spLocks noGrp="1"/>
          </p:cNvSpPr>
          <p:nvPr>
            <p:ph type="title"/>
          </p:nvPr>
        </p:nvSpPr>
        <p:spPr>
          <a:xfrm>
            <a:off x="0" y="3429000"/>
            <a:ext cx="12192000" cy="1905000"/>
          </a:xfrm>
        </p:spPr>
        <p:txBody>
          <a:bodyPr/>
          <a:lstStyle/>
          <a:p>
            <a:pPr>
              <a:lnSpc>
                <a:spcPct val="150000"/>
              </a:lnSpc>
            </a:pPr>
            <a:r>
              <a:rPr lang="en-US" sz="54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TÀI LIỆU</a:t>
            </a:r>
            <a: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
            </a:r>
            <a:b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HIẾN MÁU, HIẾN MÔ TẠNG</a:t>
            </a:r>
            <a:endParaRPr lang="vi-VN"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p:txBody>
      </p:sp>
      <p:pic>
        <p:nvPicPr>
          <p:cNvPr id="3" name="Picture 2"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5791200" cy="120705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1060365" y="228600"/>
            <a:ext cx="473083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1800" b="1" dirty="0">
                <a:ln w="1905"/>
                <a:solidFill>
                  <a:schemeClr val="bg2">
                    <a:lumMod val="10000"/>
                  </a:schemeClr>
                </a:solidFill>
                <a:latin typeface="Arial" panose="020B0604020202020204" pitchFamily="34" charset="0"/>
                <a:cs typeface="Arial" panose="020B0604020202020204" pitchFamily="34" charset="0"/>
              </a:rPr>
              <a:t>4. Tuyên truyền, vận động hiến giác mạc </a:t>
            </a:r>
            <a:endParaRPr lang="en-US" altLang="en-US" sz="1800" b="1" dirty="0" smtClean="0">
              <a:ln w="1905"/>
              <a:solidFill>
                <a:schemeClr val="bg2">
                  <a:lumMod val="10000"/>
                </a:schemeClr>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0365" y="597932"/>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104551735"/>
              </p:ext>
            </p:extLst>
          </p:nvPr>
        </p:nvGraphicFramePr>
        <p:xfrm>
          <a:off x="342900" y="967264"/>
          <a:ext cx="11506200" cy="4805680"/>
        </p:xfrm>
        <a:graphic>
          <a:graphicData uri="http://schemas.openxmlformats.org/drawingml/2006/table">
            <a:tbl>
              <a:tblPr firstRow="1" bandRow="1">
                <a:tableStyleId>{BDBED569-4797-4DF1-A0F4-6AAB3CD982D8}</a:tableStyleId>
              </a:tblPr>
              <a:tblGrid>
                <a:gridCol w="2106770">
                  <a:extLst>
                    <a:ext uri="{9D8B030D-6E8A-4147-A177-3AD203B41FA5}">
                      <a16:colId xmlns:a16="http://schemas.microsoft.com/office/drawing/2014/main" val="3383400589"/>
                    </a:ext>
                  </a:extLst>
                </a:gridCol>
                <a:gridCol w="3646330">
                  <a:extLst>
                    <a:ext uri="{9D8B030D-6E8A-4147-A177-3AD203B41FA5}">
                      <a16:colId xmlns:a16="http://schemas.microsoft.com/office/drawing/2014/main" val="13070428"/>
                    </a:ext>
                  </a:extLst>
                </a:gridCol>
                <a:gridCol w="2876550">
                  <a:extLst>
                    <a:ext uri="{9D8B030D-6E8A-4147-A177-3AD203B41FA5}">
                      <a16:colId xmlns:a16="http://schemas.microsoft.com/office/drawing/2014/main" val="2053599016"/>
                    </a:ext>
                  </a:extLst>
                </a:gridCol>
                <a:gridCol w="2876550">
                  <a:extLst>
                    <a:ext uri="{9D8B030D-6E8A-4147-A177-3AD203B41FA5}">
                      <a16:colId xmlns:a16="http://schemas.microsoft.com/office/drawing/2014/main" val="611544784"/>
                    </a:ext>
                  </a:extLst>
                </a:gridCol>
              </a:tblGrid>
              <a:tr h="370840">
                <a:tc>
                  <a:txBody>
                    <a:bodyPr/>
                    <a:lstStyle/>
                    <a:p>
                      <a:pPr algn="ctr"/>
                      <a:r>
                        <a:rPr lang="en-US" sz="1500" kern="1200" dirty="0" smtClean="0">
                          <a:solidFill>
                            <a:schemeClr val="bg1"/>
                          </a:solidFill>
                          <a:effectLst/>
                          <a:latin typeface="Arial" panose="020B0604020202020204" pitchFamily="34" charset="0"/>
                          <a:cs typeface="Arial" panose="020B0604020202020204" pitchFamily="34" charset="0"/>
                        </a:rPr>
                        <a:t>a) </a:t>
                      </a:r>
                      <a:r>
                        <a:rPr lang="en-US" sz="1500" kern="1200" dirty="0" err="1" smtClean="0">
                          <a:solidFill>
                            <a:schemeClr val="bg1"/>
                          </a:solidFill>
                          <a:effectLst/>
                          <a:latin typeface="Arial" panose="020B0604020202020204" pitchFamily="34" charset="0"/>
                          <a:cs typeface="Arial" panose="020B0604020202020204" pitchFamily="34" charset="0"/>
                        </a:rPr>
                        <a:t>Mục</a:t>
                      </a:r>
                      <a:r>
                        <a:rPr lang="en-US" sz="1500" kern="1200" dirty="0" smtClean="0">
                          <a:solidFill>
                            <a:schemeClr val="bg1"/>
                          </a:solidFill>
                          <a:effectLst/>
                          <a:latin typeface="Arial" panose="020B0604020202020204" pitchFamily="34" charset="0"/>
                          <a:cs typeface="Arial" panose="020B0604020202020204" pitchFamily="34" charset="0"/>
                        </a:rPr>
                        <a:t> </a:t>
                      </a:r>
                      <a:r>
                        <a:rPr lang="en-US" sz="1500" kern="1200" dirty="0" err="1" smtClean="0">
                          <a:solidFill>
                            <a:schemeClr val="bg1"/>
                          </a:solidFill>
                          <a:effectLst/>
                          <a:latin typeface="Arial" panose="020B0604020202020204" pitchFamily="34" charset="0"/>
                          <a:cs typeface="Arial" panose="020B0604020202020204" pitchFamily="34" charset="0"/>
                        </a:rPr>
                        <a:t>tiêu</a:t>
                      </a:r>
                      <a:endParaRPr lang="en-US" sz="1500" dirty="0">
                        <a:solidFill>
                          <a:schemeClr val="bg1"/>
                        </a:solidFill>
                        <a:latin typeface="Arial" panose="020B0604020202020204" pitchFamily="34" charset="0"/>
                        <a:cs typeface="Arial" panose="020B0604020202020204" pitchFamily="34" charset="0"/>
                      </a:endParaRPr>
                    </a:p>
                  </a:txBody>
                  <a:tcPr>
                    <a:solidFill>
                      <a:srgbClr val="FF0000"/>
                    </a:solidFill>
                  </a:tcPr>
                </a:tc>
                <a:tc>
                  <a:txBody>
                    <a:bodyPr/>
                    <a:lstStyle/>
                    <a:p>
                      <a:pPr algn="ctr"/>
                      <a:r>
                        <a:rPr lang="en-US" sz="1500" kern="1200" dirty="0" smtClean="0">
                          <a:solidFill>
                            <a:schemeClr val="bg1"/>
                          </a:solidFill>
                          <a:effectLst/>
                          <a:latin typeface="Arial" panose="020B0604020202020204" pitchFamily="34" charset="0"/>
                          <a:cs typeface="Arial" panose="020B0604020202020204" pitchFamily="34" charset="0"/>
                        </a:rPr>
                        <a:t>b) </a:t>
                      </a:r>
                      <a:r>
                        <a:rPr lang="en-US" sz="1500" kern="1200" dirty="0" err="1" smtClean="0">
                          <a:solidFill>
                            <a:schemeClr val="bg1"/>
                          </a:solidFill>
                          <a:effectLst/>
                          <a:latin typeface="Arial" panose="020B0604020202020204" pitchFamily="34" charset="0"/>
                          <a:cs typeface="Arial" panose="020B0604020202020204" pitchFamily="34" charset="0"/>
                        </a:rPr>
                        <a:t>Nội</a:t>
                      </a:r>
                      <a:r>
                        <a:rPr lang="en-US" sz="1500" kern="1200" dirty="0" smtClean="0">
                          <a:solidFill>
                            <a:schemeClr val="bg1"/>
                          </a:solidFill>
                          <a:effectLst/>
                          <a:latin typeface="Arial" panose="020B0604020202020204" pitchFamily="34" charset="0"/>
                          <a:cs typeface="Arial" panose="020B0604020202020204" pitchFamily="34" charset="0"/>
                        </a:rPr>
                        <a:t> dung </a:t>
                      </a:r>
                      <a:r>
                        <a:rPr lang="en-US" sz="1500" kern="1200" dirty="0" err="1" smtClean="0">
                          <a:solidFill>
                            <a:schemeClr val="bg1"/>
                          </a:solidFill>
                          <a:effectLst/>
                          <a:latin typeface="Arial" panose="020B0604020202020204" pitchFamily="34" charset="0"/>
                          <a:cs typeface="Arial" panose="020B0604020202020204" pitchFamily="34" charset="0"/>
                        </a:rPr>
                        <a:t>tuyên</a:t>
                      </a:r>
                      <a:r>
                        <a:rPr lang="en-US" sz="1500" kern="1200" dirty="0" smtClean="0">
                          <a:solidFill>
                            <a:schemeClr val="bg1"/>
                          </a:solidFill>
                          <a:effectLst/>
                          <a:latin typeface="Arial" panose="020B0604020202020204" pitchFamily="34" charset="0"/>
                          <a:cs typeface="Arial" panose="020B0604020202020204" pitchFamily="34" charset="0"/>
                        </a:rPr>
                        <a:t> </a:t>
                      </a:r>
                      <a:r>
                        <a:rPr lang="en-US" sz="1500" kern="1200" dirty="0" err="1" smtClean="0">
                          <a:solidFill>
                            <a:schemeClr val="bg1"/>
                          </a:solidFill>
                          <a:effectLst/>
                          <a:latin typeface="Arial" panose="020B0604020202020204" pitchFamily="34" charset="0"/>
                          <a:cs typeface="Arial" panose="020B0604020202020204" pitchFamily="34" charset="0"/>
                        </a:rPr>
                        <a:t>truyền</a:t>
                      </a:r>
                      <a:endParaRPr lang="en-US" sz="1500" dirty="0">
                        <a:solidFill>
                          <a:schemeClr val="bg1"/>
                        </a:solidFill>
                        <a:latin typeface="Arial" panose="020B0604020202020204" pitchFamily="34" charset="0"/>
                        <a:cs typeface="Arial" panose="020B0604020202020204" pitchFamily="34" charset="0"/>
                      </a:endParaRPr>
                    </a:p>
                  </a:txBody>
                  <a:tcPr>
                    <a:solidFill>
                      <a:srgbClr val="FF0000"/>
                    </a:solidFill>
                  </a:tcPr>
                </a:tc>
                <a:tc>
                  <a:txBody>
                    <a:bodyPr/>
                    <a:lstStyle/>
                    <a:p>
                      <a:pPr algn="ctr"/>
                      <a:r>
                        <a:rPr lang="pt-BR" sz="1500" kern="1200" dirty="0" smtClean="0">
                          <a:solidFill>
                            <a:schemeClr val="bg1"/>
                          </a:solidFill>
                          <a:effectLst/>
                          <a:latin typeface="Arial" panose="020B0604020202020204" pitchFamily="34" charset="0"/>
                          <a:cs typeface="Arial" panose="020B0604020202020204" pitchFamily="34" charset="0"/>
                        </a:rPr>
                        <a:t>c) Điều kiện hiến giác mạc</a:t>
                      </a:r>
                      <a:endParaRPr lang="en-US" sz="1500" dirty="0">
                        <a:solidFill>
                          <a:schemeClr val="bg1"/>
                        </a:solidFill>
                        <a:latin typeface="Arial" panose="020B0604020202020204" pitchFamily="34" charset="0"/>
                        <a:cs typeface="Arial" panose="020B0604020202020204" pitchFamily="34" charset="0"/>
                      </a:endParaRPr>
                    </a:p>
                  </a:txBody>
                  <a:tcPr>
                    <a:solidFill>
                      <a:srgbClr val="FF0000"/>
                    </a:solidFill>
                  </a:tcPr>
                </a:tc>
                <a:tc>
                  <a:txBody>
                    <a:bodyPr/>
                    <a:lstStyle/>
                    <a:p>
                      <a:pPr algn="ctr"/>
                      <a:r>
                        <a:rPr lang="pt-BR" sz="1500" kern="1200" dirty="0" smtClean="0">
                          <a:solidFill>
                            <a:schemeClr val="bg1"/>
                          </a:solidFill>
                          <a:effectLst/>
                          <a:latin typeface="Arial" panose="020B0604020202020204" pitchFamily="34" charset="0"/>
                          <a:cs typeface="Arial" panose="020B0604020202020204" pitchFamily="34" charset="0"/>
                        </a:rPr>
                        <a:t>d) Thời điểm hiến giác mạc</a:t>
                      </a:r>
                      <a:endParaRPr lang="en-US" sz="1500" dirty="0">
                        <a:solidFill>
                          <a:schemeClr val="bg1"/>
                        </a:solidFill>
                        <a:latin typeface="Arial" panose="020B0604020202020204" pitchFamily="34" charset="0"/>
                        <a:cs typeface="Arial" panose="020B0604020202020204" pitchFamily="34" charset="0"/>
                      </a:endParaRPr>
                    </a:p>
                  </a:txBody>
                  <a:tcPr>
                    <a:solidFill>
                      <a:srgbClr val="FF0000"/>
                    </a:solidFill>
                  </a:tcPr>
                </a:tc>
                <a:extLst>
                  <a:ext uri="{0D108BD9-81ED-4DB2-BD59-A6C34878D82A}">
                    <a16:rowId xmlns:a16="http://schemas.microsoft.com/office/drawing/2014/main" val="171834833"/>
                  </a:ext>
                </a:extLst>
              </a:tr>
              <a:tr h="370840">
                <a:tc>
                  <a:txBody>
                    <a:bodyPr/>
                    <a:lstStyle/>
                    <a:p>
                      <a:pPr algn="just"/>
                      <a:r>
                        <a:rPr lang="en-US" sz="1500" kern="1200" dirty="0" err="1" smtClean="0">
                          <a:effectLst/>
                          <a:latin typeface="Arial" panose="020B0604020202020204" pitchFamily="34" charset="0"/>
                          <a:cs typeface="Arial" panose="020B0604020202020204" pitchFamily="34" charset="0"/>
                        </a:rPr>
                        <a:t>Góp</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phần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giảm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tình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mù</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lòa</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và</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tổn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hại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chức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năng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thị</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ở </a:t>
                      </a:r>
                      <a:r>
                        <a:rPr lang="en-US" sz="1500" kern="1200" dirty="0" err="1" smtClean="0">
                          <a:effectLst/>
                          <a:latin typeface="Arial" panose="020B0604020202020204" pitchFamily="34" charset="0"/>
                          <a:cs typeface="Arial" panose="020B0604020202020204" pitchFamily="34" charset="0"/>
                        </a:rPr>
                        <a:t>Việt</a:t>
                      </a:r>
                      <a:r>
                        <a:rPr lang="en-US" sz="1500" kern="1200" dirty="0" smtClean="0">
                          <a:effectLst/>
                          <a:latin typeface="Arial" panose="020B0604020202020204" pitchFamily="34" charset="0"/>
                          <a:cs typeface="Arial" panose="020B0604020202020204" pitchFamily="34" charset="0"/>
                        </a:rPr>
                        <a:t> Nam </a:t>
                      </a:r>
                      <a:r>
                        <a:rPr lang="en-US" sz="1500" kern="1200" dirty="0" err="1" smtClean="0">
                          <a:effectLst/>
                          <a:latin typeface="Arial" panose="020B0604020202020204" pitchFamily="34" charset="0"/>
                          <a:cs typeface="Arial" panose="020B0604020202020204" pitchFamily="34" charset="0"/>
                        </a:rPr>
                        <a:t>thông</a:t>
                      </a:r>
                      <a:r>
                        <a:rPr lang="en-US" sz="1500" kern="1200" dirty="0" smtClean="0">
                          <a:effectLst/>
                          <a:latin typeface="Arial" panose="020B0604020202020204" pitchFamily="34" charset="0"/>
                          <a:cs typeface="Arial" panose="020B0604020202020204" pitchFamily="34" charset="0"/>
                        </a:rPr>
                        <a:t> qua </a:t>
                      </a:r>
                      <a:r>
                        <a:rPr lang="en-US" sz="1500" kern="1200" dirty="0" err="1" smtClean="0">
                          <a:effectLst/>
                          <a:latin typeface="Arial" panose="020B0604020202020204" pitchFamily="34" charset="0"/>
                          <a:cs typeface="Arial" panose="020B0604020202020204" pitchFamily="34" charset="0"/>
                        </a:rPr>
                        <a:t>việc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nâng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cao</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nhận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thức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của</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người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dân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về</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và</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vận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động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hiến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endParaRPr lang="en-US" sz="1500" dirty="0">
                        <a:latin typeface="Arial" panose="020B0604020202020204" pitchFamily="34" charset="0"/>
                        <a:cs typeface="Arial" panose="020B0604020202020204" pitchFamily="34" charset="0"/>
                      </a:endParaRPr>
                    </a:p>
                  </a:txBody>
                  <a:tcPr>
                    <a:solidFill>
                      <a:schemeClr val="accent5">
                        <a:lumMod val="20000"/>
                        <a:lumOff val="80000"/>
                        <a:alpha val="20000"/>
                      </a:schemeClr>
                    </a:solidFill>
                  </a:tcPr>
                </a:tc>
                <a:tc>
                  <a:txBody>
                    <a:bodyPr/>
                    <a:lstStyle/>
                    <a:p>
                      <a:pPr algn="just"/>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Tuyên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truyền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kiến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thức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về</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vai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trò</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của</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và</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là</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lớp</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màng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trong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suốt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nằm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ngoài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cùng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nhãn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cầu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phía</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trước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tròng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đen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như</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lớp</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kính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trong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suốt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đón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ánh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bên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ngoài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vào</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giúp</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chúng</a:t>
                      </a:r>
                      <a:r>
                        <a:rPr lang="en-US" sz="1500" kern="1200" dirty="0" smtClean="0">
                          <a:effectLst/>
                          <a:latin typeface="Arial" panose="020B0604020202020204" pitchFamily="34" charset="0"/>
                          <a:cs typeface="Arial" panose="020B0604020202020204" pitchFamily="34" charset="0"/>
                        </a:rPr>
                        <a:t> ta </a:t>
                      </a:r>
                      <a:r>
                        <a:rPr lang="en-US" sz="1500" kern="1200" dirty="0" err="1" smtClean="0">
                          <a:effectLst/>
                          <a:latin typeface="Arial" panose="020B0604020202020204" pitchFamily="34" charset="0"/>
                          <a:cs typeface="Arial" panose="020B0604020202020204" pitchFamily="34" charset="0"/>
                        </a:rPr>
                        <a:t>nhìn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thấy</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được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thế</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giới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xung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quanh</a:t>
                      </a:r>
                      <a:r>
                        <a:rPr lang="en-US" sz="1500" kern="1200" dirty="0" smtClean="0">
                          <a:effectLst/>
                          <a:latin typeface="Arial" panose="020B0604020202020204" pitchFamily="34" charset="0"/>
                          <a:cs typeface="Arial" panose="020B0604020202020204" pitchFamily="34" charset="0"/>
                        </a:rPr>
                        <a:t>. Thị </a:t>
                      </a:r>
                      <a:r>
                        <a:rPr lang="en-US" sz="1500" kern="1200" dirty="0" err="1" smtClean="0">
                          <a:effectLst/>
                          <a:latin typeface="Arial" panose="020B0604020202020204" pitchFamily="34" charset="0"/>
                          <a:cs typeface="Arial" panose="020B0604020202020204" pitchFamily="34" charset="0"/>
                        </a:rPr>
                        <a:t>lực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sẽ</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bị</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giảm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hoặc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mất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hoàn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toàn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nếu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trở</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nên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mờ</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đục</a:t>
                      </a:r>
                      <a:r>
                        <a:rPr lang="en-US" sz="1500" kern="1200" dirty="0" smtClean="0">
                          <a:effectLst/>
                          <a:latin typeface="Arial" panose="020B0604020202020204" pitchFamily="34" charset="0"/>
                          <a:cs typeface="Arial" panose="020B0604020202020204" pitchFamily="34" charset="0"/>
                        </a:rPr>
                        <a:t> do </a:t>
                      </a:r>
                      <a:r>
                        <a:rPr lang="en-US" sz="1500" kern="1200" dirty="0" err="1" smtClean="0">
                          <a:effectLst/>
                          <a:latin typeface="Arial" panose="020B0604020202020204" pitchFamily="34" charset="0"/>
                          <a:cs typeface="Arial" panose="020B0604020202020204" pitchFamily="34" charset="0"/>
                        </a:rPr>
                        <a:t>bị</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tổn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thương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hoặc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nhiễm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khuẩn</a:t>
                      </a:r>
                      <a:r>
                        <a:rPr lang="en-US" sz="1500" kern="1200" dirty="0" smtClean="0">
                          <a:effectLst/>
                          <a:latin typeface="Arial" panose="020B0604020202020204" pitchFamily="34" charset="0"/>
                          <a:cs typeface="Arial" panose="020B0604020202020204" pitchFamily="34" charset="0"/>
                        </a:rPr>
                        <a:t>.</a:t>
                      </a:r>
                    </a:p>
                    <a:p>
                      <a:pPr algn="just"/>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Những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nguyên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nhân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gây</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ra</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mù</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gồm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loạn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dưỡng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bẩm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sinh</a:t>
                      </a:r>
                      <a:r>
                        <a:rPr lang="en-US" sz="1500" kern="1200" dirty="0" smtClean="0">
                          <a:effectLst/>
                          <a:latin typeface="Arial" panose="020B0604020202020204" pitchFamily="34" charset="0"/>
                          <a:cs typeface="Arial" panose="020B0604020202020204" pitchFamily="34" charset="0"/>
                        </a:rPr>
                        <a:t>, di </a:t>
                      </a:r>
                      <a:r>
                        <a:rPr lang="en-US" sz="1500" kern="1200" dirty="0" err="1" smtClean="0">
                          <a:effectLst/>
                          <a:latin typeface="Arial" panose="020B0604020202020204" pitchFamily="34" charset="0"/>
                          <a:cs typeface="Arial" panose="020B0604020202020204" pitchFamily="34" charset="0"/>
                        </a:rPr>
                        <a:t>truyền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viêm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loét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chấn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thương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những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biến</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chứng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sau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phẫu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thuật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mắt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bỏng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a:t>
                      </a:r>
                    </a:p>
                    <a:p>
                      <a:pPr algn="just"/>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Điều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trị</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mù</a:t>
                      </a:r>
                      <a:r>
                        <a:rPr lang="en-US" sz="1500" kern="1200" dirty="0" smtClean="0">
                          <a:effectLst/>
                          <a:latin typeface="Arial" panose="020B0604020202020204" pitchFamily="34" charset="0"/>
                          <a:cs typeface="Arial" panose="020B0604020202020204" pitchFamily="34" charset="0"/>
                        </a:rPr>
                        <a:t> do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Hiện</a:t>
                      </a:r>
                      <a:r>
                        <a:rPr lang="en-US" sz="1500" kern="1200" dirty="0" smtClean="0">
                          <a:effectLst/>
                          <a:latin typeface="Arial" panose="020B0604020202020204" pitchFamily="34" charset="0"/>
                          <a:cs typeface="Arial" panose="020B0604020202020204" pitchFamily="34" charset="0"/>
                        </a:rPr>
                        <a:t> nay </a:t>
                      </a:r>
                      <a:r>
                        <a:rPr lang="en-US" sz="1500" kern="1200" dirty="0" err="1" smtClean="0">
                          <a:effectLst/>
                          <a:latin typeface="Arial" panose="020B0604020202020204" pitchFamily="34" charset="0"/>
                          <a:cs typeface="Arial" panose="020B0604020202020204" pitchFamily="34" charset="0"/>
                        </a:rPr>
                        <a:t>ghép</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là</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cách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điều</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trị</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duy</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nhất</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đem</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lại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ánh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sáng</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cho</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người</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mù</a:t>
                      </a:r>
                      <a:r>
                        <a:rPr lang="en-US" sz="1500" kern="1200" dirty="0" smtClean="0">
                          <a:effectLst/>
                          <a:latin typeface="Arial" panose="020B0604020202020204" pitchFamily="34" charset="0"/>
                          <a:cs typeface="Arial" panose="020B0604020202020204" pitchFamily="34" charset="0"/>
                        </a:rPr>
                        <a:t> do </a:t>
                      </a:r>
                      <a:r>
                        <a:rPr lang="en-US" sz="1500" kern="1200" dirty="0" err="1" smtClean="0">
                          <a:effectLst/>
                          <a:latin typeface="Arial" panose="020B0604020202020204" pitchFamily="34" charset="0"/>
                          <a:cs typeface="Arial" panose="020B0604020202020204" pitchFamily="34" charset="0"/>
                        </a:rPr>
                        <a:t>bệnh</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giác</a:t>
                      </a:r>
                      <a:r>
                        <a:rPr lang="en-US" sz="1500" kern="1200" dirty="0" smtClean="0">
                          <a:effectLst/>
                          <a:latin typeface="Arial" panose="020B0604020202020204" pitchFamily="34" charset="0"/>
                          <a:cs typeface="Arial" panose="020B0604020202020204" pitchFamily="34" charset="0"/>
                        </a:rPr>
                        <a:t>  </a:t>
                      </a:r>
                      <a:r>
                        <a:rPr lang="en-US" sz="1500" kern="1200" dirty="0" err="1" smtClean="0">
                          <a:effectLst/>
                          <a:latin typeface="Arial" panose="020B0604020202020204" pitchFamily="34" charset="0"/>
                          <a:cs typeface="Arial" panose="020B0604020202020204" pitchFamily="34" charset="0"/>
                        </a:rPr>
                        <a:t>mạc</a:t>
                      </a:r>
                      <a:r>
                        <a:rPr lang="en-US" sz="1500" kern="1200" dirty="0" smtClean="0">
                          <a:effectLst/>
                          <a:latin typeface="Arial" panose="020B0604020202020204" pitchFamily="34" charset="0"/>
                          <a:cs typeface="Arial" panose="020B0604020202020204" pitchFamily="34" charset="0"/>
                        </a:rPr>
                        <a:t>.</a:t>
                      </a:r>
                      <a:endParaRPr lang="en-US" sz="1500" kern="1200" dirty="0" smtClean="0">
                        <a:solidFill>
                          <a:schemeClr val="dk1"/>
                        </a:solidFill>
                        <a:effectLst/>
                        <a:latin typeface="Arial" panose="020B0604020202020204" pitchFamily="34" charset="0"/>
                        <a:ea typeface="+mn-ea"/>
                        <a:cs typeface="Arial" panose="020B0604020202020204" pitchFamily="34" charset="0"/>
                      </a:endParaRPr>
                    </a:p>
                  </a:txBody>
                  <a:tcPr>
                    <a:solidFill>
                      <a:schemeClr val="accent5">
                        <a:lumMod val="20000"/>
                        <a:lumOff val="80000"/>
                        <a:alpha val="2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pt-BR" sz="1500" kern="1200" dirty="0" smtClean="0">
                          <a:effectLst/>
                          <a:latin typeface="Arial" panose="020B0604020202020204" pitchFamily="34" charset="0"/>
                          <a:cs typeface="Arial" panose="020B0604020202020204" pitchFamily="34" charset="0"/>
                        </a:rPr>
                        <a:t>Bất cứ ai, từ 18 tuổi trở lên, có đủ năng lực hành vi có thể hiến giác mạc sau khi qua đời, không phụ thuộc vào giới tính, dân tộc, mầu da…</a:t>
                      </a:r>
                      <a:endParaRPr lang="en-US" sz="1500" kern="1200" dirty="0" smtClean="0">
                        <a:effectLst/>
                        <a:latin typeface="Arial" panose="020B0604020202020204" pitchFamily="34" charset="0"/>
                        <a:cs typeface="Arial" panose="020B0604020202020204" pitchFamily="34" charset="0"/>
                      </a:endParaRPr>
                    </a:p>
                  </a:txBody>
                  <a:tcPr>
                    <a:solidFill>
                      <a:schemeClr val="accent5">
                        <a:lumMod val="20000"/>
                        <a:lumOff val="80000"/>
                        <a:alpha val="20000"/>
                      </a:schemeClr>
                    </a:solidFill>
                  </a:tcPr>
                </a:tc>
                <a:tc>
                  <a:txBody>
                    <a:bodyPr/>
                    <a:lstStyle/>
                    <a:p>
                      <a:pPr algn="just"/>
                      <a:r>
                        <a:rPr lang="vi-VN" sz="1500" dirty="0" smtClean="0">
                          <a:latin typeface="Arial" panose="020B0604020202020204" pitchFamily="34" charset="0"/>
                          <a:cs typeface="Arial" panose="020B0604020202020204" pitchFamily="34" charset="0"/>
                        </a:rPr>
                        <a:t>- Hiến giác mạc chỉ có thể thực hiện sau khi qua đời. Mặc dầu người hiến đã đăng ký nhưng tới khi qua đời nếu gia đình không báo thì cũng không thể tiến hành thu nhận giác mạc được.</a:t>
                      </a:r>
                    </a:p>
                    <a:p>
                      <a:pPr algn="just"/>
                      <a:r>
                        <a:rPr lang="vi-VN" sz="1500" dirty="0" smtClean="0">
                          <a:latin typeface="Arial" panose="020B0604020202020204" pitchFamily="34" charset="0"/>
                          <a:cs typeface="Arial" panose="020B0604020202020204" pitchFamily="34" charset="0"/>
                        </a:rPr>
                        <a:t>- Thời gian thu nhận giác mạc là tốt nhất là dưới 6 giờ kể từ lúc người hiến qua đời. Việc thu nhận giác mạc chỉ tiến hành trong 25-30 phút nên không ảnh hưởng tới tang lễ. Kỹ thuật viên chỉ tách lấy lớp giác mạc mỏng phía trước lòng đen nên không ảnh hưởng tới khuôn mặt người hiến.</a:t>
                      </a:r>
                    </a:p>
                  </a:txBody>
                  <a:tcPr>
                    <a:solidFill>
                      <a:schemeClr val="accent5">
                        <a:lumMod val="20000"/>
                        <a:lumOff val="80000"/>
                        <a:alpha val="20000"/>
                      </a:schemeClr>
                    </a:solidFill>
                  </a:tcPr>
                </a:tc>
                <a:extLst>
                  <a:ext uri="{0D108BD9-81ED-4DB2-BD59-A6C34878D82A}">
                    <a16:rowId xmlns:a16="http://schemas.microsoft.com/office/drawing/2014/main" val="1334835513"/>
                  </a:ext>
                </a:extLst>
              </a:tr>
            </a:tbl>
          </a:graphicData>
        </a:graphic>
      </p:graphicFrame>
    </p:spTree>
    <p:extLst>
      <p:ext uri="{BB962C8B-B14F-4D97-AF65-F5344CB8AC3E}">
        <p14:creationId xmlns:p14="http://schemas.microsoft.com/office/powerpoint/2010/main" val="1005241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1060365" y="228600"/>
            <a:ext cx="473083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1800" b="1" dirty="0">
                <a:ln w="1905"/>
                <a:solidFill>
                  <a:schemeClr val="bg2">
                    <a:lumMod val="10000"/>
                  </a:schemeClr>
                </a:solidFill>
                <a:latin typeface="Arial" panose="020B0604020202020204" pitchFamily="34" charset="0"/>
                <a:cs typeface="Arial" panose="020B0604020202020204" pitchFamily="34" charset="0"/>
              </a:rPr>
              <a:t>4. Tuyên truyền, vận động hiến giác mạc </a:t>
            </a:r>
            <a:endParaRPr lang="en-US" altLang="en-US" sz="1800" b="1" dirty="0" smtClean="0">
              <a:ln w="1905"/>
              <a:solidFill>
                <a:schemeClr val="bg2">
                  <a:lumMod val="10000"/>
                </a:schemeClr>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0365" y="597932"/>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2628362058"/>
              </p:ext>
            </p:extLst>
          </p:nvPr>
        </p:nvGraphicFramePr>
        <p:xfrm>
          <a:off x="685800" y="856193"/>
          <a:ext cx="10820400" cy="49953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37676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978243" y="76200"/>
            <a:ext cx="1031171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000" b="1" dirty="0">
                <a:ln w="1905"/>
                <a:solidFill>
                  <a:srgbClr val="FF0000"/>
                </a:solidFill>
                <a:effectLst>
                  <a:outerShdw blurRad="38100" dist="38100" dir="2700000" algn="tl">
                    <a:srgbClr val="000000">
                      <a:alpha val="43137"/>
                    </a:srgbClr>
                  </a:outerShdw>
                </a:effectLst>
                <a:latin typeface="Arial" panose="020B0604020202020204" pitchFamily="34" charset="0"/>
              </a:rPr>
              <a:t>V. GIẢI PHÁP TUYÊN TRUYỀN, VẬN ĐỘNG HIẾN MÔ, BỘ PHẬN CƠ THỂ NGƯỜI VÀ HIẾN XÁC TRONG THỜI GIAN TỚI </a:t>
            </a:r>
            <a:endParaRPr lang="en-US" altLang="en-US" sz="20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6800" y="784086"/>
            <a:ext cx="10134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Diagram 14"/>
          <p:cNvGraphicFramePr/>
          <p:nvPr>
            <p:extLst>
              <p:ext uri="{D42A27DB-BD31-4B8C-83A1-F6EECF244321}">
                <p14:modId xmlns:p14="http://schemas.microsoft.com/office/powerpoint/2010/main" val="3648961778"/>
              </p:ext>
            </p:extLst>
          </p:nvPr>
        </p:nvGraphicFramePr>
        <p:xfrm>
          <a:off x="723900" y="1063176"/>
          <a:ext cx="10820400" cy="47626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61928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978243" y="76200"/>
            <a:ext cx="1031171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000" b="1" dirty="0">
                <a:ln w="1905"/>
                <a:solidFill>
                  <a:srgbClr val="FF0000"/>
                </a:solidFill>
                <a:effectLst>
                  <a:outerShdw blurRad="38100" dist="38100" dir="2700000" algn="tl">
                    <a:srgbClr val="000000">
                      <a:alpha val="43137"/>
                    </a:srgbClr>
                  </a:outerShdw>
                </a:effectLst>
                <a:latin typeface="Arial" panose="020B0604020202020204" pitchFamily="34" charset="0"/>
              </a:rPr>
              <a:t>V. GIẢI PHÁP TUYÊN TRUYỀN, VẬN ĐỘNG HIẾN MÔ, BỘ PHẬN CƠ THỂ NGƯỜI VÀ HIẾN XÁC TRONG THỜI GIAN TỚI </a:t>
            </a:r>
            <a:endParaRPr lang="en-US" altLang="en-US" sz="20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6800" y="784086"/>
            <a:ext cx="10134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Diagram 14"/>
          <p:cNvGraphicFramePr/>
          <p:nvPr>
            <p:extLst>
              <p:ext uri="{D42A27DB-BD31-4B8C-83A1-F6EECF244321}">
                <p14:modId xmlns:p14="http://schemas.microsoft.com/office/powerpoint/2010/main" val="4128872351"/>
              </p:ext>
            </p:extLst>
          </p:nvPr>
        </p:nvGraphicFramePr>
        <p:xfrm>
          <a:off x="723900" y="1228431"/>
          <a:ext cx="10820400" cy="442322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03783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0" name="Title 1">
            <a:extLst>
              <a:ext uri="{FF2B5EF4-FFF2-40B4-BE49-F238E27FC236}">
                <a16:creationId xmlns:a16="http://schemas.microsoft.com/office/drawing/2014/main" id="{625E7F24-34E4-47E8-AE0D-7F92A172510E}"/>
              </a:ext>
            </a:extLst>
          </p:cNvPr>
          <p:cNvSpPr txBox="1">
            <a:spLocks/>
          </p:cNvSpPr>
          <p:nvPr/>
        </p:nvSpPr>
        <p:spPr bwMode="auto">
          <a:xfrm>
            <a:off x="1447800" y="2099930"/>
            <a:ext cx="949801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6000" b="1">
                <a:solidFill>
                  <a:srgbClr val="FF0000"/>
                </a:solidFill>
                <a:latin typeface="Arial" panose="020B0604020202020204" pitchFamily="34" charset="0"/>
              </a:rPr>
              <a:t>Cảm ơn !</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Tree>
    <p:extLst>
      <p:ext uri="{BB962C8B-B14F-4D97-AF65-F5344CB8AC3E}">
        <p14:creationId xmlns:p14="http://schemas.microsoft.com/office/powerpoint/2010/main" val="589277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E2105A-9A6B-4903-84C8-B80AA5C0F53F}"/>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3076" name="Title 1">
            <a:extLst>
              <a:ext uri="{FF2B5EF4-FFF2-40B4-BE49-F238E27FC236}">
                <a16:creationId xmlns:a16="http://schemas.microsoft.com/office/drawing/2014/main" id="{531BD474-5029-42CF-9B94-518416926EFA}"/>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3077"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452735"/>
            <a:ext cx="7848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smtClean="0">
                <a:ln w="1905"/>
                <a:solidFill>
                  <a:srgbClr val="FF0000"/>
                </a:solidFill>
                <a:effectLst>
                  <a:innerShdw blurRad="69850" dist="43180" dir="5400000">
                    <a:srgbClr val="000000">
                      <a:alpha val="65000"/>
                    </a:srgbClr>
                  </a:innerShdw>
                </a:effectLst>
                <a:latin typeface="Arial" panose="020B0604020202020204" pitchFamily="34" charset="0"/>
              </a:rPr>
              <a:t>CÁC NỘI DUNG CHÍNH</a:t>
            </a:r>
            <a:endParaRPr lang="en-US" altLang="en-US" sz="2000" b="1" dirty="0">
              <a:ln w="1905"/>
              <a:solidFill>
                <a:srgbClr val="FF0000"/>
              </a:solidFill>
              <a:effectLst>
                <a:innerShdw blurRad="69850" dist="43180" dir="5400000">
                  <a:srgbClr val="000000">
                    <a:alpha val="65000"/>
                  </a:srgbClr>
                </a:innerShdw>
              </a:effectLst>
              <a:latin typeface="Arial" panose="020B0604020202020204" pitchFamily="34" charset="0"/>
            </a:endParaRPr>
          </a:p>
        </p:txBody>
      </p:sp>
      <p:cxnSp>
        <p:nvCxnSpPr>
          <p:cNvPr id="13" name="Straight Connector 12">
            <a:extLst>
              <a:ext uri="{FF2B5EF4-FFF2-40B4-BE49-F238E27FC236}">
                <a16:creationId xmlns:a16="http://schemas.microsoft.com/office/drawing/2014/main" id="{E8F7DD94-5201-44B0-95BF-0819DE335EE6}"/>
              </a:ext>
            </a:extLst>
          </p:cNvPr>
          <p:cNvCxnSpPr>
            <a:cxnSpLocks/>
          </p:cNvCxnSpPr>
          <p:nvPr/>
        </p:nvCxnSpPr>
        <p:spPr>
          <a:xfrm>
            <a:off x="914400" y="90993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3080" name="Picture 17" descr="latremau.png">
            <a:extLst>
              <a:ext uri="{FF2B5EF4-FFF2-40B4-BE49-F238E27FC236}">
                <a16:creationId xmlns:a16="http://schemas.microsoft.com/office/drawing/2014/main" id="{0EEDDD39-4C70-4C0C-86BA-0793323769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Text&#10;&#10;Description automatically generated">
            <a:extLst>
              <a:ext uri="{FF2B5EF4-FFF2-40B4-BE49-F238E27FC236}">
                <a16:creationId xmlns:a16="http://schemas.microsoft.com/office/drawing/2014/main" id="{EC92EEFC-37CE-4FA0-A115-A013C25DFB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aphicFrame>
        <p:nvGraphicFramePr>
          <p:cNvPr id="6" name="Diagram 5"/>
          <p:cNvGraphicFramePr/>
          <p:nvPr>
            <p:extLst>
              <p:ext uri="{D42A27DB-BD31-4B8C-83A1-F6EECF244321}">
                <p14:modId xmlns:p14="http://schemas.microsoft.com/office/powerpoint/2010/main" val="892985562"/>
              </p:ext>
            </p:extLst>
          </p:nvPr>
        </p:nvGraphicFramePr>
        <p:xfrm>
          <a:off x="-457200" y="1367136"/>
          <a:ext cx="13335000" cy="4267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813486" y="167066"/>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  MỘT SỐ KHÁI NIỆM CHUNG</a:t>
            </a:r>
            <a:endParaRPr lang="en-US"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13486" y="597953"/>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524000" y="1981200"/>
            <a:ext cx="838200" cy="492443"/>
          </a:xfrm>
          <a:prstGeom prst="rect">
            <a:avLst/>
          </a:prstGeom>
          <a:noFill/>
        </p:spPr>
        <p:txBody>
          <a:bodyPr wrap="square" rtlCol="0">
            <a:spAutoFit/>
          </a:bodyPr>
          <a:lstStyle/>
          <a:p>
            <a:pPr algn="ctr"/>
            <a:r>
              <a:rPr lang="en-US" sz="2600" b="1" dirty="0" smtClean="0">
                <a:solidFill>
                  <a:schemeClr val="bg1"/>
                </a:solidFill>
              </a:rPr>
              <a:t>1</a:t>
            </a:r>
            <a:endParaRPr lang="en-US" sz="2600" b="1" dirty="0">
              <a:solidFill>
                <a:schemeClr val="bg1"/>
              </a:solidFill>
            </a:endParaRPr>
          </a:p>
        </p:txBody>
      </p:sp>
      <p:sp>
        <p:nvSpPr>
          <p:cNvPr id="27" name="TextBox 26"/>
          <p:cNvSpPr txBox="1"/>
          <p:nvPr/>
        </p:nvSpPr>
        <p:spPr>
          <a:xfrm>
            <a:off x="1524000" y="2778443"/>
            <a:ext cx="838200" cy="492443"/>
          </a:xfrm>
          <a:prstGeom prst="rect">
            <a:avLst/>
          </a:prstGeom>
          <a:noFill/>
        </p:spPr>
        <p:txBody>
          <a:bodyPr wrap="square" rtlCol="0">
            <a:spAutoFit/>
          </a:bodyPr>
          <a:lstStyle/>
          <a:p>
            <a:pPr algn="ctr"/>
            <a:r>
              <a:rPr lang="en-US" sz="2600" b="1" dirty="0">
                <a:solidFill>
                  <a:schemeClr val="bg1"/>
                </a:solidFill>
              </a:rPr>
              <a:t>2</a:t>
            </a:r>
          </a:p>
        </p:txBody>
      </p:sp>
      <p:sp>
        <p:nvSpPr>
          <p:cNvPr id="28" name="TextBox 27"/>
          <p:cNvSpPr txBox="1"/>
          <p:nvPr/>
        </p:nvSpPr>
        <p:spPr>
          <a:xfrm>
            <a:off x="1524000" y="3575686"/>
            <a:ext cx="838200" cy="492443"/>
          </a:xfrm>
          <a:prstGeom prst="rect">
            <a:avLst/>
          </a:prstGeom>
          <a:noFill/>
        </p:spPr>
        <p:txBody>
          <a:bodyPr wrap="square" rtlCol="0">
            <a:spAutoFit/>
          </a:bodyPr>
          <a:lstStyle/>
          <a:p>
            <a:pPr algn="ctr"/>
            <a:r>
              <a:rPr lang="en-US" sz="2600" b="1" dirty="0">
                <a:solidFill>
                  <a:schemeClr val="bg1"/>
                </a:solidFill>
              </a:rPr>
              <a:t>3</a:t>
            </a:r>
          </a:p>
        </p:txBody>
      </p:sp>
      <p:sp>
        <p:nvSpPr>
          <p:cNvPr id="29" name="TextBox 28"/>
          <p:cNvSpPr txBox="1"/>
          <p:nvPr/>
        </p:nvSpPr>
        <p:spPr>
          <a:xfrm>
            <a:off x="1524000" y="5181600"/>
            <a:ext cx="838200" cy="492443"/>
          </a:xfrm>
          <a:prstGeom prst="rect">
            <a:avLst/>
          </a:prstGeom>
          <a:noFill/>
        </p:spPr>
        <p:txBody>
          <a:bodyPr wrap="square" rtlCol="0">
            <a:spAutoFit/>
          </a:bodyPr>
          <a:lstStyle/>
          <a:p>
            <a:pPr algn="ctr"/>
            <a:r>
              <a:rPr lang="en-US" sz="2600" b="1" dirty="0">
                <a:solidFill>
                  <a:schemeClr val="bg1"/>
                </a:solidFill>
              </a:rPr>
              <a:t>5</a:t>
            </a:r>
          </a:p>
        </p:txBody>
      </p:sp>
      <p:sp>
        <p:nvSpPr>
          <p:cNvPr id="30" name="TextBox 29"/>
          <p:cNvSpPr txBox="1"/>
          <p:nvPr/>
        </p:nvSpPr>
        <p:spPr>
          <a:xfrm>
            <a:off x="1524000" y="4343400"/>
            <a:ext cx="838200" cy="492443"/>
          </a:xfrm>
          <a:prstGeom prst="rect">
            <a:avLst/>
          </a:prstGeom>
          <a:noFill/>
        </p:spPr>
        <p:txBody>
          <a:bodyPr wrap="square" rtlCol="0">
            <a:spAutoFit/>
          </a:bodyPr>
          <a:lstStyle/>
          <a:p>
            <a:pPr algn="ctr"/>
            <a:r>
              <a:rPr lang="en-US" sz="2600" b="1" dirty="0">
                <a:solidFill>
                  <a:schemeClr val="bg1"/>
                </a:solidFill>
              </a:rPr>
              <a:t>4</a:t>
            </a:r>
          </a:p>
        </p:txBody>
      </p:sp>
      <p:graphicFrame>
        <p:nvGraphicFramePr>
          <p:cNvPr id="2" name="Table 1"/>
          <p:cNvGraphicFramePr>
            <a:graphicFrameLocks noGrp="1"/>
          </p:cNvGraphicFramePr>
          <p:nvPr>
            <p:extLst>
              <p:ext uri="{D42A27DB-BD31-4B8C-83A1-F6EECF244321}">
                <p14:modId xmlns:p14="http://schemas.microsoft.com/office/powerpoint/2010/main" val="2020363026"/>
              </p:ext>
            </p:extLst>
          </p:nvPr>
        </p:nvGraphicFramePr>
        <p:xfrm>
          <a:off x="571500" y="845076"/>
          <a:ext cx="11049000" cy="5003800"/>
        </p:xfrm>
        <a:graphic>
          <a:graphicData uri="http://schemas.openxmlformats.org/drawingml/2006/table">
            <a:tbl>
              <a:tblPr firstRow="1" bandRow="1">
                <a:tableStyleId>{BDBED569-4797-4DF1-A0F4-6AAB3CD982D8}</a:tableStyleId>
              </a:tblPr>
              <a:tblGrid>
                <a:gridCol w="3390900">
                  <a:extLst>
                    <a:ext uri="{9D8B030D-6E8A-4147-A177-3AD203B41FA5}">
                      <a16:colId xmlns:a16="http://schemas.microsoft.com/office/drawing/2014/main" val="2641730550"/>
                    </a:ext>
                  </a:extLst>
                </a:gridCol>
                <a:gridCol w="7658100">
                  <a:extLst>
                    <a:ext uri="{9D8B030D-6E8A-4147-A177-3AD203B41FA5}">
                      <a16:colId xmlns:a16="http://schemas.microsoft.com/office/drawing/2014/main" val="582122862"/>
                    </a:ext>
                  </a:extLst>
                </a:gridCol>
              </a:tblGrid>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1. </a:t>
                      </a:r>
                      <a:r>
                        <a:rPr lang="en-US" sz="1500" b="1" kern="1200" dirty="0" err="1" smtClean="0">
                          <a:solidFill>
                            <a:schemeClr val="tx1"/>
                          </a:solidFill>
                          <a:effectLst/>
                          <a:latin typeface="Arial" panose="020B0604020202020204" pitchFamily="34" charset="0"/>
                          <a:ea typeface="+mn-ea"/>
                          <a:cs typeface="Arial" panose="020B0604020202020204" pitchFamily="34" charset="0"/>
                        </a:rPr>
                        <a:t>Mô</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b="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tập</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hợp</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tế</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bào</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cùng</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một</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loại</a:t>
                      </a:r>
                      <a:r>
                        <a:rPr lang="en-US" sz="1500" b="0" kern="1200" dirty="0" smtClean="0">
                          <a:solidFill>
                            <a:schemeClr val="tx1"/>
                          </a:solidFill>
                          <a:effectLst/>
                          <a:latin typeface="Arial" panose="020B0604020202020204" pitchFamily="34" charset="0"/>
                          <a:ea typeface="+mn-ea"/>
                          <a:cs typeface="Arial" panose="020B0604020202020204" pitchFamily="34" charset="0"/>
                        </a:rPr>
                        <a:t> hay </a:t>
                      </a:r>
                      <a:r>
                        <a:rPr lang="en-US" sz="1500" b="0" kern="1200" dirty="0" err="1" smtClean="0">
                          <a:solidFill>
                            <a:schemeClr val="tx1"/>
                          </a:solidFill>
                          <a:effectLst/>
                          <a:latin typeface="Arial" panose="020B0604020202020204" pitchFamily="34" charset="0"/>
                          <a:ea typeface="+mn-ea"/>
                          <a:cs typeface="Arial" panose="020B0604020202020204" pitchFamily="34" charset="0"/>
                        </a:rPr>
                        <a:t>nhiều</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loại</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khác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nhau</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để</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thực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hiện</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chức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năng</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nhất</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định</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b="0" kern="1200" dirty="0" err="1" smtClean="0">
                          <a:solidFill>
                            <a:schemeClr val="tx1"/>
                          </a:solidFill>
                          <a:effectLst/>
                          <a:latin typeface="Arial" panose="020B0604020202020204" pitchFamily="34" charset="0"/>
                          <a:ea typeface="+mn-ea"/>
                          <a:cs typeface="Arial" panose="020B0604020202020204" pitchFamily="34" charset="0"/>
                        </a:rPr>
                        <a:t>Ví</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dụ</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giác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mạc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tập</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hợp</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các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tế</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bào</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trong</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suốt</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để</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ánh</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sáng</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xuyên</a:t>
                      </a:r>
                      <a:r>
                        <a:rPr lang="en-US" sz="1500" b="0" kern="1200" dirty="0" smtClean="0">
                          <a:solidFill>
                            <a:schemeClr val="tx1"/>
                          </a:solidFill>
                          <a:effectLst/>
                          <a:latin typeface="Arial" panose="020B0604020202020204" pitchFamily="34" charset="0"/>
                          <a:ea typeface="+mn-ea"/>
                          <a:cs typeface="Arial" panose="020B0604020202020204" pitchFamily="34" charset="0"/>
                        </a:rPr>
                        <a:t> qua </a:t>
                      </a:r>
                      <a:r>
                        <a:rPr lang="en-US" sz="1500" b="0" kern="1200" dirty="0" err="1" smtClean="0">
                          <a:solidFill>
                            <a:schemeClr val="tx1"/>
                          </a:solidFill>
                          <a:effectLst/>
                          <a:latin typeface="Arial" panose="020B0604020202020204" pitchFamily="34" charset="0"/>
                          <a:ea typeface="+mn-ea"/>
                          <a:cs typeface="Arial" panose="020B0604020202020204" pitchFamily="34" charset="0"/>
                        </a:rPr>
                        <a:t>mắt</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giúp</a:t>
                      </a:r>
                      <a:r>
                        <a:rPr lang="en-US" sz="1500" b="0" kern="1200" dirty="0" smtClean="0">
                          <a:solidFill>
                            <a:schemeClr val="tx1"/>
                          </a:solidFill>
                          <a:effectLst/>
                          <a:latin typeface="Arial" panose="020B0604020202020204" pitchFamily="34" charset="0"/>
                          <a:ea typeface="+mn-ea"/>
                          <a:cs typeface="Arial" panose="020B0604020202020204" pitchFamily="34" charset="0"/>
                        </a:rPr>
                        <a:t> ta </a:t>
                      </a:r>
                      <a:r>
                        <a:rPr lang="en-US" sz="1500" b="0" kern="1200" dirty="0" err="1" smtClean="0">
                          <a:solidFill>
                            <a:schemeClr val="tx1"/>
                          </a:solidFill>
                          <a:effectLst/>
                          <a:latin typeface="Arial" panose="020B0604020202020204" pitchFamily="34" charset="0"/>
                          <a:ea typeface="+mn-ea"/>
                          <a:cs typeface="Arial" panose="020B0604020202020204" pitchFamily="34" charset="0"/>
                        </a:rPr>
                        <a:t>có</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nhìn</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được</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mọi</a:t>
                      </a:r>
                      <a:r>
                        <a:rPr lang="en-US" sz="1500" b="0" kern="1200" dirty="0" smtClean="0">
                          <a:solidFill>
                            <a:schemeClr val="tx1"/>
                          </a:solidFill>
                          <a:effectLst/>
                          <a:latin typeface="Arial" panose="020B0604020202020204" pitchFamily="34" charset="0"/>
                          <a:ea typeface="+mn-ea"/>
                          <a:cs typeface="Arial" panose="020B0604020202020204" pitchFamily="34" charset="0"/>
                        </a:rPr>
                        <a:t> </a:t>
                      </a:r>
                      <a:r>
                        <a:rPr lang="en-US" sz="1500" b="0" kern="1200" dirty="0" err="1" smtClean="0">
                          <a:solidFill>
                            <a:schemeClr val="tx1"/>
                          </a:solidFill>
                          <a:effectLst/>
                          <a:latin typeface="Arial" panose="020B0604020202020204" pitchFamily="34" charset="0"/>
                          <a:ea typeface="+mn-ea"/>
                          <a:cs typeface="Arial" panose="020B0604020202020204" pitchFamily="34" charset="0"/>
                        </a:rPr>
                        <a:t>vật</a:t>
                      </a:r>
                      <a:r>
                        <a:rPr lang="en-US" sz="1500" b="0" kern="1200" dirty="0" smtClean="0">
                          <a:solidFill>
                            <a:schemeClr val="tx1"/>
                          </a:solidFill>
                          <a:effectLst/>
                          <a:latin typeface="Arial" panose="020B0604020202020204" pitchFamily="34" charset="0"/>
                          <a:ea typeface="+mn-ea"/>
                          <a:cs typeface="Arial" panose="020B0604020202020204" pitchFamily="34" charset="0"/>
                        </a:rPr>
                        <a:t>)</a:t>
                      </a:r>
                      <a:endParaRPr lang="en-US" sz="15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33778136"/>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2.</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1" kern="1200" dirty="0" smtClean="0">
                          <a:solidFill>
                            <a:schemeClr val="tx1"/>
                          </a:solidFill>
                          <a:effectLst/>
                          <a:latin typeface="Arial" panose="020B0604020202020204" pitchFamily="34" charset="0"/>
                          <a:ea typeface="+mn-ea"/>
                          <a:cs typeface="Arial" panose="020B0604020202020204" pitchFamily="34" charset="0"/>
                        </a:rPr>
                        <a:t> người</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một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phần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được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hình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thành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từ</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nhiều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loại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mô</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khác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nhau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thực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hiện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các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chức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năng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sinh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lý</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nhất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định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như</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tim</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gan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phổi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lách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663677832"/>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3.</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Noãn</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tế</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bào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trứng</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60128461"/>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4.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Phôi</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sản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phẩm</a:t>
                      </a:r>
                      <a:r>
                        <a:rPr lang="en-US" sz="1500" b="1" i="1"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quá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trình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phát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triển</a:t>
                      </a:r>
                      <a:r>
                        <a:rPr lang="en-US" sz="1500" kern="1200" dirty="0" smtClean="0">
                          <a:solidFill>
                            <a:schemeClr val="tx1"/>
                          </a:solidFill>
                          <a:effectLst/>
                          <a:latin typeface="Arial" panose="020B0604020202020204" pitchFamily="34" charset="0"/>
                          <a:ea typeface="+mn-ea"/>
                          <a:cs typeface="Arial" panose="020B0604020202020204" pitchFamily="34" charset="0"/>
                        </a:rPr>
                        <a:t> do </a:t>
                      </a:r>
                      <a:r>
                        <a:rPr lang="en-US" sz="1500" kern="1200" dirty="0" err="1" smtClean="0">
                          <a:solidFill>
                            <a:schemeClr val="tx1"/>
                          </a:solidFill>
                          <a:effectLst/>
                          <a:latin typeface="Arial" panose="020B0604020202020204" pitchFamily="34" charset="0"/>
                          <a:ea typeface="+mn-ea"/>
                          <a:cs typeface="Arial" panose="020B0604020202020204" pitchFamily="34" charset="0"/>
                        </a:rPr>
                        <a:t>sự</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kết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hợp</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giữa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noãn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tinh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trùng</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419537586"/>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5. </a:t>
                      </a:r>
                      <a:r>
                        <a:rPr lang="en-US" sz="1500" b="1"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không</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tái</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sinh</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sau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lấy</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ra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khỏi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kern="1200" dirty="0" err="1" smtClean="0">
                          <a:solidFill>
                            <a:schemeClr val="tx1"/>
                          </a:solidFill>
                          <a:effectLst/>
                          <a:latin typeface="Arial" panose="020B0604020202020204" pitchFamily="34" charset="0"/>
                          <a:ea typeface="+mn-ea"/>
                          <a:cs typeface="Arial" panose="020B0604020202020204" pitchFamily="34" charset="0"/>
                        </a:rPr>
                        <a:t>thì</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không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sản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sinh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hoặc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phát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triển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thêm</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khác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thay</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thế</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đã</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lấy</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như</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tim</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giác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mạc</a:t>
                      </a:r>
                      <a:r>
                        <a:rPr lang="en-US" sz="1500" kern="1200" dirty="0" smtClean="0">
                          <a:solidFill>
                            <a:schemeClr val="tx1"/>
                          </a:solidFill>
                          <a:effectLst/>
                          <a:latin typeface="Arial" panose="020B0604020202020204" pitchFamily="34" charset="0"/>
                          <a:ea typeface="+mn-ea"/>
                          <a:cs typeface="Arial" panose="020B0604020202020204" pitchFamily="34" charset="0"/>
                        </a:rPr>
                        <a:t>...)</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74676685"/>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6. </a:t>
                      </a:r>
                      <a:r>
                        <a:rPr lang="en-US" sz="1500" b="1" kern="1200" dirty="0" err="1" smtClean="0">
                          <a:solidFill>
                            <a:schemeClr val="tx1"/>
                          </a:solidFill>
                          <a:effectLst/>
                          <a:latin typeface="Arial" panose="020B0604020202020204" pitchFamily="34" charset="0"/>
                          <a:ea typeface="+mn-ea"/>
                          <a:cs typeface="Arial" panose="020B0604020202020204" pitchFamily="34" charset="0"/>
                        </a:rPr>
                        <a:t>Hiến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mô</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1" kern="1200" dirty="0" smtClean="0">
                          <a:solidFill>
                            <a:schemeClr val="tx1"/>
                          </a:solidFill>
                          <a:effectLst/>
                          <a:latin typeface="Arial" panose="020B0604020202020204" pitchFamily="34" charset="0"/>
                          <a:ea typeface="+mn-ea"/>
                          <a:cs typeface="Arial" panose="020B0604020202020204" pitchFamily="34" charset="0"/>
                        </a:rPr>
                        <a:t> người</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nhân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tự</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nguyện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mô</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mình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còn</a:t>
                      </a:r>
                      <a:r>
                        <a:rPr lang="en-US" sz="1500" kern="1200" dirty="0" smtClean="0">
                          <a:solidFill>
                            <a:schemeClr val="tx1"/>
                          </a:solidFill>
                          <a:effectLst/>
                          <a:latin typeface="Arial" panose="020B0604020202020204" pitchFamily="34" charset="0"/>
                          <a:ea typeface="+mn-ea"/>
                          <a:cs typeface="Arial" panose="020B0604020202020204" pitchFamily="34" charset="0"/>
                        </a:rPr>
                        <a:t> sống </a:t>
                      </a:r>
                      <a:r>
                        <a:rPr lang="en-US" sz="1500" kern="1200" dirty="0" err="1" smtClean="0">
                          <a:solidFill>
                            <a:schemeClr val="tx1"/>
                          </a:solidFill>
                          <a:effectLst/>
                          <a:latin typeface="Arial" panose="020B0604020202020204" pitchFamily="34" charset="0"/>
                          <a:ea typeface="+mn-ea"/>
                          <a:cs typeface="Arial" panose="020B0604020202020204" pitchFamily="34" charset="0"/>
                        </a:rPr>
                        <a:t>hoặc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sau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chết</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47075759"/>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7. </a:t>
                      </a:r>
                      <a:r>
                        <a:rPr lang="en-US" sz="1500" b="1" kern="1200" dirty="0" err="1" smtClean="0">
                          <a:solidFill>
                            <a:schemeClr val="tx1"/>
                          </a:solidFill>
                          <a:effectLst/>
                          <a:latin typeface="Arial" panose="020B0604020202020204" pitchFamily="34" charset="0"/>
                          <a:ea typeface="+mn-ea"/>
                          <a:cs typeface="Arial" panose="020B0604020202020204" pitchFamily="34" charset="0"/>
                        </a:rPr>
                        <a:t>Lấy</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mô</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1" kern="1200" dirty="0" smtClean="0">
                          <a:solidFill>
                            <a:schemeClr val="tx1"/>
                          </a:solidFill>
                          <a:effectLst/>
                          <a:latin typeface="Arial" panose="020B0604020202020204" pitchFamily="34" charset="0"/>
                          <a:ea typeface="+mn-ea"/>
                          <a:cs typeface="Arial" panose="020B0604020202020204" pitchFamily="34" charset="0"/>
                        </a:rPr>
                        <a:t> người</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tách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mô</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từ</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còn</a:t>
                      </a:r>
                      <a:r>
                        <a:rPr lang="en-US" sz="1500" kern="1200" dirty="0" smtClean="0">
                          <a:solidFill>
                            <a:schemeClr val="tx1"/>
                          </a:solidFill>
                          <a:effectLst/>
                          <a:latin typeface="Arial" panose="020B0604020202020204" pitchFamily="34" charset="0"/>
                          <a:ea typeface="+mn-ea"/>
                          <a:cs typeface="Arial" panose="020B0604020202020204" pitchFamily="34" charset="0"/>
                        </a:rPr>
                        <a:t> sống </a:t>
                      </a:r>
                      <a:r>
                        <a:rPr lang="en-US" sz="1500" kern="1200" dirty="0" err="1" smtClean="0">
                          <a:solidFill>
                            <a:schemeClr val="tx1"/>
                          </a:solidFill>
                          <a:effectLst/>
                          <a:latin typeface="Arial" panose="020B0604020202020204" pitchFamily="34" charset="0"/>
                          <a:ea typeface="+mn-ea"/>
                          <a:cs typeface="Arial" panose="020B0604020202020204" pitchFamily="34" charset="0"/>
                        </a:rPr>
                        <a:t>hoặc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sau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chết</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17854908"/>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8. </a:t>
                      </a:r>
                      <a:r>
                        <a:rPr lang="en-US" sz="1500" b="1" kern="1200" dirty="0" err="1" smtClean="0">
                          <a:solidFill>
                            <a:schemeClr val="tx1"/>
                          </a:solidFill>
                          <a:effectLst/>
                          <a:latin typeface="Arial" panose="020B0604020202020204" pitchFamily="34" charset="0"/>
                          <a:ea typeface="+mn-ea"/>
                          <a:cs typeface="Arial" panose="020B0604020202020204" pitchFamily="34" charset="0"/>
                        </a:rPr>
                        <a:t>Ghép</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mô</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cơ</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b="1" kern="1200" dirty="0" smtClean="0">
                          <a:solidFill>
                            <a:schemeClr val="tx1"/>
                          </a:solidFill>
                          <a:effectLst/>
                          <a:latin typeface="Arial" panose="020B0604020202020204" pitchFamily="34" charset="0"/>
                          <a:ea typeface="+mn-ea"/>
                          <a:cs typeface="Arial" panose="020B0604020202020204" pitchFamily="34" charset="0"/>
                        </a:rPr>
                        <a:t> người</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cấy</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ghép</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mô</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tương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ứng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vào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kern="1200" dirty="0" err="1" smtClean="0">
                          <a:solidFill>
                            <a:schemeClr val="tx1"/>
                          </a:solidFill>
                          <a:effectLst/>
                          <a:latin typeface="Arial" panose="020B0604020202020204" pitchFamily="34" charset="0"/>
                          <a:ea typeface="+mn-ea"/>
                          <a:cs typeface="Arial" panose="020B0604020202020204" pitchFamily="34" charset="0"/>
                        </a:rPr>
                        <a:t>được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ghép</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51844306"/>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9. </a:t>
                      </a:r>
                      <a:r>
                        <a:rPr lang="en-US" sz="1500" b="1" kern="1200" dirty="0" err="1" smtClean="0">
                          <a:solidFill>
                            <a:schemeClr val="tx1"/>
                          </a:solidFill>
                          <a:effectLst/>
                          <a:latin typeface="Arial" panose="020B0604020202020204" pitchFamily="34" charset="0"/>
                          <a:ea typeface="+mn-ea"/>
                          <a:cs typeface="Arial" panose="020B0604020202020204" pitchFamily="34" charset="0"/>
                        </a:rPr>
                        <a:t>Chết</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não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tình</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trạng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toàn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bộ</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bị</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tổn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thương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nặng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chức</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năng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của</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đã</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ngừng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hoạt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động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và</a:t>
                      </a:r>
                      <a:r>
                        <a:rPr lang="en-US" sz="1500" kern="1200" dirty="0" smtClean="0">
                          <a:solidFill>
                            <a:schemeClr val="tx1"/>
                          </a:solidFill>
                          <a:effectLst/>
                          <a:latin typeface="Arial" panose="020B0604020202020204" pitchFamily="34" charset="0"/>
                          <a:ea typeface="+mn-ea"/>
                          <a:cs typeface="Arial" panose="020B0604020202020204" pitchFamily="34" charset="0"/>
                        </a:rPr>
                        <a:t> người </a:t>
                      </a:r>
                      <a:r>
                        <a:rPr lang="en-US" sz="1500" kern="1200" dirty="0" err="1" smtClean="0">
                          <a:solidFill>
                            <a:schemeClr val="tx1"/>
                          </a:solidFill>
                          <a:effectLst/>
                          <a:latin typeface="Arial" panose="020B0604020202020204" pitchFamily="34" charset="0"/>
                          <a:ea typeface="+mn-ea"/>
                          <a:cs typeface="Arial" panose="020B0604020202020204" pitchFamily="34" charset="0"/>
                        </a:rPr>
                        <a:t>chết</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không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thể</a:t>
                      </a:r>
                      <a:r>
                        <a:rPr lang="en-US" sz="1500" kern="1200" dirty="0" smtClean="0">
                          <a:solidFill>
                            <a:schemeClr val="tx1"/>
                          </a:solidFill>
                          <a:effectLst/>
                          <a:latin typeface="Arial" panose="020B0604020202020204" pitchFamily="34" charset="0"/>
                          <a:ea typeface="+mn-ea"/>
                          <a:cs typeface="Arial" panose="020B0604020202020204" pitchFamily="34" charset="0"/>
                        </a:rPr>
                        <a:t> sống </a:t>
                      </a:r>
                      <a:r>
                        <a:rPr lang="en-US" sz="1500" kern="1200" dirty="0" err="1" smtClean="0">
                          <a:solidFill>
                            <a:schemeClr val="tx1"/>
                          </a:solidFill>
                          <a:effectLst/>
                          <a:latin typeface="Arial" panose="020B0604020202020204" pitchFamily="34" charset="0"/>
                          <a:ea typeface="+mn-ea"/>
                          <a:cs typeface="Arial" panose="020B0604020202020204" pitchFamily="34" charset="0"/>
                        </a:rPr>
                        <a:t>lại</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được</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15128621"/>
                  </a:ext>
                </a:extLst>
              </a:tr>
              <a:tr h="370840">
                <a:tc>
                  <a:txBody>
                    <a:bodyPr/>
                    <a:lstStyle/>
                    <a:p>
                      <a:r>
                        <a:rPr lang="en-US" sz="1500" b="1" kern="1200" dirty="0" smtClean="0">
                          <a:solidFill>
                            <a:schemeClr val="tx1"/>
                          </a:solidFill>
                          <a:effectLst/>
                          <a:latin typeface="Arial" panose="020B0604020202020204" pitchFamily="34" charset="0"/>
                          <a:ea typeface="+mn-ea"/>
                          <a:cs typeface="Arial" panose="020B0604020202020204" pitchFamily="34" charset="0"/>
                        </a:rPr>
                        <a:t>10. </a:t>
                      </a:r>
                      <a:r>
                        <a:rPr lang="en-US" sz="1500" b="1" kern="1200" dirty="0" err="1" smtClean="0">
                          <a:solidFill>
                            <a:schemeClr val="tx1"/>
                          </a:solidFill>
                          <a:effectLst/>
                          <a:latin typeface="Arial" panose="020B0604020202020204" pitchFamily="34" charset="0"/>
                          <a:ea typeface="+mn-ea"/>
                          <a:cs typeface="Arial" panose="020B0604020202020204" pitchFamily="34" charset="0"/>
                        </a:rPr>
                        <a:t>Ngân</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hàng</a:t>
                      </a:r>
                      <a:r>
                        <a:rPr lang="en-US" sz="1500" b="1" kern="1200" dirty="0" smtClean="0">
                          <a:solidFill>
                            <a:schemeClr val="tx1"/>
                          </a:solidFill>
                          <a:effectLst/>
                          <a:latin typeface="Arial" panose="020B0604020202020204" pitchFamily="34" charset="0"/>
                          <a:ea typeface="+mn-ea"/>
                          <a:cs typeface="Arial" panose="020B0604020202020204" pitchFamily="34" charset="0"/>
                        </a:rPr>
                        <a:t> </a:t>
                      </a:r>
                      <a:r>
                        <a:rPr lang="en-US" sz="1500" b="1" kern="1200" dirty="0" err="1" smtClean="0">
                          <a:solidFill>
                            <a:schemeClr val="tx1"/>
                          </a:solidFill>
                          <a:effectLst/>
                          <a:latin typeface="Arial" panose="020B0604020202020204" pitchFamily="34" charset="0"/>
                          <a:ea typeface="+mn-ea"/>
                          <a:cs typeface="Arial" panose="020B0604020202020204" pitchFamily="34" charset="0"/>
                        </a:rPr>
                        <a:t>mô</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endParaRPr lang="en-US" sz="1500" dirty="0">
                        <a:latin typeface="Arial" panose="020B0604020202020204" pitchFamily="34" charset="0"/>
                        <a:cs typeface="Arial" panose="020B0604020202020204" pitchFamily="34" charset="0"/>
                      </a:endParaRPr>
                    </a:p>
                  </a:txBody>
                  <a:tcPr/>
                </a:tc>
                <a:tc>
                  <a:txBody>
                    <a:bodyPr/>
                    <a:lstStyle/>
                    <a:p>
                      <a:r>
                        <a:rPr lang="en-US" sz="1500" kern="1200" dirty="0" err="1" smtClean="0">
                          <a:solidFill>
                            <a:schemeClr val="tx1"/>
                          </a:solidFill>
                          <a:effectLst/>
                          <a:latin typeface="Arial" panose="020B0604020202020204" pitchFamily="34" charset="0"/>
                          <a:ea typeface="+mn-ea"/>
                          <a:cs typeface="Arial" panose="020B0604020202020204" pitchFamily="34" charset="0"/>
                        </a:rPr>
                        <a:t>là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cơ</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sở</a:t>
                      </a:r>
                      <a:r>
                        <a:rPr lang="en-US" sz="1500" kern="1200" dirty="0" smtClean="0">
                          <a:solidFill>
                            <a:schemeClr val="tx1"/>
                          </a:solidFill>
                          <a:effectLst/>
                          <a:latin typeface="Arial" panose="020B0604020202020204" pitchFamily="34" charset="0"/>
                          <a:ea typeface="+mn-ea"/>
                          <a:cs typeface="Arial" panose="020B0604020202020204" pitchFamily="34" charset="0"/>
                        </a:rPr>
                        <a:t> y </a:t>
                      </a:r>
                      <a:r>
                        <a:rPr lang="en-US" sz="1500" kern="1200" dirty="0" err="1" smtClean="0">
                          <a:solidFill>
                            <a:schemeClr val="tx1"/>
                          </a:solidFill>
                          <a:effectLst/>
                          <a:latin typeface="Arial" panose="020B0604020202020204" pitchFamily="34" charset="0"/>
                          <a:ea typeface="+mn-ea"/>
                          <a:cs typeface="Arial" panose="020B0604020202020204" pitchFamily="34" charset="0"/>
                        </a:rPr>
                        <a:t>tế</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tiếp</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nhận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bảo</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quản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lưu</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giữ</a:t>
                      </a:r>
                      <a:r>
                        <a:rPr lang="en-US" sz="1500" kern="1200" dirty="0" smtClean="0">
                          <a:solidFill>
                            <a:schemeClr val="tx1"/>
                          </a:solidFill>
                          <a:effectLst/>
                          <a:latin typeface="Arial" panose="020B0604020202020204" pitchFamily="34" charset="0"/>
                          <a:ea typeface="+mn-ea"/>
                          <a:cs typeface="Arial" panose="020B0604020202020204" pitchFamily="34" charset="0"/>
                        </a:rPr>
                        <a:t>,</a:t>
                      </a:r>
                      <a:r>
                        <a:rPr lang="en-US" sz="1500" i="1"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vận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chuyển</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và</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cung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ứng</a:t>
                      </a:r>
                      <a:r>
                        <a:rPr lang="en-US" sz="1500" kern="1200" dirty="0" smtClean="0">
                          <a:solidFill>
                            <a:schemeClr val="tx1"/>
                          </a:solidFill>
                          <a:effectLst/>
                          <a:latin typeface="Arial" panose="020B0604020202020204" pitchFamily="34" charset="0"/>
                          <a:ea typeface="+mn-ea"/>
                          <a:cs typeface="Arial" panose="020B0604020202020204" pitchFamily="34" charset="0"/>
                        </a:rPr>
                        <a:t> </a:t>
                      </a:r>
                      <a:r>
                        <a:rPr lang="en-US" sz="1500" kern="1200" dirty="0" err="1" smtClean="0">
                          <a:solidFill>
                            <a:schemeClr val="tx1"/>
                          </a:solidFill>
                          <a:effectLst/>
                          <a:latin typeface="Arial" panose="020B0604020202020204" pitchFamily="34" charset="0"/>
                          <a:ea typeface="+mn-ea"/>
                          <a:cs typeface="Arial" panose="020B0604020202020204" pitchFamily="34" charset="0"/>
                        </a:rPr>
                        <a:t>mô</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17409504"/>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889686" y="228600"/>
            <a:ext cx="1031171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II. CÁC NGUYÊN TẮC TRONG VIỆC HIẾN MÔ, BỘ PHÂN CƠ THỂ NGƯỜI VÀ </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a:p>
            <a:pPr eaLnBrk="1" hangingPunct="1">
              <a:spcBef>
                <a:spcPct val="0"/>
              </a:spcBef>
              <a:buFontTx/>
              <a:buNone/>
            </a:pPr>
            <a:r>
              <a:rPr lang="vi-VN"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HIẾN XÁC</a:t>
            </a:r>
            <a:endParaRPr lang="en-US"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990600" y="990600"/>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524000" y="1981200"/>
            <a:ext cx="838200" cy="492443"/>
          </a:xfrm>
          <a:prstGeom prst="rect">
            <a:avLst/>
          </a:prstGeom>
          <a:noFill/>
        </p:spPr>
        <p:txBody>
          <a:bodyPr wrap="square" rtlCol="0">
            <a:spAutoFit/>
          </a:bodyPr>
          <a:lstStyle/>
          <a:p>
            <a:pPr algn="ctr"/>
            <a:r>
              <a:rPr lang="en-US" sz="2600" b="1" dirty="0" smtClean="0">
                <a:solidFill>
                  <a:schemeClr val="bg1"/>
                </a:solidFill>
              </a:rPr>
              <a:t>1</a:t>
            </a:r>
            <a:endParaRPr lang="en-US" sz="2600" b="1" dirty="0">
              <a:solidFill>
                <a:schemeClr val="bg1"/>
              </a:solidFill>
            </a:endParaRPr>
          </a:p>
        </p:txBody>
      </p:sp>
      <p:sp>
        <p:nvSpPr>
          <p:cNvPr id="27" name="TextBox 26"/>
          <p:cNvSpPr txBox="1"/>
          <p:nvPr/>
        </p:nvSpPr>
        <p:spPr>
          <a:xfrm>
            <a:off x="1524000" y="2778443"/>
            <a:ext cx="838200" cy="492443"/>
          </a:xfrm>
          <a:prstGeom prst="rect">
            <a:avLst/>
          </a:prstGeom>
          <a:noFill/>
        </p:spPr>
        <p:txBody>
          <a:bodyPr wrap="square" rtlCol="0">
            <a:spAutoFit/>
          </a:bodyPr>
          <a:lstStyle/>
          <a:p>
            <a:pPr algn="ctr"/>
            <a:r>
              <a:rPr lang="en-US" sz="2600" b="1" dirty="0">
                <a:solidFill>
                  <a:schemeClr val="bg1"/>
                </a:solidFill>
              </a:rPr>
              <a:t>2</a:t>
            </a:r>
          </a:p>
        </p:txBody>
      </p:sp>
      <p:sp>
        <p:nvSpPr>
          <p:cNvPr id="28" name="TextBox 27"/>
          <p:cNvSpPr txBox="1"/>
          <p:nvPr/>
        </p:nvSpPr>
        <p:spPr>
          <a:xfrm>
            <a:off x="1524000" y="3575686"/>
            <a:ext cx="838200" cy="492443"/>
          </a:xfrm>
          <a:prstGeom prst="rect">
            <a:avLst/>
          </a:prstGeom>
          <a:noFill/>
        </p:spPr>
        <p:txBody>
          <a:bodyPr wrap="square" rtlCol="0">
            <a:spAutoFit/>
          </a:bodyPr>
          <a:lstStyle/>
          <a:p>
            <a:pPr algn="ctr"/>
            <a:r>
              <a:rPr lang="en-US" sz="2600" b="1" dirty="0">
                <a:solidFill>
                  <a:schemeClr val="bg1"/>
                </a:solidFill>
              </a:rPr>
              <a:t>3</a:t>
            </a:r>
          </a:p>
        </p:txBody>
      </p:sp>
      <p:sp>
        <p:nvSpPr>
          <p:cNvPr id="29" name="TextBox 28"/>
          <p:cNvSpPr txBox="1"/>
          <p:nvPr/>
        </p:nvSpPr>
        <p:spPr>
          <a:xfrm>
            <a:off x="1524000" y="5181600"/>
            <a:ext cx="838200" cy="492443"/>
          </a:xfrm>
          <a:prstGeom prst="rect">
            <a:avLst/>
          </a:prstGeom>
          <a:noFill/>
        </p:spPr>
        <p:txBody>
          <a:bodyPr wrap="square" rtlCol="0">
            <a:spAutoFit/>
          </a:bodyPr>
          <a:lstStyle/>
          <a:p>
            <a:pPr algn="ctr"/>
            <a:r>
              <a:rPr lang="en-US" sz="2600" b="1" dirty="0">
                <a:solidFill>
                  <a:schemeClr val="bg1"/>
                </a:solidFill>
              </a:rPr>
              <a:t>5</a:t>
            </a:r>
          </a:p>
        </p:txBody>
      </p:sp>
      <p:sp>
        <p:nvSpPr>
          <p:cNvPr id="30" name="TextBox 29"/>
          <p:cNvSpPr txBox="1"/>
          <p:nvPr/>
        </p:nvSpPr>
        <p:spPr>
          <a:xfrm>
            <a:off x="1524000" y="4343400"/>
            <a:ext cx="838200" cy="492443"/>
          </a:xfrm>
          <a:prstGeom prst="rect">
            <a:avLst/>
          </a:prstGeom>
          <a:noFill/>
        </p:spPr>
        <p:txBody>
          <a:bodyPr wrap="square" rtlCol="0">
            <a:spAutoFit/>
          </a:bodyPr>
          <a:lstStyle/>
          <a:p>
            <a:pPr algn="ctr"/>
            <a:r>
              <a:rPr lang="en-US" sz="2600" b="1" dirty="0">
                <a:solidFill>
                  <a:schemeClr val="bg1"/>
                </a:solidFill>
              </a:rPr>
              <a:t>4</a:t>
            </a:r>
          </a:p>
        </p:txBody>
      </p:sp>
      <p:graphicFrame>
        <p:nvGraphicFramePr>
          <p:cNvPr id="4" name="Diagram 3"/>
          <p:cNvGraphicFramePr/>
          <p:nvPr>
            <p:extLst>
              <p:ext uri="{D42A27DB-BD31-4B8C-83A1-F6EECF244321}">
                <p14:modId xmlns:p14="http://schemas.microsoft.com/office/powerpoint/2010/main" val="390623991"/>
              </p:ext>
            </p:extLst>
          </p:nvPr>
        </p:nvGraphicFramePr>
        <p:xfrm>
          <a:off x="838200" y="719666"/>
          <a:ext cx="1066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58298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889686" y="228600"/>
            <a:ext cx="1031171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III. ĐIỀU KIỆN ĐỐI VỚI NGƯỜI HIẾN MÔ, BỘ PHÂN CƠ THỂ </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990600" y="659487"/>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524000" y="1981200"/>
            <a:ext cx="838200" cy="492443"/>
          </a:xfrm>
          <a:prstGeom prst="rect">
            <a:avLst/>
          </a:prstGeom>
          <a:noFill/>
        </p:spPr>
        <p:txBody>
          <a:bodyPr wrap="square" rtlCol="0">
            <a:spAutoFit/>
          </a:bodyPr>
          <a:lstStyle/>
          <a:p>
            <a:pPr algn="ctr"/>
            <a:r>
              <a:rPr lang="en-US" sz="2600" b="1" dirty="0" smtClean="0">
                <a:solidFill>
                  <a:schemeClr val="bg1"/>
                </a:solidFill>
              </a:rPr>
              <a:t>1</a:t>
            </a:r>
            <a:endParaRPr lang="en-US" sz="2600" b="1" dirty="0">
              <a:solidFill>
                <a:schemeClr val="bg1"/>
              </a:solidFill>
            </a:endParaRPr>
          </a:p>
        </p:txBody>
      </p:sp>
      <p:sp>
        <p:nvSpPr>
          <p:cNvPr id="27" name="TextBox 26"/>
          <p:cNvSpPr txBox="1"/>
          <p:nvPr/>
        </p:nvSpPr>
        <p:spPr>
          <a:xfrm>
            <a:off x="1524000" y="2778443"/>
            <a:ext cx="838200" cy="492443"/>
          </a:xfrm>
          <a:prstGeom prst="rect">
            <a:avLst/>
          </a:prstGeom>
          <a:noFill/>
        </p:spPr>
        <p:txBody>
          <a:bodyPr wrap="square" rtlCol="0">
            <a:spAutoFit/>
          </a:bodyPr>
          <a:lstStyle/>
          <a:p>
            <a:pPr algn="ctr"/>
            <a:r>
              <a:rPr lang="en-US" sz="2600" b="1" dirty="0">
                <a:solidFill>
                  <a:schemeClr val="bg1"/>
                </a:solidFill>
              </a:rPr>
              <a:t>2</a:t>
            </a:r>
          </a:p>
        </p:txBody>
      </p:sp>
      <p:sp>
        <p:nvSpPr>
          <p:cNvPr id="28" name="TextBox 27"/>
          <p:cNvSpPr txBox="1"/>
          <p:nvPr/>
        </p:nvSpPr>
        <p:spPr>
          <a:xfrm>
            <a:off x="1524000" y="3575686"/>
            <a:ext cx="838200" cy="492443"/>
          </a:xfrm>
          <a:prstGeom prst="rect">
            <a:avLst/>
          </a:prstGeom>
          <a:noFill/>
        </p:spPr>
        <p:txBody>
          <a:bodyPr wrap="square" rtlCol="0">
            <a:spAutoFit/>
          </a:bodyPr>
          <a:lstStyle/>
          <a:p>
            <a:pPr algn="ctr"/>
            <a:r>
              <a:rPr lang="en-US" sz="2600" b="1" dirty="0">
                <a:solidFill>
                  <a:schemeClr val="bg1"/>
                </a:solidFill>
              </a:rPr>
              <a:t>3</a:t>
            </a:r>
          </a:p>
        </p:txBody>
      </p:sp>
      <p:sp>
        <p:nvSpPr>
          <p:cNvPr id="29" name="TextBox 28"/>
          <p:cNvSpPr txBox="1"/>
          <p:nvPr/>
        </p:nvSpPr>
        <p:spPr>
          <a:xfrm>
            <a:off x="1524000" y="5181600"/>
            <a:ext cx="838200" cy="492443"/>
          </a:xfrm>
          <a:prstGeom prst="rect">
            <a:avLst/>
          </a:prstGeom>
          <a:noFill/>
        </p:spPr>
        <p:txBody>
          <a:bodyPr wrap="square" rtlCol="0">
            <a:spAutoFit/>
          </a:bodyPr>
          <a:lstStyle/>
          <a:p>
            <a:pPr algn="ctr"/>
            <a:r>
              <a:rPr lang="en-US" sz="2600" b="1" dirty="0">
                <a:solidFill>
                  <a:schemeClr val="bg1"/>
                </a:solidFill>
              </a:rPr>
              <a:t>5</a:t>
            </a:r>
          </a:p>
        </p:txBody>
      </p:sp>
      <p:sp>
        <p:nvSpPr>
          <p:cNvPr id="30" name="TextBox 29"/>
          <p:cNvSpPr txBox="1"/>
          <p:nvPr/>
        </p:nvSpPr>
        <p:spPr>
          <a:xfrm>
            <a:off x="1524000" y="4343400"/>
            <a:ext cx="838200" cy="492443"/>
          </a:xfrm>
          <a:prstGeom prst="rect">
            <a:avLst/>
          </a:prstGeom>
          <a:noFill/>
        </p:spPr>
        <p:txBody>
          <a:bodyPr wrap="square" rtlCol="0">
            <a:spAutoFit/>
          </a:bodyPr>
          <a:lstStyle/>
          <a:p>
            <a:pPr algn="ctr"/>
            <a:r>
              <a:rPr lang="en-US" sz="2600" b="1" dirty="0">
                <a:solidFill>
                  <a:schemeClr val="bg1"/>
                </a:solidFill>
              </a:rPr>
              <a:t>4</a:t>
            </a:r>
          </a:p>
        </p:txBody>
      </p:sp>
      <p:graphicFrame>
        <p:nvGraphicFramePr>
          <p:cNvPr id="3" name="Diagram 2"/>
          <p:cNvGraphicFramePr/>
          <p:nvPr>
            <p:extLst>
              <p:ext uri="{D42A27DB-BD31-4B8C-83A1-F6EECF244321}">
                <p14:modId xmlns:p14="http://schemas.microsoft.com/office/powerpoint/2010/main" val="958948543"/>
              </p:ext>
            </p:extLst>
          </p:nvPr>
        </p:nvGraphicFramePr>
        <p:xfrm>
          <a:off x="889686" y="561552"/>
          <a:ext cx="107442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72935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978243" y="375063"/>
            <a:ext cx="103117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000" b="1" dirty="0">
                <a:ln w="1905"/>
                <a:solidFill>
                  <a:srgbClr val="FF0000"/>
                </a:solidFill>
                <a:effectLst>
                  <a:outerShdw blurRad="38100" dist="38100" dir="2700000" algn="tl">
                    <a:srgbClr val="000000">
                      <a:alpha val="43137"/>
                    </a:srgbClr>
                  </a:outerShdw>
                </a:effectLst>
                <a:latin typeface="Arial" panose="020B0604020202020204" pitchFamily="34" charset="0"/>
              </a:rPr>
              <a:t>IV. TUYÊN TRUYỀN, VẬN ĐỘNG HIẾN MÔ, BỘ PHẬN CƠ THỂ NGƯỜI VÀ HIẾN XÁC</a:t>
            </a:r>
            <a:endParaRPr lang="en-US" altLang="en-US" sz="2000" b="1" dirty="0" smtClean="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6799" y="838200"/>
            <a:ext cx="101346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1120559786"/>
              </p:ext>
            </p:extLst>
          </p:nvPr>
        </p:nvGraphicFramePr>
        <p:xfrm>
          <a:off x="978242" y="1478391"/>
          <a:ext cx="10311715" cy="3831211"/>
        </p:xfrm>
        <a:graphic>
          <a:graphicData uri="http://schemas.openxmlformats.org/drawingml/2006/table">
            <a:tbl>
              <a:tblPr firstRow="1" bandRow="1">
                <a:tableStyleId>{72833802-FEF1-4C79-8D5D-14CF1EAF98D9}</a:tableStyleId>
              </a:tblPr>
              <a:tblGrid>
                <a:gridCol w="10311715">
                  <a:extLst>
                    <a:ext uri="{9D8B030D-6E8A-4147-A177-3AD203B41FA5}">
                      <a16:colId xmlns:a16="http://schemas.microsoft.com/office/drawing/2014/main" val="2239323467"/>
                    </a:ext>
                  </a:extLst>
                </a:gridCol>
              </a:tblGrid>
              <a:tr h="631013">
                <a:tc>
                  <a:txBody>
                    <a:bodyPr/>
                    <a:lstStyle/>
                    <a:p>
                      <a:pPr algn="ctr"/>
                      <a:r>
                        <a:rPr lang="vi-VN" sz="1700" dirty="0" smtClean="0">
                          <a:latin typeface="Arial" panose="020B0604020202020204" pitchFamily="34" charset="0"/>
                          <a:cs typeface="Arial" panose="020B0604020202020204" pitchFamily="34" charset="0"/>
                        </a:rPr>
                        <a:t>3. Hoạt động hiến mô, bộ phận cơ thể người và hiến xác</a:t>
                      </a:r>
                    </a:p>
                    <a:p>
                      <a:pPr algn="ctr"/>
                      <a:r>
                        <a:rPr lang="vi-VN" sz="1700" dirty="0" smtClean="0">
                          <a:latin typeface="Arial" panose="020B0604020202020204" pitchFamily="34" charset="0"/>
                          <a:cs typeface="Arial" panose="020B0604020202020204" pitchFamily="34" charset="0"/>
                        </a:rPr>
                        <a:t>          3.1. Hiến mô, bộ phận cơ thể ở người sống </a:t>
                      </a:r>
                    </a:p>
                  </a:txBody>
                  <a:tcPr>
                    <a:solidFill>
                      <a:srgbClr val="FF0000"/>
                    </a:solidFill>
                  </a:tcPr>
                </a:tc>
                <a:extLst>
                  <a:ext uri="{0D108BD9-81ED-4DB2-BD59-A6C34878D82A}">
                    <a16:rowId xmlns:a16="http://schemas.microsoft.com/office/drawing/2014/main" val="2296815709"/>
                  </a:ext>
                </a:extLst>
              </a:tr>
              <a:tr h="426518">
                <a:tc>
                  <a:txBody>
                    <a:bodyPr/>
                    <a:lstStyle/>
                    <a:p>
                      <a:pPr algn="ctr"/>
                      <a:r>
                        <a:rPr lang="vi-VN" sz="1700" i="1" dirty="0" smtClean="0">
                          <a:solidFill>
                            <a:schemeClr val="bg2">
                              <a:lumMod val="10000"/>
                            </a:schemeClr>
                          </a:solidFill>
                          <a:latin typeface="Arial" panose="020B0604020202020204" pitchFamily="34" charset="0"/>
                          <a:cs typeface="Arial" panose="020B0604020202020204" pitchFamily="34" charset="0"/>
                        </a:rPr>
                        <a:t> a) Thủ tục đăng ký hiến mô, bộ phận cơ thể ở người sống</a:t>
                      </a:r>
                      <a:endParaRPr lang="en-US" sz="1700" i="1" dirty="0">
                        <a:solidFill>
                          <a:schemeClr val="bg2">
                            <a:lumMod val="10000"/>
                          </a:schemeClr>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extLst>
                  <a:ext uri="{0D108BD9-81ED-4DB2-BD59-A6C34878D82A}">
                    <a16:rowId xmlns:a16="http://schemas.microsoft.com/office/drawing/2014/main" val="246865126"/>
                  </a:ext>
                </a:extLst>
              </a:tr>
              <a:tr h="2734388">
                <a:tc>
                  <a:txBody>
                    <a:bodyPr/>
                    <a:lstStyle/>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a:t>
                      </a:r>
                      <a:r>
                        <a:rPr lang="en-US" sz="1600" b="1" i="1"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từ</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đủ</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tám</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tuổi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trở</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lên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năng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lực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hành</a:t>
                      </a:r>
                      <a:r>
                        <a:rPr lang="en-US" sz="1600" kern="1200" dirty="0" smtClean="0">
                          <a:solidFill>
                            <a:schemeClr val="tx1"/>
                          </a:solidFill>
                          <a:effectLst/>
                          <a:latin typeface="Arial" panose="020B0604020202020204" pitchFamily="34" charset="0"/>
                          <a:ea typeface="+mn-ea"/>
                          <a:cs typeface="Arial" panose="020B0604020202020204" pitchFamily="34" charset="0"/>
                        </a:rPr>
                        <a:t> vi </a:t>
                      </a:r>
                      <a:r>
                        <a:rPr lang="en-US" sz="1600" kern="1200" dirty="0" err="1" smtClean="0">
                          <a:solidFill>
                            <a:schemeClr val="tx1"/>
                          </a:solidFill>
                          <a:effectLst/>
                          <a:latin typeface="Arial" panose="020B0604020202020204" pitchFamily="34" charset="0"/>
                          <a:ea typeface="+mn-ea"/>
                          <a:cs typeface="Arial" panose="020B0604020202020204" pitchFamily="34" charset="0"/>
                        </a:rPr>
                        <a:t>dân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sự</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đầy</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đủ</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quyền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của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mình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khi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còn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sống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cần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chủ</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động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bày</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tỏ</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nguyện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vọng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của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mình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với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sở</a:t>
                      </a:r>
                      <a:r>
                        <a:rPr lang="en-US" sz="1600" kern="1200" dirty="0" smtClean="0">
                          <a:solidFill>
                            <a:schemeClr val="tx1"/>
                          </a:solidFill>
                          <a:effectLst/>
                          <a:latin typeface="Arial" panose="020B0604020202020204" pitchFamily="34" charset="0"/>
                          <a:ea typeface="+mn-ea"/>
                          <a:cs typeface="Arial" panose="020B0604020202020204" pitchFamily="34" charset="0"/>
                        </a:rPr>
                        <a:t> Y </a:t>
                      </a:r>
                      <a:r>
                        <a:rPr lang="en-US" sz="1600" kern="1200" dirty="0" err="1" smtClean="0">
                          <a:solidFill>
                            <a:schemeClr val="tx1"/>
                          </a:solidFill>
                          <a:effectLst/>
                          <a:latin typeface="Arial" panose="020B0604020202020204" pitchFamily="34" charset="0"/>
                          <a:ea typeface="+mn-ea"/>
                          <a:cs typeface="Arial" panose="020B0604020202020204" pitchFamily="34" charset="0"/>
                        </a:rPr>
                        <a:t>tế</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hoặc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Hội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Chữ</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thập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đỏ</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nơi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mình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sinh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sống</a:t>
                      </a:r>
                      <a:r>
                        <a:rPr lang="en-US" sz="1600" kern="1200" dirty="0" smtClean="0">
                          <a:solidFill>
                            <a:schemeClr val="tx1"/>
                          </a:solidFill>
                          <a:effectLst/>
                          <a:latin typeface="Arial" panose="020B0604020202020204" pitchFamily="34" charset="0"/>
                          <a:ea typeface="+mn-ea"/>
                          <a:cs typeface="Arial" panose="020B0604020202020204" pitchFamily="34" charset="0"/>
                        </a:rPr>
                        <a:t>.</a:t>
                      </a:r>
                    </a:p>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Khi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được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thông</a:t>
                      </a:r>
                      <a:r>
                        <a:rPr lang="en-US" sz="1600" kern="1200" dirty="0" smtClean="0">
                          <a:solidFill>
                            <a:schemeClr val="tx1"/>
                          </a:solidFill>
                          <a:effectLst/>
                          <a:latin typeface="Arial" panose="020B0604020202020204" pitchFamily="34" charset="0"/>
                          <a:ea typeface="+mn-ea"/>
                          <a:cs typeface="Arial" panose="020B0604020202020204" pitchFamily="34" charset="0"/>
                        </a:rPr>
                        <a:t> tin </a:t>
                      </a:r>
                      <a:r>
                        <a:rPr lang="en-US" sz="1600" kern="1200" dirty="0" err="1" smtClean="0">
                          <a:solidFill>
                            <a:schemeClr val="tx1"/>
                          </a:solidFill>
                          <a:effectLst/>
                          <a:latin typeface="Arial" panose="020B0604020202020204" pitchFamily="34" charset="0"/>
                          <a:ea typeface="+mn-ea"/>
                          <a:cs typeface="Arial" panose="020B0604020202020204" pitchFamily="34" charset="0"/>
                        </a:rPr>
                        <a:t>của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nguyện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vọng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sở</a:t>
                      </a:r>
                      <a:r>
                        <a:rPr lang="en-US" sz="1600" kern="1200" dirty="0" smtClean="0">
                          <a:solidFill>
                            <a:schemeClr val="tx1"/>
                          </a:solidFill>
                          <a:effectLst/>
                          <a:latin typeface="Arial" panose="020B0604020202020204" pitchFamily="34" charset="0"/>
                          <a:ea typeface="+mn-ea"/>
                          <a:cs typeface="Arial" panose="020B0604020202020204" pitchFamily="34" charset="0"/>
                        </a:rPr>
                        <a:t> Y </a:t>
                      </a:r>
                      <a:r>
                        <a:rPr lang="en-US" sz="1600" kern="1200" dirty="0" err="1" smtClean="0">
                          <a:solidFill>
                            <a:schemeClr val="tx1"/>
                          </a:solidFill>
                          <a:effectLst/>
                          <a:latin typeface="Arial" panose="020B0604020202020204" pitchFamily="34" charset="0"/>
                          <a:ea typeface="+mn-ea"/>
                          <a:cs typeface="Arial" panose="020B0604020202020204" pitchFamily="34" charset="0"/>
                        </a:rPr>
                        <a:t>tế</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Hội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Chữ</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thập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đỏ</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thông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báo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Trung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tâm</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điều</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phối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Quốc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gia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về</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ghép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và</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thực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hiện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các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nhiệm</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vụ</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sau</a:t>
                      </a:r>
                      <a:r>
                        <a:rPr lang="en-US" sz="1600" kern="1200" dirty="0" smtClean="0">
                          <a:solidFill>
                            <a:schemeClr val="tx1"/>
                          </a:solidFill>
                          <a:effectLst/>
                          <a:latin typeface="Arial" panose="020B0604020202020204" pitchFamily="34" charset="0"/>
                          <a:ea typeface="+mn-ea"/>
                          <a:cs typeface="Arial" panose="020B0604020202020204" pitchFamily="34" charset="0"/>
                        </a:rPr>
                        <a:t>:</a:t>
                      </a:r>
                    </a:p>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Trực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tiếp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gặp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tư</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vấn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về</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các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thông</a:t>
                      </a:r>
                      <a:r>
                        <a:rPr lang="en-US" sz="1600" kern="1200" dirty="0" smtClean="0">
                          <a:solidFill>
                            <a:schemeClr val="tx1"/>
                          </a:solidFill>
                          <a:effectLst/>
                          <a:latin typeface="Arial" panose="020B0604020202020204" pitchFamily="34" charset="0"/>
                          <a:ea typeface="+mn-ea"/>
                          <a:cs typeface="Arial" panose="020B0604020202020204" pitchFamily="34" charset="0"/>
                        </a:rPr>
                        <a:t> tin </a:t>
                      </a:r>
                      <a:r>
                        <a:rPr lang="en-US" sz="160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liên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quan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lấy</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p>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Hướng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dẫn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đăng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ký</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theo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mẫu</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đơn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sở</a:t>
                      </a:r>
                      <a:r>
                        <a:rPr lang="en-US" sz="1600" kern="1200" dirty="0" smtClean="0">
                          <a:solidFill>
                            <a:schemeClr val="tx1"/>
                          </a:solidFill>
                          <a:effectLst/>
                          <a:latin typeface="Arial" panose="020B0604020202020204" pitchFamily="34" charset="0"/>
                          <a:ea typeface="+mn-ea"/>
                          <a:cs typeface="Arial" panose="020B0604020202020204" pitchFamily="34" charset="0"/>
                        </a:rPr>
                        <a:t> y </a:t>
                      </a:r>
                      <a:r>
                        <a:rPr lang="en-US" sz="1600" kern="1200" dirty="0" err="1" smtClean="0">
                          <a:solidFill>
                            <a:schemeClr val="tx1"/>
                          </a:solidFill>
                          <a:effectLst/>
                          <a:latin typeface="Arial" panose="020B0604020202020204" pitchFamily="34" charset="0"/>
                          <a:ea typeface="+mn-ea"/>
                          <a:cs typeface="Arial" panose="020B0604020202020204" pitchFamily="34" charset="0"/>
                        </a:rPr>
                        <a:t>tế</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thực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hiện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kiểm</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tra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sức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khỏe</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a:t>
                      </a:r>
                    </a:p>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Báo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cáo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danh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sách</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đăng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ký</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ở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sống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cho</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Trung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tâm</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điều</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phối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quốc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gia</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về</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ghép</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a:t>
                      </a:r>
                    </a:p>
                    <a:p>
                      <a:pPr algn="just"/>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Việc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đăng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ký</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ở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sống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có</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hiệu</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lực</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kể</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từ</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khi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sở</a:t>
                      </a:r>
                      <a:r>
                        <a:rPr lang="en-US" sz="1600" kern="1200" dirty="0" smtClean="0">
                          <a:solidFill>
                            <a:schemeClr val="tx1"/>
                          </a:solidFill>
                          <a:effectLst/>
                          <a:latin typeface="Arial" panose="020B0604020202020204" pitchFamily="34" charset="0"/>
                          <a:ea typeface="+mn-ea"/>
                          <a:cs typeface="Arial" panose="020B0604020202020204" pitchFamily="34" charset="0"/>
                        </a:rPr>
                        <a:t> y </a:t>
                      </a:r>
                      <a:r>
                        <a:rPr lang="en-US" sz="1600" kern="1200" dirty="0" err="1" smtClean="0">
                          <a:solidFill>
                            <a:schemeClr val="tx1"/>
                          </a:solidFill>
                          <a:effectLst/>
                          <a:latin typeface="Arial" panose="020B0604020202020204" pitchFamily="34" charset="0"/>
                          <a:ea typeface="+mn-ea"/>
                          <a:cs typeface="Arial" panose="020B0604020202020204" pitchFamily="34" charset="0"/>
                        </a:rPr>
                        <a:t>tế</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nhận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đơn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đăng</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ký</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hiến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mô</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bộ</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phận</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cơ</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thể</a:t>
                      </a:r>
                      <a:r>
                        <a:rPr lang="en-US" sz="1600" kern="1200" dirty="0" smtClean="0">
                          <a:solidFill>
                            <a:schemeClr val="tx1"/>
                          </a:solidFill>
                          <a:effectLst/>
                          <a:latin typeface="Arial" panose="020B0604020202020204" pitchFamily="34" charset="0"/>
                          <a:ea typeface="+mn-ea"/>
                          <a:cs typeface="Arial" panose="020B0604020202020204" pitchFamily="34" charset="0"/>
                        </a:rPr>
                        <a:t> ở </a:t>
                      </a:r>
                      <a:r>
                        <a:rPr lang="en-US" sz="1600" kern="1200" dirty="0" err="1" smtClean="0">
                          <a:solidFill>
                            <a:schemeClr val="tx1"/>
                          </a:solidFill>
                          <a:effectLst/>
                          <a:latin typeface="Arial" panose="020B0604020202020204" pitchFamily="34" charset="0"/>
                          <a:ea typeface="+mn-ea"/>
                          <a:cs typeface="Arial" panose="020B0604020202020204" pitchFamily="34" charset="0"/>
                        </a:rPr>
                        <a:t>người</a:t>
                      </a:r>
                      <a:r>
                        <a:rPr lang="en-US" sz="1600" kern="1200" dirty="0" smtClean="0">
                          <a:solidFill>
                            <a:schemeClr val="tx1"/>
                          </a:solidFill>
                          <a:effectLst/>
                          <a:latin typeface="Arial" panose="020B0604020202020204" pitchFamily="34" charset="0"/>
                          <a:ea typeface="+mn-ea"/>
                          <a:cs typeface="Arial" panose="020B0604020202020204" pitchFamily="34" charset="0"/>
                        </a:rPr>
                        <a:t> </a:t>
                      </a:r>
                      <a:r>
                        <a:rPr lang="en-US" sz="1600" kern="1200" dirty="0" err="1" smtClean="0">
                          <a:solidFill>
                            <a:schemeClr val="tx1"/>
                          </a:solidFill>
                          <a:effectLst/>
                          <a:latin typeface="Arial" panose="020B0604020202020204" pitchFamily="34" charset="0"/>
                          <a:ea typeface="+mn-ea"/>
                          <a:cs typeface="Arial" panose="020B0604020202020204" pitchFamily="34" charset="0"/>
                        </a:rPr>
                        <a:t>sống</a:t>
                      </a:r>
                      <a:r>
                        <a:rPr lang="en-US" sz="1600" kern="1200" dirty="0" smtClean="0">
                          <a:solidFill>
                            <a:schemeClr val="tx1"/>
                          </a:solidFill>
                          <a:effectLst/>
                          <a:latin typeface="Arial" panose="020B0604020202020204" pitchFamily="34" charset="0"/>
                          <a:ea typeface="+mn-ea"/>
                          <a:cs typeface="Arial" panose="020B0604020202020204" pitchFamily="34" charset="0"/>
                        </a:rPr>
                        <a:t>.</a:t>
                      </a:r>
                    </a:p>
                  </a:txBody>
                  <a:tcPr>
                    <a:solidFill>
                      <a:schemeClr val="bg1"/>
                    </a:solidFill>
                  </a:tcPr>
                </a:tc>
                <a:extLst>
                  <a:ext uri="{0D108BD9-81ED-4DB2-BD59-A6C34878D82A}">
                    <a16:rowId xmlns:a16="http://schemas.microsoft.com/office/drawing/2014/main" val="4281286443"/>
                  </a:ext>
                </a:extLst>
              </a:tr>
            </a:tbl>
          </a:graphicData>
        </a:graphic>
      </p:graphicFrame>
    </p:spTree>
    <p:extLst>
      <p:ext uri="{BB962C8B-B14F-4D97-AF65-F5344CB8AC3E}">
        <p14:creationId xmlns:p14="http://schemas.microsoft.com/office/powerpoint/2010/main" val="1833365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aphicFrame>
        <p:nvGraphicFramePr>
          <p:cNvPr id="4" name="Diagram 3"/>
          <p:cNvGraphicFramePr/>
          <p:nvPr>
            <p:extLst>
              <p:ext uri="{D42A27DB-BD31-4B8C-83A1-F6EECF244321}">
                <p14:modId xmlns:p14="http://schemas.microsoft.com/office/powerpoint/2010/main" val="3409923793"/>
              </p:ext>
            </p:extLst>
          </p:nvPr>
        </p:nvGraphicFramePr>
        <p:xfrm>
          <a:off x="304800" y="381000"/>
          <a:ext cx="11430000" cy="57573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5" name="Rectangle 10">
            <a:extLst>
              <a:ext uri="{FF2B5EF4-FFF2-40B4-BE49-F238E27FC236}">
                <a16:creationId xmlns:a16="http://schemas.microsoft.com/office/drawing/2014/main" id="{FF01C832-09A5-4407-B946-0C84DB2E926F}"/>
              </a:ext>
            </a:extLst>
          </p:cNvPr>
          <p:cNvSpPr>
            <a:spLocks noChangeArrowheads="1"/>
          </p:cNvSpPr>
          <p:nvPr/>
        </p:nvSpPr>
        <p:spPr bwMode="auto">
          <a:xfrm>
            <a:off x="6859803" y="374648"/>
            <a:ext cx="4874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1800" b="1" u="sng" dirty="0" smtClean="0">
                <a:ln w="1905"/>
                <a:solidFill>
                  <a:schemeClr val="bg2">
                    <a:lumMod val="10000"/>
                  </a:schemeClr>
                </a:solidFill>
                <a:latin typeface="Arial" panose="020B0604020202020204" pitchFamily="34" charset="0"/>
                <a:cs typeface="Arial" panose="020B0604020202020204" pitchFamily="34" charset="0"/>
              </a:rPr>
              <a:t>3.1</a:t>
            </a:r>
            <a:r>
              <a:rPr lang="vi-VN" altLang="en-US" sz="1800" b="1" u="sng" dirty="0">
                <a:ln w="1905"/>
                <a:solidFill>
                  <a:schemeClr val="bg2">
                    <a:lumMod val="10000"/>
                  </a:schemeClr>
                </a:solidFill>
                <a:latin typeface="Arial" panose="020B0604020202020204" pitchFamily="34" charset="0"/>
                <a:cs typeface="Arial" panose="020B0604020202020204" pitchFamily="34" charset="0"/>
              </a:rPr>
              <a:t>. Hiến mô, bộ phận cơ thể ở người sống </a:t>
            </a:r>
          </a:p>
        </p:txBody>
      </p:sp>
    </p:spTree>
    <p:extLst>
      <p:ext uri="{BB962C8B-B14F-4D97-AF65-F5344CB8AC3E}">
        <p14:creationId xmlns:p14="http://schemas.microsoft.com/office/powerpoint/2010/main" val="1553151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1060365" y="191869"/>
            <a:ext cx="73720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1800" b="1" dirty="0">
                <a:ln w="1905"/>
                <a:solidFill>
                  <a:schemeClr val="bg2">
                    <a:lumMod val="10000"/>
                  </a:schemeClr>
                </a:solidFill>
                <a:latin typeface="Arial" panose="020B0604020202020204" pitchFamily="34" charset="0"/>
                <a:cs typeface="Arial" panose="020B0604020202020204" pitchFamily="34" charset="0"/>
              </a:rPr>
              <a:t>3.2. Hiến mô, bộ phận cơ thể người sau khi đã chết và hiến </a:t>
            </a:r>
            <a:r>
              <a:rPr lang="vi-VN" altLang="en-US" sz="1800" b="1" dirty="0" smtClean="0">
                <a:ln w="1905"/>
                <a:solidFill>
                  <a:schemeClr val="bg2">
                    <a:lumMod val="10000"/>
                  </a:schemeClr>
                </a:solidFill>
                <a:latin typeface="Arial" panose="020B0604020202020204" pitchFamily="34" charset="0"/>
                <a:cs typeface="Arial" panose="020B0604020202020204" pitchFamily="34" charset="0"/>
              </a:rPr>
              <a:t>xác</a:t>
            </a:r>
            <a:endParaRPr lang="en-US" altLang="en-US" sz="1800" b="1" dirty="0" smtClean="0">
              <a:ln w="1905"/>
              <a:solidFill>
                <a:schemeClr val="bg2">
                  <a:lumMod val="10000"/>
                </a:schemeClr>
              </a:solidFill>
              <a:latin typeface="Arial" panose="020B0604020202020204" pitchFamily="34" charset="0"/>
              <a:cs typeface="Arial" panose="020B0604020202020204" pitchFamily="34" charset="0"/>
            </a:endParaRPr>
          </a:p>
          <a:p>
            <a:pPr eaLnBrk="1" hangingPunct="1">
              <a:spcBef>
                <a:spcPct val="0"/>
              </a:spcBef>
              <a:buNone/>
            </a:pPr>
            <a:r>
              <a:rPr lang="en-US" sz="1800" i="1" dirty="0">
                <a:latin typeface="Arial" panose="020B0604020202020204" pitchFamily="34" charset="0"/>
                <a:cs typeface="Arial" panose="020B0604020202020204" pitchFamily="34" charset="0"/>
              </a:rPr>
              <a:t>a) </a:t>
            </a:r>
            <a:r>
              <a:rPr lang="en-US" sz="1800" i="1" dirty="0" err="1">
                <a:latin typeface="Arial" panose="020B0604020202020204" pitchFamily="34" charset="0"/>
                <a:cs typeface="Arial" panose="020B0604020202020204" pitchFamily="34" charset="0"/>
              </a:rPr>
              <a:t>Thủ</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tục</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đăng</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ký</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hiến</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mô</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bộ</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phận</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cơ</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thể</a:t>
            </a:r>
            <a:r>
              <a:rPr lang="en-US" sz="1800" i="1" dirty="0">
                <a:latin typeface="Arial" panose="020B0604020202020204" pitchFamily="34" charset="0"/>
                <a:cs typeface="Arial" panose="020B0604020202020204" pitchFamily="34" charset="0"/>
              </a:rPr>
              <a:t> ở </a:t>
            </a:r>
            <a:r>
              <a:rPr lang="en-US" sz="1800" i="1" dirty="0" err="1">
                <a:latin typeface="Arial" panose="020B0604020202020204" pitchFamily="34" charset="0"/>
                <a:cs typeface="Arial" panose="020B0604020202020204" pitchFamily="34" charset="0"/>
              </a:rPr>
              <a:t>người</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sau</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khi</a:t>
            </a:r>
            <a:r>
              <a:rPr lang="en-US" sz="1800" i="1" dirty="0">
                <a:latin typeface="Arial" panose="020B0604020202020204" pitchFamily="34" charset="0"/>
                <a:cs typeface="Arial" panose="020B0604020202020204" pitchFamily="34" charset="0"/>
              </a:rPr>
              <a:t> </a:t>
            </a:r>
            <a:r>
              <a:rPr lang="en-US" sz="1800" i="1" dirty="0" err="1" smtClean="0">
                <a:latin typeface="Arial" panose="020B0604020202020204" pitchFamily="34" charset="0"/>
                <a:cs typeface="Arial" panose="020B0604020202020204" pitchFamily="34" charset="0"/>
              </a:rPr>
              <a:t>chết</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0365" y="838200"/>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3437240231"/>
              </p:ext>
            </p:extLst>
          </p:nvPr>
        </p:nvGraphicFramePr>
        <p:xfrm>
          <a:off x="3886200" y="1036637"/>
          <a:ext cx="8128000" cy="48672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Folded Corner 2"/>
          <p:cNvSpPr/>
          <p:nvPr/>
        </p:nvSpPr>
        <p:spPr>
          <a:xfrm>
            <a:off x="762000" y="1752600"/>
            <a:ext cx="2895600" cy="2743200"/>
          </a:xfrm>
          <a:prstGeom prst="foldedCorner">
            <a:avLst/>
          </a:prstGeom>
          <a:solidFill>
            <a:srgbClr val="FF0000"/>
          </a:solidFill>
          <a:ln>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just"/>
            <a:r>
              <a:rPr lang="vi-VN" sz="1500" dirty="0">
                <a:solidFill>
                  <a:schemeClr val="bg1"/>
                </a:solidFill>
                <a:latin typeface="Arial" panose="020B0604020202020204" pitchFamily="34" charset="0"/>
                <a:cs typeface="Arial" panose="020B0604020202020204" pitchFamily="34" charset="0"/>
              </a:rPr>
              <a:t>Người từ đủ mười tám tuổi trở lên, có năng lực hành vi dân sự đầy đủ có quyền hiến mô, bộ phận cơ thể của mình khi sau khi chết chủ động bày tỏ nguyện vọng của mình với cơ sở y tế hoặc Hội Chữ thập đỏ nơi mình sinh sống</a:t>
            </a:r>
            <a:endParaRPr lang="en-US" sz="15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9874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1060365" y="191869"/>
            <a:ext cx="73720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1800" b="1" dirty="0">
                <a:ln w="1905"/>
                <a:solidFill>
                  <a:schemeClr val="bg2">
                    <a:lumMod val="10000"/>
                  </a:schemeClr>
                </a:solidFill>
                <a:latin typeface="Arial" panose="020B0604020202020204" pitchFamily="34" charset="0"/>
                <a:cs typeface="Arial" panose="020B0604020202020204" pitchFamily="34" charset="0"/>
              </a:rPr>
              <a:t>3.2. Hiến mô, bộ phận cơ thể người sau khi đã chết và hiến </a:t>
            </a:r>
            <a:r>
              <a:rPr lang="vi-VN" altLang="en-US" sz="1800" b="1" dirty="0" smtClean="0">
                <a:ln w="1905"/>
                <a:solidFill>
                  <a:schemeClr val="bg2">
                    <a:lumMod val="10000"/>
                  </a:schemeClr>
                </a:solidFill>
                <a:latin typeface="Arial" panose="020B0604020202020204" pitchFamily="34" charset="0"/>
                <a:cs typeface="Arial" panose="020B0604020202020204" pitchFamily="34" charset="0"/>
              </a:rPr>
              <a:t>xác</a:t>
            </a:r>
            <a:endParaRPr lang="en-US" altLang="en-US" sz="1800" b="1" dirty="0" smtClean="0">
              <a:ln w="1905"/>
              <a:solidFill>
                <a:schemeClr val="bg2">
                  <a:lumMod val="10000"/>
                </a:schemeClr>
              </a:solidFill>
              <a:latin typeface="Arial" panose="020B0604020202020204" pitchFamily="34" charset="0"/>
              <a:cs typeface="Arial" panose="020B0604020202020204" pitchFamily="34" charset="0"/>
            </a:endParaRPr>
          </a:p>
          <a:p>
            <a:pPr eaLnBrk="1" hangingPunct="1">
              <a:spcBef>
                <a:spcPct val="0"/>
              </a:spcBef>
              <a:buNone/>
            </a:pPr>
            <a:r>
              <a:rPr lang="en-US" sz="1800" i="1" dirty="0">
                <a:latin typeface="Arial" panose="020B0604020202020204" pitchFamily="34" charset="0"/>
                <a:cs typeface="Arial" panose="020B0604020202020204" pitchFamily="34" charset="0"/>
              </a:rPr>
              <a:t>b) </a:t>
            </a:r>
            <a:r>
              <a:rPr lang="en-US" sz="1800" i="1" dirty="0" err="1">
                <a:latin typeface="Arial" panose="020B0604020202020204" pitchFamily="34" charset="0"/>
                <a:cs typeface="Arial" panose="020B0604020202020204" pitchFamily="34" charset="0"/>
              </a:rPr>
              <a:t>Thủ</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tục</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đăng</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ký</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hiến</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xác</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1060365" y="838200"/>
            <a:ext cx="10058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Folded Corner 2"/>
          <p:cNvSpPr/>
          <p:nvPr/>
        </p:nvSpPr>
        <p:spPr>
          <a:xfrm>
            <a:off x="2009567" y="999371"/>
            <a:ext cx="8404327" cy="638928"/>
          </a:xfrm>
          <a:prstGeom prst="foldedCorner">
            <a:avLst/>
          </a:prstGeom>
          <a:solidFill>
            <a:srgbClr val="FF0000"/>
          </a:solidFill>
          <a:ln>
            <a:solidFill>
              <a:schemeClr val="bg1">
                <a:lumMod val="9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vi-VN" sz="1500" dirty="0" smtClean="0">
                <a:solidFill>
                  <a:schemeClr val="bg1"/>
                </a:solidFill>
                <a:latin typeface="Arial" panose="020B0604020202020204" pitchFamily="34" charset="0"/>
                <a:cs typeface="Arial" panose="020B0604020202020204" pitchFamily="34" charset="0"/>
              </a:rPr>
              <a:t>Người từ đủ mười tám tuổi trở lên, có năng lực hành vi dân sự đầy đủ có quyền hiến xác, chủ động bày tỏ nguyện vọng của mình với cơ sở Y tế hoặc Hội Chữ thập đỏ nơi sinh sống</a:t>
            </a:r>
            <a:endParaRPr lang="en-US" sz="1500" dirty="0">
              <a:solidFill>
                <a:schemeClr val="bg1"/>
              </a:solidFill>
              <a:latin typeface="Arial" panose="020B0604020202020204" pitchFamily="34" charset="0"/>
              <a:cs typeface="Arial" panose="020B0604020202020204" pitchFamily="34" charset="0"/>
            </a:endParaRPr>
          </a:p>
        </p:txBody>
      </p:sp>
      <p:grpSp>
        <p:nvGrpSpPr>
          <p:cNvPr id="24" name="Group 23"/>
          <p:cNvGrpSpPr/>
          <p:nvPr/>
        </p:nvGrpSpPr>
        <p:grpSpPr>
          <a:xfrm>
            <a:off x="875360" y="2001560"/>
            <a:ext cx="10669882" cy="2829110"/>
            <a:chOff x="2036551" y="3038570"/>
            <a:chExt cx="9312696" cy="686789"/>
          </a:xfrm>
        </p:grpSpPr>
        <p:sp>
          <p:nvSpPr>
            <p:cNvPr id="25" name="Freeform 24"/>
            <p:cNvSpPr/>
            <p:nvPr/>
          </p:nvSpPr>
          <p:spPr>
            <a:xfrm>
              <a:off x="2036551" y="3048072"/>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của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nguyện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vọng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sở</a:t>
              </a:r>
              <a:r>
                <a:rPr lang="en-US" sz="1500" kern="1200" dirty="0" smtClean="0">
                  <a:latin typeface="Arial" panose="020B0604020202020204" pitchFamily="34" charset="0"/>
                  <a:cs typeface="Arial" panose="020B0604020202020204" pitchFamily="34" charset="0"/>
                </a:rPr>
                <a:t> y </a:t>
              </a:r>
              <a:r>
                <a:rPr lang="en-US" sz="1500" kern="1200" dirty="0" err="1" smtClean="0">
                  <a:latin typeface="Arial" panose="020B0604020202020204" pitchFamily="34" charset="0"/>
                  <a:cs typeface="Arial" panose="020B0604020202020204" pitchFamily="34" charset="0"/>
                </a:rPr>
                <a:t>tế</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báo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sở</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tiếp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bảo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quản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của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endParaRPr lang="en-US" sz="1500" kern="1200" dirty="0">
                <a:latin typeface="Arial" panose="020B0604020202020204" pitchFamily="34" charset="0"/>
                <a:cs typeface="Arial" panose="020B0604020202020204" pitchFamily="34" charset="0"/>
              </a:endParaRPr>
            </a:p>
          </p:txBody>
        </p:sp>
        <p:sp>
          <p:nvSpPr>
            <p:cNvPr id="26" name="Freeform 25"/>
            <p:cNvSpPr/>
            <p:nvPr/>
          </p:nvSpPr>
          <p:spPr>
            <a:xfrm>
              <a:off x="3560447" y="3048072"/>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báo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về</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trường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hợp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sở</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tiếp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bảo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quản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của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trách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nhiệm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sau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đây</a:t>
              </a:r>
              <a:endParaRPr lang="en-US" sz="1500" kern="1200" dirty="0">
                <a:latin typeface="Arial" panose="020B0604020202020204" pitchFamily="34" charset="0"/>
                <a:cs typeface="Arial" panose="020B0604020202020204" pitchFamily="34" charset="0"/>
              </a:endParaRPr>
            </a:p>
          </p:txBody>
        </p:sp>
        <p:sp>
          <p:nvSpPr>
            <p:cNvPr id="27" name="Freeform 26"/>
            <p:cNvSpPr/>
            <p:nvPr/>
          </p:nvSpPr>
          <p:spPr>
            <a:xfrm>
              <a:off x="5084343" y="3048072"/>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Trực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tiếp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gặp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tư</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vấn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về</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endParaRPr lang="en-US" sz="1500" kern="1200" dirty="0">
                <a:latin typeface="Arial" panose="020B0604020202020204" pitchFamily="34" charset="0"/>
                <a:cs typeface="Arial" panose="020B0604020202020204" pitchFamily="34" charset="0"/>
              </a:endParaRPr>
            </a:p>
          </p:txBody>
        </p:sp>
        <p:sp>
          <p:nvSpPr>
            <p:cNvPr id="28" name="Freeform 27"/>
            <p:cNvSpPr/>
            <p:nvPr/>
          </p:nvSpPr>
          <p:spPr>
            <a:xfrm>
              <a:off x="6608239" y="3038570"/>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Hướng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dẫn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việc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đăng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ký</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theo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mẫu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đơn</a:t>
              </a:r>
              <a:endParaRPr lang="en-US" sz="1500" kern="1200" dirty="0">
                <a:latin typeface="Arial" panose="020B0604020202020204" pitchFamily="34" charset="0"/>
                <a:cs typeface="Arial" panose="020B0604020202020204" pitchFamily="34" charset="0"/>
              </a:endParaRPr>
            </a:p>
          </p:txBody>
        </p:sp>
        <p:sp>
          <p:nvSpPr>
            <p:cNvPr id="29" name="Freeform 28"/>
            <p:cNvSpPr/>
            <p:nvPr/>
          </p:nvSpPr>
          <p:spPr>
            <a:xfrm>
              <a:off x="8132134" y="3038570"/>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Cấp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thẻ</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đăng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ký</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hiến</a:t>
              </a:r>
              <a:endParaRPr lang="en-US" sz="1500" kern="1200" dirty="0">
                <a:latin typeface="Arial" panose="020B0604020202020204" pitchFamily="34" charset="0"/>
                <a:cs typeface="Arial" panose="020B0604020202020204" pitchFamily="34" charset="0"/>
              </a:endParaRPr>
            </a:p>
          </p:txBody>
        </p:sp>
        <p:sp>
          <p:nvSpPr>
            <p:cNvPr id="30" name="Freeform 29"/>
            <p:cNvSpPr/>
            <p:nvPr/>
          </p:nvSpPr>
          <p:spPr>
            <a:xfrm>
              <a:off x="9656030" y="3038570"/>
              <a:ext cx="1693217" cy="677287"/>
            </a:xfrm>
            <a:custGeom>
              <a:avLst/>
              <a:gdLst>
                <a:gd name="connsiteX0" fmla="*/ 0 w 1693217"/>
                <a:gd name="connsiteY0" fmla="*/ 0 h 677287"/>
                <a:gd name="connsiteX1" fmla="*/ 1354574 w 1693217"/>
                <a:gd name="connsiteY1" fmla="*/ 0 h 677287"/>
                <a:gd name="connsiteX2" fmla="*/ 1693217 w 1693217"/>
                <a:gd name="connsiteY2" fmla="*/ 338644 h 677287"/>
                <a:gd name="connsiteX3" fmla="*/ 1354574 w 1693217"/>
                <a:gd name="connsiteY3" fmla="*/ 677287 h 677287"/>
                <a:gd name="connsiteX4" fmla="*/ 0 w 1693217"/>
                <a:gd name="connsiteY4" fmla="*/ 677287 h 677287"/>
                <a:gd name="connsiteX5" fmla="*/ 338644 w 1693217"/>
                <a:gd name="connsiteY5" fmla="*/ 338644 h 677287"/>
                <a:gd name="connsiteX6" fmla="*/ 0 w 1693217"/>
                <a:gd name="connsiteY6" fmla="*/ 0 h 677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3217" h="677287">
                  <a:moveTo>
                    <a:pt x="0" y="0"/>
                  </a:moveTo>
                  <a:lnTo>
                    <a:pt x="1354574" y="0"/>
                  </a:lnTo>
                  <a:lnTo>
                    <a:pt x="1693217" y="338644"/>
                  </a:lnTo>
                  <a:lnTo>
                    <a:pt x="1354574" y="677287"/>
                  </a:lnTo>
                  <a:lnTo>
                    <a:pt x="0" y="677287"/>
                  </a:lnTo>
                  <a:lnTo>
                    <a:pt x="338644" y="338644"/>
                  </a:lnTo>
                  <a:lnTo>
                    <a:pt x="0" y="0"/>
                  </a:lnTo>
                  <a:close/>
                </a:path>
              </a:pathLst>
            </a:custGeom>
            <a:solidFill>
              <a:schemeClr val="accent5">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398652" tIns="20003" rIns="358646" bIns="20003" numCol="1" spcCol="1270" anchor="ctr" anchorCtr="0">
              <a:noAutofit/>
            </a:bodyPr>
            <a:lstStyle/>
            <a:p>
              <a:pPr lvl="0" algn="ctr" defTabSz="666750">
                <a:lnSpc>
                  <a:spcPct val="90000"/>
                </a:lnSpc>
                <a:spcBef>
                  <a:spcPct val="0"/>
                </a:spcBef>
                <a:spcAft>
                  <a:spcPct val="35000"/>
                </a:spcAft>
              </a:pPr>
              <a:r>
                <a:rPr lang="en-US" sz="1500" kern="1200" smtClean="0">
                  <a:latin typeface="Arial" panose="020B0604020202020204" pitchFamily="34" charset="0"/>
                  <a:cs typeface="Arial" panose="020B0604020202020204" pitchFamily="34" charset="0"/>
                </a:rPr>
                <a:t>Việc đăng ký hiến xác có hiệu lực kể từ khi người đăng ký được cấp thẻ đăng ký hiến</a:t>
              </a:r>
              <a:endParaRPr lang="en-US" sz="1500" kern="1200" dirty="0">
                <a:latin typeface="Arial" panose="020B0604020202020204" pitchFamily="34" charset="0"/>
                <a:cs typeface="Arial" panose="020B0604020202020204" pitchFamily="34" charset="0"/>
              </a:endParaRPr>
            </a:p>
          </p:txBody>
        </p:sp>
      </p:grpSp>
      <p:sp>
        <p:nvSpPr>
          <p:cNvPr id="34" name="Folded Corner 33"/>
          <p:cNvSpPr/>
          <p:nvPr/>
        </p:nvSpPr>
        <p:spPr>
          <a:xfrm>
            <a:off x="687230" y="5128368"/>
            <a:ext cx="11049000" cy="775546"/>
          </a:xfrm>
          <a:prstGeom prst="foldedCorner">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1500" i="1" dirty="0" smtClean="0">
                <a:solidFill>
                  <a:schemeClr val="accent1">
                    <a:lumMod val="50000"/>
                  </a:schemeClr>
                </a:solidFill>
                <a:latin typeface="Arial" panose="020B0604020202020204" pitchFamily="34" charset="0"/>
                <a:cs typeface="Arial" panose="020B0604020202020204" pitchFamily="34" charset="0"/>
              </a:rPr>
              <a:t>c</a:t>
            </a:r>
            <a:r>
              <a:rPr lang="vi-VN" sz="1500" i="1" dirty="0" smtClean="0">
                <a:solidFill>
                  <a:schemeClr val="accent1">
                    <a:lumMod val="50000"/>
                  </a:schemeClr>
                </a:solidFill>
                <a:latin typeface="Arial" panose="020B0604020202020204" pitchFamily="34" charset="0"/>
                <a:cs typeface="Arial" panose="020B0604020202020204" pitchFamily="34" charset="0"/>
              </a:rPr>
              <a:t>) </a:t>
            </a:r>
            <a:r>
              <a:rPr lang="vi-VN" sz="1500" i="1" dirty="0">
                <a:solidFill>
                  <a:schemeClr val="accent1">
                    <a:lumMod val="50000"/>
                  </a:schemeClr>
                </a:solidFill>
                <a:latin typeface="Arial" panose="020B0604020202020204" pitchFamily="34" charset="0"/>
                <a:cs typeface="Arial" panose="020B0604020202020204" pitchFamily="34" charset="0"/>
              </a:rPr>
              <a:t>Tôn vinh người hiến bộ phận cơ thể ở người sau khi chết, hiến xác </a:t>
            </a:r>
          </a:p>
          <a:p>
            <a:pPr algn="just"/>
            <a:r>
              <a:rPr lang="vi-VN" sz="1500" dirty="0">
                <a:solidFill>
                  <a:schemeClr val="accent1">
                    <a:lumMod val="50000"/>
                  </a:schemeClr>
                </a:solidFill>
                <a:latin typeface="Arial" panose="020B0604020202020204" pitchFamily="34" charset="0"/>
                <a:cs typeface="Arial" panose="020B0604020202020204" pitchFamily="34" charset="0"/>
              </a:rPr>
              <a:t>Người đã hiến bộ phận cơ thể ở người sau khi chết, hiến xác được truy tặng Kỷ niệm chương "Vì sự nghiệp nhân đạo" của Hội Chữ thập đỏ Việt Nam, Kỷ niệm chương "Vì sức khỏe nhân dân" của Bộ trưởng Bộ Y tế.</a:t>
            </a:r>
          </a:p>
        </p:txBody>
      </p:sp>
    </p:spTree>
    <p:extLst>
      <p:ext uri="{BB962C8B-B14F-4D97-AF65-F5344CB8AC3E}">
        <p14:creationId xmlns:p14="http://schemas.microsoft.com/office/powerpoint/2010/main" val="3350188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2595</TotalTime>
  <Words>3297</Words>
  <Application>Microsoft Office PowerPoint</Application>
  <PresentationFormat>Widescreen</PresentationFormat>
  <Paragraphs>190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ＭＳ Ｐゴシック</vt:lpstr>
      <vt:lpstr>Arial</vt:lpstr>
      <vt:lpstr>Calibri</vt:lpstr>
      <vt:lpstr>Office Theme</vt:lpstr>
      <vt:lpstr>TÀI LIỆU HIẾN MÁU, HIẾN MÔ TẠNG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Namncbillionaire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HoaNam</dc:creator>
  <cp:lastModifiedBy>Đỗ Thị  Tâm Anh</cp:lastModifiedBy>
  <cp:revision>161</cp:revision>
  <dcterms:created xsi:type="dcterms:W3CDTF">2017-07-02T01:43:52Z</dcterms:created>
  <dcterms:modified xsi:type="dcterms:W3CDTF">2024-05-17T02:07:01Z</dcterms:modified>
</cp:coreProperties>
</file>