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1" r:id="rId4"/>
    <p:sldId id="263" r:id="rId5"/>
    <p:sldId id="277" r:id="rId6"/>
    <p:sldId id="278" r:id="rId7"/>
    <p:sldId id="279" r:id="rId8"/>
    <p:sldId id="280" r:id="rId9"/>
    <p:sldId id="281" r:id="rId10"/>
    <p:sldId id="282" r:id="rId11"/>
    <p:sldId id="275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ỗ Thị  Tâm Anh" initials="ĐTTA" lastIdx="1" clrIdx="0">
    <p:extLst>
      <p:ext uri="{19B8F6BF-5375-455C-9EA6-DF929625EA0E}">
        <p15:presenceInfo xmlns:p15="http://schemas.microsoft.com/office/powerpoint/2012/main" userId="Đỗ Thị  Tâm An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79" autoAdjust="0"/>
    <p:restoredTop sz="94660"/>
  </p:normalViewPr>
  <p:slideViewPr>
    <p:cSldViewPr>
      <p:cViewPr varScale="1">
        <p:scale>
          <a:sx n="52" d="100"/>
          <a:sy n="52" d="100"/>
        </p:scale>
        <p:origin x="68" y="3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4FDEC-C72D-443F-A8FA-A30A8013CAD0}" type="doc">
      <dgm:prSet loTypeId="urn:microsoft.com/office/officeart/2005/8/layout/vList3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A84ED8-E737-4158-A512-592764DFE5C7}">
      <dgm:prSet phldrT="[Text]" custT="1"/>
      <dgm:spPr>
        <a:solidFill>
          <a:srgbClr val="FF0000"/>
        </a:solidFill>
      </dgm:spPr>
      <dgm:t>
        <a:bodyPr/>
        <a:lstStyle/>
        <a:p>
          <a:pPr algn="l"/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I.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khái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niệm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2000" b="1" cap="none" spc="0" dirty="0">
            <a:ln w="1905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26159917-490B-4062-BF66-DAC9D98FF49F}" type="parTrans" cxnId="{3F1F7E14-9571-4F03-B98E-92DC471C2BA4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A23C7A84-8FC5-4726-96E6-EB6938C5D990}" type="sibTrans" cxnId="{3F1F7E14-9571-4F03-B98E-92DC471C2BA4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16EEC753-69B5-4A7A-B5E3-BF4FE2528724}">
      <dgm:prSet phldrT="[Text]" custT="1"/>
      <dgm:spPr>
        <a:solidFill>
          <a:srgbClr val="FF0000"/>
        </a:solidFill>
      </dgm:spPr>
      <dgm:t>
        <a:bodyPr/>
        <a:lstStyle/>
        <a:p>
          <a:pPr algn="l"/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II.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2000" b="1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A7C3C97F-18CC-45B0-B615-D78E513D46DC}" type="parTrans" cxnId="{BBF24924-4583-48A6-8B75-3CA6C90855FF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A8DB0A87-2D1A-4B90-9C97-E3BBD9BE126F}" type="sibTrans" cxnId="{BBF24924-4583-48A6-8B75-3CA6C90855FF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48E1A19E-7A82-4FAE-98FB-0D32B0898CC8}">
      <dgm:prSet phldrT="[Text]" custT="1"/>
      <dgm:spPr>
        <a:solidFill>
          <a:srgbClr val="FF0000"/>
        </a:solidFill>
      </dgm:spPr>
      <dgm:t>
        <a:bodyPr/>
        <a:lstStyle/>
        <a:p>
          <a:pPr algn="l"/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III.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trước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2000" b="1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CEFD6A9B-72FF-4419-B851-28EF7B9F5616}" type="parTrans" cxnId="{E58B0286-A6CB-458C-824A-80035F2EB657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B1FFDC73-13A4-4FB1-81AC-6C626842760B}" type="sibTrans" cxnId="{E58B0286-A6CB-458C-824A-80035F2EB657}">
      <dgm:prSet/>
      <dgm:spPr/>
      <dgm:t>
        <a:bodyPr/>
        <a:lstStyle/>
        <a:p>
          <a:endParaRPr lang="en-US" sz="2000" b="1" cap="none" spc="0">
            <a:ln w="19050">
              <a:solidFill>
                <a:schemeClr val="tx2">
                  <a:tint val="1000"/>
                </a:schemeClr>
              </a:solidFill>
              <a:prstDash val="solid"/>
            </a:ln>
            <a:solidFill>
              <a:schemeClr val="bg1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35E7B1D1-E03F-44D3-B84D-E8E4CEB75160}">
      <dgm:prSet phldrT="[Text]" custT="1"/>
      <dgm:spPr>
        <a:solidFill>
          <a:srgbClr val="FF0000"/>
        </a:solidFill>
      </dgm:spPr>
      <dgm:t>
        <a:bodyPr/>
        <a:lstStyle/>
        <a:p>
          <a:pPr algn="l"/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IV.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2000" b="1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81636BCC-8658-4E98-A6AE-FE090C97F8E4}" type="parTrans" cxnId="{217A5561-C031-48EE-9996-28194D069718}">
      <dgm:prSet/>
      <dgm:spPr/>
      <dgm:t>
        <a:bodyPr/>
        <a:lstStyle/>
        <a:p>
          <a:endParaRPr lang="en-US" sz="2000" b="1"/>
        </a:p>
      </dgm:t>
    </dgm:pt>
    <dgm:pt modelId="{2FFE3878-9108-4B92-BA8B-CAF275C59FBC}" type="sibTrans" cxnId="{217A5561-C031-48EE-9996-28194D069718}">
      <dgm:prSet/>
      <dgm:spPr/>
      <dgm:t>
        <a:bodyPr/>
        <a:lstStyle/>
        <a:p>
          <a:endParaRPr lang="en-US" sz="2000" b="1"/>
        </a:p>
      </dgm:t>
    </dgm:pt>
    <dgm:pt modelId="{B906DFD6-133A-429B-A298-C5C27FB074E9}" type="pres">
      <dgm:prSet presAssocID="{EBE4FDEC-C72D-443F-A8FA-A30A8013CAD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600438-FE23-4505-8B16-177638E91B40}" type="pres">
      <dgm:prSet presAssocID="{E4A84ED8-E737-4158-A512-592764DFE5C7}" presName="composite" presStyleCnt="0"/>
      <dgm:spPr/>
      <dgm:t>
        <a:bodyPr/>
        <a:lstStyle/>
        <a:p>
          <a:endParaRPr lang="en-US"/>
        </a:p>
      </dgm:t>
    </dgm:pt>
    <dgm:pt modelId="{61AEBF0D-D49A-44CC-96A5-7A2F1A6603BD}" type="pres">
      <dgm:prSet presAssocID="{E4A84ED8-E737-4158-A512-592764DFE5C7}" presName="imgShp" presStyleLbl="fgImgPlace1" presStyleIdx="0" presStyleCnt="4" custLinFactNeighborX="179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C3F4067-40CC-48EF-B7DC-CE97558AEF43}" type="pres">
      <dgm:prSet presAssocID="{E4A84ED8-E737-4158-A512-592764DFE5C7}" presName="txShp" presStyleLbl="node1" presStyleIdx="0" presStyleCnt="4" custScaleX="90557" custLinFactNeighborX="678" custLinFactNeighborY="-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73806-7290-4509-9087-E1E3572DDA9A}" type="pres">
      <dgm:prSet presAssocID="{A23C7A84-8FC5-4726-96E6-EB6938C5D990}" presName="spacing" presStyleCnt="0"/>
      <dgm:spPr/>
      <dgm:t>
        <a:bodyPr/>
        <a:lstStyle/>
        <a:p>
          <a:endParaRPr lang="en-US"/>
        </a:p>
      </dgm:t>
    </dgm:pt>
    <dgm:pt modelId="{C32335CD-AF37-4DE9-870A-1FCF56CE2D37}" type="pres">
      <dgm:prSet presAssocID="{16EEC753-69B5-4A7A-B5E3-BF4FE2528724}" presName="composite" presStyleCnt="0"/>
      <dgm:spPr/>
      <dgm:t>
        <a:bodyPr/>
        <a:lstStyle/>
        <a:p>
          <a:endParaRPr lang="en-US"/>
        </a:p>
      </dgm:t>
    </dgm:pt>
    <dgm:pt modelId="{A8A68E56-8B44-4E2F-A466-A322EBD7B0DA}" type="pres">
      <dgm:prSet presAssocID="{16EEC753-69B5-4A7A-B5E3-BF4FE2528724}" presName="imgShp" presStyleLbl="fgImgPlace1" presStyleIdx="1" presStyleCnt="4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828" t="2666" r="1934" b="2074"/>
          </a:stretch>
        </a:blipFill>
      </dgm:spPr>
      <dgm:t>
        <a:bodyPr/>
        <a:lstStyle/>
        <a:p>
          <a:endParaRPr lang="en-US"/>
        </a:p>
      </dgm:t>
    </dgm:pt>
    <dgm:pt modelId="{86E44AC7-2A51-4FC8-B3B5-6837AABEA599}" type="pres">
      <dgm:prSet presAssocID="{16EEC753-69B5-4A7A-B5E3-BF4FE2528724}" presName="txShp" presStyleLbl="node1" presStyleIdx="1" presStyleCnt="4" custScaleX="90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7F7A58-05EB-4452-8E3D-0733833E2EB7}" type="pres">
      <dgm:prSet presAssocID="{A8DB0A87-2D1A-4B90-9C97-E3BBD9BE126F}" presName="spacing" presStyleCnt="0"/>
      <dgm:spPr/>
      <dgm:t>
        <a:bodyPr/>
        <a:lstStyle/>
        <a:p>
          <a:endParaRPr lang="en-US"/>
        </a:p>
      </dgm:t>
    </dgm:pt>
    <dgm:pt modelId="{25310C33-77B9-48D1-B78E-39760B1C79D1}" type="pres">
      <dgm:prSet presAssocID="{48E1A19E-7A82-4FAE-98FB-0D32B0898CC8}" presName="composite" presStyleCnt="0"/>
      <dgm:spPr/>
      <dgm:t>
        <a:bodyPr/>
        <a:lstStyle/>
        <a:p>
          <a:endParaRPr lang="en-US"/>
        </a:p>
      </dgm:t>
    </dgm:pt>
    <dgm:pt modelId="{051A2669-8B09-49B2-82EB-109A9FBAFA6B}" type="pres">
      <dgm:prSet presAssocID="{48E1A19E-7A82-4FAE-98FB-0D32B0898CC8}" presName="imgShp" presStyleLbl="fgImgPlace1" presStyleIdx="2" presStyleCnt="4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32" t="1507" r="916" b="1191"/>
          </a:stretch>
        </a:blipFill>
      </dgm:spPr>
      <dgm:t>
        <a:bodyPr/>
        <a:lstStyle/>
        <a:p>
          <a:endParaRPr lang="en-US"/>
        </a:p>
      </dgm:t>
    </dgm:pt>
    <dgm:pt modelId="{99A45809-0B12-4E7F-809C-B2AA39521460}" type="pres">
      <dgm:prSet presAssocID="{48E1A19E-7A82-4FAE-98FB-0D32B0898CC8}" presName="txShp" presStyleLbl="node1" presStyleIdx="2" presStyleCnt="4" custScaleX="90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80B76B-6632-423B-ADEC-D3086D6DBF69}" type="pres">
      <dgm:prSet presAssocID="{B1FFDC73-13A4-4FB1-81AC-6C626842760B}" presName="spacing" presStyleCnt="0"/>
      <dgm:spPr/>
      <dgm:t>
        <a:bodyPr/>
        <a:lstStyle/>
        <a:p>
          <a:endParaRPr lang="en-US"/>
        </a:p>
      </dgm:t>
    </dgm:pt>
    <dgm:pt modelId="{DB406E35-5754-48FB-ABC4-26B77452F4DE}" type="pres">
      <dgm:prSet presAssocID="{35E7B1D1-E03F-44D3-B84D-E8E4CEB75160}" presName="composite" presStyleCnt="0"/>
      <dgm:spPr/>
      <dgm:t>
        <a:bodyPr/>
        <a:lstStyle/>
        <a:p>
          <a:endParaRPr lang="en-US"/>
        </a:p>
      </dgm:t>
    </dgm:pt>
    <dgm:pt modelId="{4AE8D5CC-570D-44A0-B2FE-11C649C5111C}" type="pres">
      <dgm:prSet presAssocID="{35E7B1D1-E03F-44D3-B84D-E8E4CEB75160}" presName="imgShp" presStyleLbl="fgImgPlace1" presStyleIdx="3" presStyleCnt="4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32" t="1507" r="916" b="1191"/>
          </a:stretch>
        </a:blipFill>
      </dgm:spPr>
      <dgm:t>
        <a:bodyPr/>
        <a:lstStyle/>
        <a:p>
          <a:endParaRPr lang="en-US"/>
        </a:p>
      </dgm:t>
    </dgm:pt>
    <dgm:pt modelId="{8B409DC1-232A-4064-8880-9EB2D161606F}" type="pres">
      <dgm:prSet presAssocID="{35E7B1D1-E03F-44D3-B84D-E8E4CEB75160}" presName="txShp" presStyleLbl="node1" presStyleIdx="3" presStyleCnt="4" custScaleX="90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F24924-4583-48A6-8B75-3CA6C90855FF}" srcId="{EBE4FDEC-C72D-443F-A8FA-A30A8013CAD0}" destId="{16EEC753-69B5-4A7A-B5E3-BF4FE2528724}" srcOrd="1" destOrd="0" parTransId="{A7C3C97F-18CC-45B0-B615-D78E513D46DC}" sibTransId="{A8DB0A87-2D1A-4B90-9C97-E3BBD9BE126F}"/>
    <dgm:cxn modelId="{3EAE4EDE-6EE6-4F40-891D-DAC4F60BEF86}" type="presOf" srcId="{16EEC753-69B5-4A7A-B5E3-BF4FE2528724}" destId="{86E44AC7-2A51-4FC8-B3B5-6837AABEA599}" srcOrd="0" destOrd="0" presId="urn:microsoft.com/office/officeart/2005/8/layout/vList3"/>
    <dgm:cxn modelId="{BB01FA19-0547-4FB6-AD53-4265E29181A0}" type="presOf" srcId="{E4A84ED8-E737-4158-A512-592764DFE5C7}" destId="{4C3F4067-40CC-48EF-B7DC-CE97558AEF43}" srcOrd="0" destOrd="0" presId="urn:microsoft.com/office/officeart/2005/8/layout/vList3"/>
    <dgm:cxn modelId="{E58B0286-A6CB-458C-824A-80035F2EB657}" srcId="{EBE4FDEC-C72D-443F-A8FA-A30A8013CAD0}" destId="{48E1A19E-7A82-4FAE-98FB-0D32B0898CC8}" srcOrd="2" destOrd="0" parTransId="{CEFD6A9B-72FF-4419-B851-28EF7B9F5616}" sibTransId="{B1FFDC73-13A4-4FB1-81AC-6C626842760B}"/>
    <dgm:cxn modelId="{217A5561-C031-48EE-9996-28194D069718}" srcId="{EBE4FDEC-C72D-443F-A8FA-A30A8013CAD0}" destId="{35E7B1D1-E03F-44D3-B84D-E8E4CEB75160}" srcOrd="3" destOrd="0" parTransId="{81636BCC-8658-4E98-A6AE-FE090C97F8E4}" sibTransId="{2FFE3878-9108-4B92-BA8B-CAF275C59FBC}"/>
    <dgm:cxn modelId="{7DB871AB-3905-4A4C-93EE-BDD03D3B60ED}" type="presOf" srcId="{EBE4FDEC-C72D-443F-A8FA-A30A8013CAD0}" destId="{B906DFD6-133A-429B-A298-C5C27FB074E9}" srcOrd="0" destOrd="0" presId="urn:microsoft.com/office/officeart/2005/8/layout/vList3"/>
    <dgm:cxn modelId="{2706BC59-2D79-47C2-978F-30862998ED62}" type="presOf" srcId="{48E1A19E-7A82-4FAE-98FB-0D32B0898CC8}" destId="{99A45809-0B12-4E7F-809C-B2AA39521460}" srcOrd="0" destOrd="0" presId="urn:microsoft.com/office/officeart/2005/8/layout/vList3"/>
    <dgm:cxn modelId="{AA262E52-5341-4E06-8C37-8D37F6D08BA6}" type="presOf" srcId="{35E7B1D1-E03F-44D3-B84D-E8E4CEB75160}" destId="{8B409DC1-232A-4064-8880-9EB2D161606F}" srcOrd="0" destOrd="0" presId="urn:microsoft.com/office/officeart/2005/8/layout/vList3"/>
    <dgm:cxn modelId="{3F1F7E14-9571-4F03-B98E-92DC471C2BA4}" srcId="{EBE4FDEC-C72D-443F-A8FA-A30A8013CAD0}" destId="{E4A84ED8-E737-4158-A512-592764DFE5C7}" srcOrd="0" destOrd="0" parTransId="{26159917-490B-4062-BF66-DAC9D98FF49F}" sibTransId="{A23C7A84-8FC5-4726-96E6-EB6938C5D990}"/>
    <dgm:cxn modelId="{89586D7B-84E3-4B59-8BAB-5AF436C06A80}" type="presParOf" srcId="{B906DFD6-133A-429B-A298-C5C27FB074E9}" destId="{14600438-FE23-4505-8B16-177638E91B40}" srcOrd="0" destOrd="0" presId="urn:microsoft.com/office/officeart/2005/8/layout/vList3"/>
    <dgm:cxn modelId="{44EBB6E0-EEF5-4B02-B74B-9DD3E22A5B20}" type="presParOf" srcId="{14600438-FE23-4505-8B16-177638E91B40}" destId="{61AEBF0D-D49A-44CC-96A5-7A2F1A6603BD}" srcOrd="0" destOrd="0" presId="urn:microsoft.com/office/officeart/2005/8/layout/vList3"/>
    <dgm:cxn modelId="{38087D67-1297-42BC-B12C-ED5CB7A5E417}" type="presParOf" srcId="{14600438-FE23-4505-8B16-177638E91B40}" destId="{4C3F4067-40CC-48EF-B7DC-CE97558AEF43}" srcOrd="1" destOrd="0" presId="urn:microsoft.com/office/officeart/2005/8/layout/vList3"/>
    <dgm:cxn modelId="{F473B847-E2A6-4050-9A0F-586B8E6728FF}" type="presParOf" srcId="{B906DFD6-133A-429B-A298-C5C27FB074E9}" destId="{0DA73806-7290-4509-9087-E1E3572DDA9A}" srcOrd="1" destOrd="0" presId="urn:microsoft.com/office/officeart/2005/8/layout/vList3"/>
    <dgm:cxn modelId="{0B79C9AC-C1DF-44F5-B798-392216B4C1A0}" type="presParOf" srcId="{B906DFD6-133A-429B-A298-C5C27FB074E9}" destId="{C32335CD-AF37-4DE9-870A-1FCF56CE2D37}" srcOrd="2" destOrd="0" presId="urn:microsoft.com/office/officeart/2005/8/layout/vList3"/>
    <dgm:cxn modelId="{3C1FC5E2-D652-413D-A7EC-A98B05849DB0}" type="presParOf" srcId="{C32335CD-AF37-4DE9-870A-1FCF56CE2D37}" destId="{A8A68E56-8B44-4E2F-A466-A322EBD7B0DA}" srcOrd="0" destOrd="0" presId="urn:microsoft.com/office/officeart/2005/8/layout/vList3"/>
    <dgm:cxn modelId="{311B32FE-4E85-4F10-983A-8C55C531AFB1}" type="presParOf" srcId="{C32335CD-AF37-4DE9-870A-1FCF56CE2D37}" destId="{86E44AC7-2A51-4FC8-B3B5-6837AABEA599}" srcOrd="1" destOrd="0" presId="urn:microsoft.com/office/officeart/2005/8/layout/vList3"/>
    <dgm:cxn modelId="{456A9D16-E9FF-401F-8E86-25D78E2DF30E}" type="presParOf" srcId="{B906DFD6-133A-429B-A298-C5C27FB074E9}" destId="{3A7F7A58-05EB-4452-8E3D-0733833E2EB7}" srcOrd="3" destOrd="0" presId="urn:microsoft.com/office/officeart/2005/8/layout/vList3"/>
    <dgm:cxn modelId="{9A33C6CE-0B57-4E56-B35D-12E098C6346C}" type="presParOf" srcId="{B906DFD6-133A-429B-A298-C5C27FB074E9}" destId="{25310C33-77B9-48D1-B78E-39760B1C79D1}" srcOrd="4" destOrd="0" presId="urn:microsoft.com/office/officeart/2005/8/layout/vList3"/>
    <dgm:cxn modelId="{5B355B8E-4DBA-439E-A75A-7344ECD43FF8}" type="presParOf" srcId="{25310C33-77B9-48D1-B78E-39760B1C79D1}" destId="{051A2669-8B09-49B2-82EB-109A9FBAFA6B}" srcOrd="0" destOrd="0" presId="urn:microsoft.com/office/officeart/2005/8/layout/vList3"/>
    <dgm:cxn modelId="{DCC1A1BD-D124-43A1-BAFE-BA7FD14EA462}" type="presParOf" srcId="{25310C33-77B9-48D1-B78E-39760B1C79D1}" destId="{99A45809-0B12-4E7F-809C-B2AA39521460}" srcOrd="1" destOrd="0" presId="urn:microsoft.com/office/officeart/2005/8/layout/vList3"/>
    <dgm:cxn modelId="{2042BD42-1763-4EB1-8CB4-CB3466A7F785}" type="presParOf" srcId="{B906DFD6-133A-429B-A298-C5C27FB074E9}" destId="{A380B76B-6632-423B-ADEC-D3086D6DBF69}" srcOrd="5" destOrd="0" presId="urn:microsoft.com/office/officeart/2005/8/layout/vList3"/>
    <dgm:cxn modelId="{2C795127-2CDD-4C76-BD6D-45F77AE407C8}" type="presParOf" srcId="{B906DFD6-133A-429B-A298-C5C27FB074E9}" destId="{DB406E35-5754-48FB-ABC4-26B77452F4DE}" srcOrd="6" destOrd="0" presId="urn:microsoft.com/office/officeart/2005/8/layout/vList3"/>
    <dgm:cxn modelId="{69D387CA-FBCF-4E45-9916-938E743D043B}" type="presParOf" srcId="{DB406E35-5754-48FB-ABC4-26B77452F4DE}" destId="{4AE8D5CC-570D-44A0-B2FE-11C649C5111C}" srcOrd="0" destOrd="0" presId="urn:microsoft.com/office/officeart/2005/8/layout/vList3"/>
    <dgm:cxn modelId="{8F96406C-AAD8-4DA7-A26E-90D1797667AB}" type="presParOf" srcId="{DB406E35-5754-48FB-ABC4-26B77452F4DE}" destId="{8B409DC1-232A-4064-8880-9EB2D161606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1E56FC-E0F8-4273-82A0-9372E609AFE6}" type="doc">
      <dgm:prSet loTypeId="urn:microsoft.com/office/officeart/2005/8/layout/hList9" loCatId="list" qsTypeId="urn:microsoft.com/office/officeart/2005/8/quickstyle/3d4" qsCatId="3D" csTypeId="urn:microsoft.com/office/officeart/2005/8/colors/accent5_4" csCatId="accent5" phldr="1"/>
      <dgm:spPr/>
      <dgm:t>
        <a:bodyPr/>
        <a:lstStyle/>
        <a:p>
          <a:endParaRPr lang="en-US"/>
        </a:p>
      </dgm:t>
    </dgm:pt>
    <dgm:pt modelId="{10E61A02-4D0B-462E-B7F6-CA561B4872A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endParaRPr lang="en-US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3CC489-13F7-43F6-942B-5955EEEC1820}" type="parTrans" cxnId="{94C01C3E-38FE-4592-9B9C-C5868049B44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9FFD83-01DD-48ED-BE6F-442BA777EE18}" type="sibTrans" cxnId="{94C01C3E-38FE-4592-9B9C-C5868049B442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3B009F-6EFF-417C-BC23-149FC14F5A94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thái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bình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đặc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trư­ng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kê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đất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trắc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chuỗi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đủ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dài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nhiệt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ẩm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tốc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chuyển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không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bức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xạ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nhiệt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A86112-31A7-451A-B001-29B0D62594E1}" type="parTrans" cxnId="{1968B958-F422-4837-8E38-D724FAA6EFC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FD5E8F-BBC0-4E5B-A032-9AB38A648952}" type="sibTrans" cxnId="{1968B958-F422-4837-8E38-D724FAA6EFCB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27ED82-CDA1-4B9A-85C0-F2E479935793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endParaRPr lang="en-US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EF5133-766E-4528-AE4F-A0357FD42B51}" type="parTrans" cxnId="{8BED1A60-D252-42C6-B96F-C49FB5F045D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350AD3-17C8-47B0-A148-E6D90D465F55}" type="sibTrans" cxnId="{8BED1A60-D252-42C6-B96F-C49FB5F045D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23799B-2228-4739-931D-76840B90F9AA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thái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89595B-D8C3-426F-A9AB-B17B2D781CC6}" type="parTrans" cxnId="{C4C030B2-0354-4E94-9D63-B4550F023B1A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3FEBE7-2B75-4897-9BBD-BCE2B5F83BE4}" type="sibTrans" cxnId="{C4C030B2-0354-4E94-9D63-B4550F023B1A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A27B43-2418-4F6F-B42F-B0A83DAF19E7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endParaRPr lang="en-US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E11A1D-41F9-46B9-A957-3DC65337B7C0}" type="parTrans" cxnId="{EB1473BD-BC28-47DE-9901-94EF6BF3C6E1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70882F-2B56-48DE-983F-BC252E69C1F0}" type="sibTrans" cxnId="{EB1473BD-BC28-47DE-9901-94EF6BF3C6E1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B22F8B-DCDB-4724-B5B5-53C1611A43D0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just"/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trực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gián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thay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toàn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thêm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nhiên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trắc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43478D-B45A-4D7D-BF34-1E591AC11458}" type="parTrans" cxnId="{75B9EA90-46CB-4460-A671-64BF6DFF09C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166CF8-6627-40D1-8EE5-8A581B9D3148}" type="sibTrans" cxnId="{75B9EA90-46CB-4460-A671-64BF6DFF09C8}">
      <dgm:prSet/>
      <dgm:spPr/>
      <dgm:t>
        <a:bodyPr/>
        <a:lstStyle/>
        <a:p>
          <a:endParaRPr lang="en-US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5946DF-242A-49A8-ADC9-632C0479F925}" type="pres">
      <dgm:prSet presAssocID="{DD1E56FC-E0F8-4273-82A0-9372E609AFE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7641483-EA6B-4AD2-BD6C-6648D3F132FB}" type="pres">
      <dgm:prSet presAssocID="{10E61A02-4D0B-462E-B7F6-CA561B4872A1}" presName="posSpace" presStyleCnt="0"/>
      <dgm:spPr/>
    </dgm:pt>
    <dgm:pt modelId="{C13DCD66-4928-4FA5-8D06-45DBDBEA8575}" type="pres">
      <dgm:prSet presAssocID="{10E61A02-4D0B-462E-B7F6-CA561B4872A1}" presName="vertFlow" presStyleCnt="0"/>
      <dgm:spPr/>
    </dgm:pt>
    <dgm:pt modelId="{99841589-F1E5-4326-A10F-01D26A2616C8}" type="pres">
      <dgm:prSet presAssocID="{10E61A02-4D0B-462E-B7F6-CA561B4872A1}" presName="topSpace" presStyleCnt="0"/>
      <dgm:spPr/>
    </dgm:pt>
    <dgm:pt modelId="{9B684C89-E05E-4874-93E1-42F275AE875F}" type="pres">
      <dgm:prSet presAssocID="{10E61A02-4D0B-462E-B7F6-CA561B4872A1}" presName="firstComp" presStyleCnt="0"/>
      <dgm:spPr/>
    </dgm:pt>
    <dgm:pt modelId="{A1307719-2C60-4E0C-A51C-3525401D624D}" type="pres">
      <dgm:prSet presAssocID="{10E61A02-4D0B-462E-B7F6-CA561B4872A1}" presName="firstChild" presStyleLbl="bgAccFollowNode1" presStyleIdx="0" presStyleCnt="3" custScaleY="258897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36589DC-AE2B-46A2-8B87-41FFD16F0CE1}" type="pres">
      <dgm:prSet presAssocID="{10E61A02-4D0B-462E-B7F6-CA561B4872A1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EBA8E-2FE9-4983-B119-C16B6803B3FB}" type="pres">
      <dgm:prSet presAssocID="{10E61A02-4D0B-462E-B7F6-CA561B4872A1}" presName="negSpace" presStyleCnt="0"/>
      <dgm:spPr/>
    </dgm:pt>
    <dgm:pt modelId="{15BC828B-DD84-48F1-B224-AEED44CF84CC}" type="pres">
      <dgm:prSet presAssocID="{10E61A02-4D0B-462E-B7F6-CA561B4872A1}" presName="circle" presStyleLbl="node1" presStyleIdx="0" presStyleCnt="3"/>
      <dgm:spPr/>
      <dgm:t>
        <a:bodyPr/>
        <a:lstStyle/>
        <a:p>
          <a:endParaRPr lang="en-US"/>
        </a:p>
      </dgm:t>
    </dgm:pt>
    <dgm:pt modelId="{DACCDA48-29F1-4973-A110-D2E8CC5FA2C4}" type="pres">
      <dgm:prSet presAssocID="{D59FFD83-01DD-48ED-BE6F-442BA777EE18}" presName="transSpace" presStyleCnt="0"/>
      <dgm:spPr/>
    </dgm:pt>
    <dgm:pt modelId="{93CF717C-E50F-431D-A110-3562A9DC3955}" type="pres">
      <dgm:prSet presAssocID="{F127ED82-CDA1-4B9A-85C0-F2E479935793}" presName="posSpace" presStyleCnt="0"/>
      <dgm:spPr/>
    </dgm:pt>
    <dgm:pt modelId="{7B542BA7-8E59-4351-8960-7AEE09D405B2}" type="pres">
      <dgm:prSet presAssocID="{F127ED82-CDA1-4B9A-85C0-F2E479935793}" presName="vertFlow" presStyleCnt="0"/>
      <dgm:spPr/>
    </dgm:pt>
    <dgm:pt modelId="{D7ADC51F-24A0-4F63-83AE-C0055FC40B58}" type="pres">
      <dgm:prSet presAssocID="{F127ED82-CDA1-4B9A-85C0-F2E479935793}" presName="topSpace" presStyleCnt="0"/>
      <dgm:spPr/>
    </dgm:pt>
    <dgm:pt modelId="{5F41DF0A-18B3-4FDB-AACE-0B820CF81CB8}" type="pres">
      <dgm:prSet presAssocID="{F127ED82-CDA1-4B9A-85C0-F2E479935793}" presName="firstComp" presStyleCnt="0"/>
      <dgm:spPr/>
    </dgm:pt>
    <dgm:pt modelId="{E974FA06-C647-42CA-8A2B-873D8F995526}" type="pres">
      <dgm:prSet presAssocID="{F127ED82-CDA1-4B9A-85C0-F2E479935793}" presName="firstChild" presStyleLbl="bgAccFollowNode1" presStyleIdx="1" presStyleCnt="3" custScaleY="258897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BE85F26F-87BE-410C-BAC3-29804272C8B4}" type="pres">
      <dgm:prSet presAssocID="{F127ED82-CDA1-4B9A-85C0-F2E479935793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C418C-B17F-4A86-80F9-A77D0A1925C9}" type="pres">
      <dgm:prSet presAssocID="{F127ED82-CDA1-4B9A-85C0-F2E479935793}" presName="negSpace" presStyleCnt="0"/>
      <dgm:spPr/>
    </dgm:pt>
    <dgm:pt modelId="{400E8E3D-D663-46BC-88AB-F12F55B38696}" type="pres">
      <dgm:prSet presAssocID="{F127ED82-CDA1-4B9A-85C0-F2E479935793}" presName="circle" presStyleLbl="node1" presStyleIdx="1" presStyleCnt="3"/>
      <dgm:spPr/>
      <dgm:t>
        <a:bodyPr/>
        <a:lstStyle/>
        <a:p>
          <a:endParaRPr lang="en-US"/>
        </a:p>
      </dgm:t>
    </dgm:pt>
    <dgm:pt modelId="{322420F8-75C8-49E1-B29B-60F52BB4CD2E}" type="pres">
      <dgm:prSet presAssocID="{1F350AD3-17C8-47B0-A148-E6D90D465F55}" presName="transSpace" presStyleCnt="0"/>
      <dgm:spPr/>
    </dgm:pt>
    <dgm:pt modelId="{2A78DFEE-F515-4B9A-A6CF-22B090583BA2}" type="pres">
      <dgm:prSet presAssocID="{DAA27B43-2418-4F6F-B42F-B0A83DAF19E7}" presName="posSpace" presStyleCnt="0"/>
      <dgm:spPr/>
    </dgm:pt>
    <dgm:pt modelId="{2C5C879C-DFF7-4507-95DB-7724077ECE64}" type="pres">
      <dgm:prSet presAssocID="{DAA27B43-2418-4F6F-B42F-B0A83DAF19E7}" presName="vertFlow" presStyleCnt="0"/>
      <dgm:spPr/>
    </dgm:pt>
    <dgm:pt modelId="{EBA7EE30-BF8D-4FC6-A0B8-B14CD4A67119}" type="pres">
      <dgm:prSet presAssocID="{DAA27B43-2418-4F6F-B42F-B0A83DAF19E7}" presName="topSpace" presStyleCnt="0"/>
      <dgm:spPr/>
    </dgm:pt>
    <dgm:pt modelId="{4EB41628-0A39-4C65-B3BD-D4CCC4024F32}" type="pres">
      <dgm:prSet presAssocID="{DAA27B43-2418-4F6F-B42F-B0A83DAF19E7}" presName="firstComp" presStyleCnt="0"/>
      <dgm:spPr/>
    </dgm:pt>
    <dgm:pt modelId="{63552AD7-4454-46FD-BBD5-E5140B44FA8A}" type="pres">
      <dgm:prSet presAssocID="{DAA27B43-2418-4F6F-B42F-B0A83DAF19E7}" presName="firstChild" presStyleLbl="bgAccFollowNode1" presStyleIdx="2" presStyleCnt="3" custScaleY="258897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14A81518-247F-4F0D-B132-45CA5418EA4C}" type="pres">
      <dgm:prSet presAssocID="{DAA27B43-2418-4F6F-B42F-B0A83DAF19E7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D84C66-DAB2-4B60-9A89-D3CF8889B8A7}" type="pres">
      <dgm:prSet presAssocID="{DAA27B43-2418-4F6F-B42F-B0A83DAF19E7}" presName="negSpace" presStyleCnt="0"/>
      <dgm:spPr/>
    </dgm:pt>
    <dgm:pt modelId="{0F71C994-A651-4871-8128-AC9A32D0C562}" type="pres">
      <dgm:prSet presAssocID="{DAA27B43-2418-4F6F-B42F-B0A83DAF19E7}" presName="circle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01A1B4A8-9D92-4AC6-A549-ADD202FDFE4C}" type="presOf" srcId="{E623799B-2228-4739-931D-76840B90F9AA}" destId="{E974FA06-C647-42CA-8A2B-873D8F995526}" srcOrd="0" destOrd="0" presId="urn:microsoft.com/office/officeart/2005/8/layout/hList9"/>
    <dgm:cxn modelId="{02C25C23-EC98-4F43-B8C2-7E4AFB2A6B27}" type="presOf" srcId="{E83B009F-6EFF-417C-BC23-149FC14F5A94}" destId="{636589DC-AE2B-46A2-8B87-41FFD16F0CE1}" srcOrd="1" destOrd="0" presId="urn:microsoft.com/office/officeart/2005/8/layout/hList9"/>
    <dgm:cxn modelId="{EEA1DD8F-8055-4CD3-8A35-ADCA51E49C09}" type="presOf" srcId="{E83B009F-6EFF-417C-BC23-149FC14F5A94}" destId="{A1307719-2C60-4E0C-A51C-3525401D624D}" srcOrd="0" destOrd="0" presId="urn:microsoft.com/office/officeart/2005/8/layout/hList9"/>
    <dgm:cxn modelId="{1968B958-F422-4837-8E38-D724FAA6EFCB}" srcId="{10E61A02-4D0B-462E-B7F6-CA561B4872A1}" destId="{E83B009F-6EFF-417C-BC23-149FC14F5A94}" srcOrd="0" destOrd="0" parTransId="{E5A86112-31A7-451A-B001-29B0D62594E1}" sibTransId="{4CFD5E8F-BBC0-4E5B-A032-9AB38A648952}"/>
    <dgm:cxn modelId="{EB1473BD-BC28-47DE-9901-94EF6BF3C6E1}" srcId="{DD1E56FC-E0F8-4273-82A0-9372E609AFE6}" destId="{DAA27B43-2418-4F6F-B42F-B0A83DAF19E7}" srcOrd="2" destOrd="0" parTransId="{C7E11A1D-41F9-46B9-A957-3DC65337B7C0}" sibTransId="{2470882F-2B56-48DE-983F-BC252E69C1F0}"/>
    <dgm:cxn modelId="{75B9EA90-46CB-4460-A671-64BF6DFF09C8}" srcId="{DAA27B43-2418-4F6F-B42F-B0A83DAF19E7}" destId="{4FB22F8B-DCDB-4724-B5B5-53C1611A43D0}" srcOrd="0" destOrd="0" parTransId="{3D43478D-B45A-4D7D-BF34-1E591AC11458}" sibTransId="{EF166CF8-6627-40D1-8EE5-8A581B9D3148}"/>
    <dgm:cxn modelId="{C4278D10-013B-43C9-92AF-777D14008862}" type="presOf" srcId="{DAA27B43-2418-4F6F-B42F-B0A83DAF19E7}" destId="{0F71C994-A651-4871-8128-AC9A32D0C562}" srcOrd="0" destOrd="0" presId="urn:microsoft.com/office/officeart/2005/8/layout/hList9"/>
    <dgm:cxn modelId="{9C6CA8BE-E07D-42F0-A158-457302E37A29}" type="presOf" srcId="{DD1E56FC-E0F8-4273-82A0-9372E609AFE6}" destId="{A25946DF-242A-49A8-ADC9-632C0479F925}" srcOrd="0" destOrd="0" presId="urn:microsoft.com/office/officeart/2005/8/layout/hList9"/>
    <dgm:cxn modelId="{23F5BAD0-0C6B-4003-A86F-0C22C33BD6E7}" type="presOf" srcId="{10E61A02-4D0B-462E-B7F6-CA561B4872A1}" destId="{15BC828B-DD84-48F1-B224-AEED44CF84CC}" srcOrd="0" destOrd="0" presId="urn:microsoft.com/office/officeart/2005/8/layout/hList9"/>
    <dgm:cxn modelId="{4756CCAE-5539-4877-B542-17722AE311AA}" type="presOf" srcId="{E623799B-2228-4739-931D-76840B90F9AA}" destId="{BE85F26F-87BE-410C-BAC3-29804272C8B4}" srcOrd="1" destOrd="0" presId="urn:microsoft.com/office/officeart/2005/8/layout/hList9"/>
    <dgm:cxn modelId="{8BED1A60-D252-42C6-B96F-C49FB5F045D8}" srcId="{DD1E56FC-E0F8-4273-82A0-9372E609AFE6}" destId="{F127ED82-CDA1-4B9A-85C0-F2E479935793}" srcOrd="1" destOrd="0" parTransId="{3DEF5133-766E-4528-AE4F-A0357FD42B51}" sibTransId="{1F350AD3-17C8-47B0-A148-E6D90D465F55}"/>
    <dgm:cxn modelId="{132C07DA-592D-46C8-A6CF-C0D82C3AFC83}" type="presOf" srcId="{4FB22F8B-DCDB-4724-B5B5-53C1611A43D0}" destId="{14A81518-247F-4F0D-B132-45CA5418EA4C}" srcOrd="1" destOrd="0" presId="urn:microsoft.com/office/officeart/2005/8/layout/hList9"/>
    <dgm:cxn modelId="{C4C030B2-0354-4E94-9D63-B4550F023B1A}" srcId="{F127ED82-CDA1-4B9A-85C0-F2E479935793}" destId="{E623799B-2228-4739-931D-76840B90F9AA}" srcOrd="0" destOrd="0" parTransId="{F389595B-D8C3-426F-A9AB-B17B2D781CC6}" sibTransId="{753FEBE7-2B75-4897-9BBD-BCE2B5F83BE4}"/>
    <dgm:cxn modelId="{AA0690B1-34ED-4E16-9462-50FEDD6FBA2F}" type="presOf" srcId="{F127ED82-CDA1-4B9A-85C0-F2E479935793}" destId="{400E8E3D-D663-46BC-88AB-F12F55B38696}" srcOrd="0" destOrd="0" presId="urn:microsoft.com/office/officeart/2005/8/layout/hList9"/>
    <dgm:cxn modelId="{94C01C3E-38FE-4592-9B9C-C5868049B442}" srcId="{DD1E56FC-E0F8-4273-82A0-9372E609AFE6}" destId="{10E61A02-4D0B-462E-B7F6-CA561B4872A1}" srcOrd="0" destOrd="0" parTransId="{803CC489-13F7-43F6-942B-5955EEEC1820}" sibTransId="{D59FFD83-01DD-48ED-BE6F-442BA777EE18}"/>
    <dgm:cxn modelId="{6FF0179C-D3B9-47C1-AB1B-770661052AD1}" type="presOf" srcId="{4FB22F8B-DCDB-4724-B5B5-53C1611A43D0}" destId="{63552AD7-4454-46FD-BBD5-E5140B44FA8A}" srcOrd="0" destOrd="0" presId="urn:microsoft.com/office/officeart/2005/8/layout/hList9"/>
    <dgm:cxn modelId="{86200D0B-95FC-48C0-A3D4-4E1D4478741E}" type="presParOf" srcId="{A25946DF-242A-49A8-ADC9-632C0479F925}" destId="{B7641483-EA6B-4AD2-BD6C-6648D3F132FB}" srcOrd="0" destOrd="0" presId="urn:microsoft.com/office/officeart/2005/8/layout/hList9"/>
    <dgm:cxn modelId="{ABC0F089-5B93-4234-88F2-53AC8611528B}" type="presParOf" srcId="{A25946DF-242A-49A8-ADC9-632C0479F925}" destId="{C13DCD66-4928-4FA5-8D06-45DBDBEA8575}" srcOrd="1" destOrd="0" presId="urn:microsoft.com/office/officeart/2005/8/layout/hList9"/>
    <dgm:cxn modelId="{47F317E7-9877-4934-87AD-AB4934895E49}" type="presParOf" srcId="{C13DCD66-4928-4FA5-8D06-45DBDBEA8575}" destId="{99841589-F1E5-4326-A10F-01D26A2616C8}" srcOrd="0" destOrd="0" presId="urn:microsoft.com/office/officeart/2005/8/layout/hList9"/>
    <dgm:cxn modelId="{117F2363-16D0-437D-A1CB-174D3E246EE6}" type="presParOf" srcId="{C13DCD66-4928-4FA5-8D06-45DBDBEA8575}" destId="{9B684C89-E05E-4874-93E1-42F275AE875F}" srcOrd="1" destOrd="0" presId="urn:microsoft.com/office/officeart/2005/8/layout/hList9"/>
    <dgm:cxn modelId="{2875EA4C-54A3-4096-B401-497F837EA01A}" type="presParOf" srcId="{9B684C89-E05E-4874-93E1-42F275AE875F}" destId="{A1307719-2C60-4E0C-A51C-3525401D624D}" srcOrd="0" destOrd="0" presId="urn:microsoft.com/office/officeart/2005/8/layout/hList9"/>
    <dgm:cxn modelId="{68127AB8-647B-4B00-9D01-2F2897211D32}" type="presParOf" srcId="{9B684C89-E05E-4874-93E1-42F275AE875F}" destId="{636589DC-AE2B-46A2-8B87-41FFD16F0CE1}" srcOrd="1" destOrd="0" presId="urn:microsoft.com/office/officeart/2005/8/layout/hList9"/>
    <dgm:cxn modelId="{F1415441-DA7A-4AB4-989F-E0B5664A400A}" type="presParOf" srcId="{A25946DF-242A-49A8-ADC9-632C0479F925}" destId="{8B1EBA8E-2FE9-4983-B119-C16B6803B3FB}" srcOrd="2" destOrd="0" presId="urn:microsoft.com/office/officeart/2005/8/layout/hList9"/>
    <dgm:cxn modelId="{59E580CB-C3EB-4530-95F5-7F0A50490A18}" type="presParOf" srcId="{A25946DF-242A-49A8-ADC9-632C0479F925}" destId="{15BC828B-DD84-48F1-B224-AEED44CF84CC}" srcOrd="3" destOrd="0" presId="urn:microsoft.com/office/officeart/2005/8/layout/hList9"/>
    <dgm:cxn modelId="{B0AD4533-2DDE-4EAE-9252-0E74D4E4965D}" type="presParOf" srcId="{A25946DF-242A-49A8-ADC9-632C0479F925}" destId="{DACCDA48-29F1-4973-A110-D2E8CC5FA2C4}" srcOrd="4" destOrd="0" presId="urn:microsoft.com/office/officeart/2005/8/layout/hList9"/>
    <dgm:cxn modelId="{8DC6FC4C-D256-4186-A925-07E112882950}" type="presParOf" srcId="{A25946DF-242A-49A8-ADC9-632C0479F925}" destId="{93CF717C-E50F-431D-A110-3562A9DC3955}" srcOrd="5" destOrd="0" presId="urn:microsoft.com/office/officeart/2005/8/layout/hList9"/>
    <dgm:cxn modelId="{7B215721-376E-4E86-B3FA-E76D80D9A1FE}" type="presParOf" srcId="{A25946DF-242A-49A8-ADC9-632C0479F925}" destId="{7B542BA7-8E59-4351-8960-7AEE09D405B2}" srcOrd="6" destOrd="0" presId="urn:microsoft.com/office/officeart/2005/8/layout/hList9"/>
    <dgm:cxn modelId="{781DEA26-39E6-4B82-9482-36E43A696648}" type="presParOf" srcId="{7B542BA7-8E59-4351-8960-7AEE09D405B2}" destId="{D7ADC51F-24A0-4F63-83AE-C0055FC40B58}" srcOrd="0" destOrd="0" presId="urn:microsoft.com/office/officeart/2005/8/layout/hList9"/>
    <dgm:cxn modelId="{C3F60F26-B62D-44C1-802E-B5D06B4DB0A0}" type="presParOf" srcId="{7B542BA7-8E59-4351-8960-7AEE09D405B2}" destId="{5F41DF0A-18B3-4FDB-AACE-0B820CF81CB8}" srcOrd="1" destOrd="0" presId="urn:microsoft.com/office/officeart/2005/8/layout/hList9"/>
    <dgm:cxn modelId="{CA5CF09C-07CE-468A-B8E1-7409A16ED6E1}" type="presParOf" srcId="{5F41DF0A-18B3-4FDB-AACE-0B820CF81CB8}" destId="{E974FA06-C647-42CA-8A2B-873D8F995526}" srcOrd="0" destOrd="0" presId="urn:microsoft.com/office/officeart/2005/8/layout/hList9"/>
    <dgm:cxn modelId="{5B84877A-D250-4606-A02F-A700CACD61EC}" type="presParOf" srcId="{5F41DF0A-18B3-4FDB-AACE-0B820CF81CB8}" destId="{BE85F26F-87BE-410C-BAC3-29804272C8B4}" srcOrd="1" destOrd="0" presId="urn:microsoft.com/office/officeart/2005/8/layout/hList9"/>
    <dgm:cxn modelId="{CBC03BE5-9941-41FB-BA15-DE863E07D452}" type="presParOf" srcId="{A25946DF-242A-49A8-ADC9-632C0479F925}" destId="{267C418C-B17F-4A86-80F9-A77D0A1925C9}" srcOrd="7" destOrd="0" presId="urn:microsoft.com/office/officeart/2005/8/layout/hList9"/>
    <dgm:cxn modelId="{E1329944-3806-4FEF-9CB2-0A86C01400B6}" type="presParOf" srcId="{A25946DF-242A-49A8-ADC9-632C0479F925}" destId="{400E8E3D-D663-46BC-88AB-F12F55B38696}" srcOrd="8" destOrd="0" presId="urn:microsoft.com/office/officeart/2005/8/layout/hList9"/>
    <dgm:cxn modelId="{39E7FD6A-D24B-48FE-8A2B-956073562439}" type="presParOf" srcId="{A25946DF-242A-49A8-ADC9-632C0479F925}" destId="{322420F8-75C8-49E1-B29B-60F52BB4CD2E}" srcOrd="9" destOrd="0" presId="urn:microsoft.com/office/officeart/2005/8/layout/hList9"/>
    <dgm:cxn modelId="{524FB913-4C08-4F66-BEE9-E19DBD88F326}" type="presParOf" srcId="{A25946DF-242A-49A8-ADC9-632C0479F925}" destId="{2A78DFEE-F515-4B9A-A6CF-22B090583BA2}" srcOrd="10" destOrd="0" presId="urn:microsoft.com/office/officeart/2005/8/layout/hList9"/>
    <dgm:cxn modelId="{0E4F3635-52D2-4C33-84C3-A80BE4567BB0}" type="presParOf" srcId="{A25946DF-242A-49A8-ADC9-632C0479F925}" destId="{2C5C879C-DFF7-4507-95DB-7724077ECE64}" srcOrd="11" destOrd="0" presId="urn:microsoft.com/office/officeart/2005/8/layout/hList9"/>
    <dgm:cxn modelId="{CD0DC004-F37C-4200-A55E-D5E98F208164}" type="presParOf" srcId="{2C5C879C-DFF7-4507-95DB-7724077ECE64}" destId="{EBA7EE30-BF8D-4FC6-A0B8-B14CD4A67119}" srcOrd="0" destOrd="0" presId="urn:microsoft.com/office/officeart/2005/8/layout/hList9"/>
    <dgm:cxn modelId="{0123EC9D-AFFE-47A7-8C37-56661AF40FDF}" type="presParOf" srcId="{2C5C879C-DFF7-4507-95DB-7724077ECE64}" destId="{4EB41628-0A39-4C65-B3BD-D4CCC4024F32}" srcOrd="1" destOrd="0" presId="urn:microsoft.com/office/officeart/2005/8/layout/hList9"/>
    <dgm:cxn modelId="{79773EA6-D6AE-4B4D-B42F-2D0B176B7EDA}" type="presParOf" srcId="{4EB41628-0A39-4C65-B3BD-D4CCC4024F32}" destId="{63552AD7-4454-46FD-BBD5-E5140B44FA8A}" srcOrd="0" destOrd="0" presId="urn:microsoft.com/office/officeart/2005/8/layout/hList9"/>
    <dgm:cxn modelId="{2CCFF130-D739-4191-A73D-25B5FB0B491B}" type="presParOf" srcId="{4EB41628-0A39-4C65-B3BD-D4CCC4024F32}" destId="{14A81518-247F-4F0D-B132-45CA5418EA4C}" srcOrd="1" destOrd="0" presId="urn:microsoft.com/office/officeart/2005/8/layout/hList9"/>
    <dgm:cxn modelId="{439E564F-F93B-4EAF-9023-3D9EA18C3FE8}" type="presParOf" srcId="{A25946DF-242A-49A8-ADC9-632C0479F925}" destId="{61D84C66-DAB2-4B60-9A89-D3CF8889B8A7}" srcOrd="12" destOrd="0" presId="urn:microsoft.com/office/officeart/2005/8/layout/hList9"/>
    <dgm:cxn modelId="{18022BF9-D340-4CB7-A237-86D12A50EB6F}" type="presParOf" srcId="{A25946DF-242A-49A8-ADC9-632C0479F925}" destId="{0F71C994-A651-4871-8128-AC9A32D0C562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8933C0-A1FB-41C5-A943-2800C52115F9}" type="doc">
      <dgm:prSet loTypeId="urn:microsoft.com/office/officeart/2005/8/layout/vList5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C8716B25-F2B5-4B36-BA42-922234707FDC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1828C8-0E00-4D64-B9F2-9D48C657C0EB}" type="parTrans" cxnId="{4EA65B49-5CDB-45B8-90CB-7D5E859C7F5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61BD47-B921-43D4-8049-626CA92B9324}" type="sibTrans" cxnId="{4EA65B49-5CDB-45B8-90CB-7D5E859C7F5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3D6103-06C9-4A27-847F-4646560F2E1A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tượng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thất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483A27-AEF8-4BBA-B95C-30DCAB438738}" type="parTrans" cxnId="{917857ED-B777-4265-A8F0-6F0855855A3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7BD0C2-59E8-4D4D-A0FB-196544A54247}" type="sibTrans" cxnId="{917857ED-B777-4265-A8F0-6F0855855A3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FC3EBA-DC3B-40A9-9AF5-7C509ED5BF22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6.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752C1-BDCD-4A16-A4D6-1B89573C1D86}" type="parTrans" cxnId="{579CF195-1134-49F1-81D3-89F27EE2C76B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7539B7-D740-41BD-9566-C75FABAE4CBD}" type="sibTrans" cxnId="{579CF195-1134-49F1-81D3-89F27EE2C76B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850DC3-F00C-49E0-AC44-CCA83E10222D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nhiều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lớn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tính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3D2A23-6B95-47D6-A1EA-ABEB54C6A8A4}" type="parTrans" cxnId="{4499F965-68AF-4AA5-83D6-A0D178CE23B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FDE8C1-00B4-49FF-B31A-8F4D21219546}" type="sibTrans" cxnId="{4499F965-68AF-4AA5-83D6-A0D178CE23B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BB88C9-8D99-4E9B-8745-DC4730F5C82C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7.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C76FEE-AAEA-4D29-B2C2-DAD29BF8DC9B}" type="parTrans" cxnId="{1B2547C3-EF34-4916-BE85-42E507C6B13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85EE65-4516-420C-9D11-791D7641E2A1}" type="sibTrans" cxnId="{1B2547C3-EF34-4916-BE85-42E507C6B13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CFD22-A25B-4AF8-97F7-3D8B8AD6AE7F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đảm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sẵn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sàng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ngăn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thiểu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4FEB85-864C-4F98-9CB0-EE3238785B63}" type="parTrans" cxnId="{C8A76C7D-82F6-4985-9BDB-AD1A4F80F3B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7C48F1-0EA4-49EA-8522-2ADAADB617C6}" type="sibTrans" cxnId="{C8A76C7D-82F6-4985-9BDB-AD1A4F80F3B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AB8987-C54E-4500-8DF3-06EE20FE9FBB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8.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7C9A7B-B6B9-4ED4-B9EA-65EB4D0D430E}" type="parTrans" cxnId="{71A2FD6F-D381-4695-8713-6C507F9EB29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A8E0FB-298A-4CFD-A141-0F44C196C476}" type="sibTrans" cxnId="{71A2FD6F-D381-4695-8713-6C507F9EB295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B3393-7816-4BD1-A204-6A9A6243CCD6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ngay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9C964C-A592-41B3-BADB-AED951257450}" type="parTrans" cxnId="{DCE22C7C-87AB-4514-AC74-A4A2E556EEA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0ABB7C-BCD8-4D16-BF42-C3196E98592B}" type="sibTrans" cxnId="{DCE22C7C-87AB-4514-AC74-A4A2E556EEA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58900B-A7A5-42A7-8FC8-FDA448FC639F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9.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1F75FF-B2CD-44FE-8E85-989E9E0253BD}" type="parTrans" cxnId="{4BA5063C-AAED-48A9-823B-6A277E44C31D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BC1B4A-D937-4735-91E1-ACBC55F72EAD}" type="sibTrans" cxnId="{4BA5063C-AAED-48A9-823B-6A277E44C31D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62467F-B6FB-400C-88DC-ED5F181A8358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vực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882BF3-A34C-4EC8-AE66-7BD8ACB38206}" type="parTrans" cxnId="{786DE085-AEE4-4266-8380-0F7DAAE00273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8FB0EC-81B8-4D94-B7AA-C4F28289E502}" type="sibTrans" cxnId="{786DE085-AEE4-4266-8380-0F7DAAE00273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14C802-9565-4F1C-8FD3-E4D0582F53C3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10.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dễ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CB8AFA-350F-4CAF-8B33-686A12797437}" type="parTrans" cxnId="{0B4C9496-CB5F-4115-8F8A-42FD0E0250E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6CA0D4-2D37-4FB2-8535-1FCA245CBDA8}" type="sibTrans" cxnId="{0B4C9496-CB5F-4115-8F8A-42FD0E0250E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304195-6B9C-4CB2-B14B-755DA8D561BE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nổi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trội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nối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nhau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bất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lợi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ED28A4-3569-4807-A425-A5C0D3DCADB3}" type="parTrans" cxnId="{A4E331D9-3BB9-4694-90C7-B75F5994D19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550C81-8D4B-4B27-8624-E2FD4F44CEEA}" type="sibTrans" cxnId="{A4E331D9-3BB9-4694-90C7-B75F5994D19C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3343F2-9B71-4A17-8447-1CB8E13FA5F2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algn="l"/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11.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A4FDAB-92DC-46C2-9ED3-47C8948C8E14}" type="parTrans" cxnId="{928D0BEC-91CA-4112-8F09-8B5525FB56F2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3E5D54-9A71-4159-A85D-4EB6AF5EEA11}" type="sibTrans" cxnId="{928D0BEC-91CA-4112-8F09-8B5525FB56F2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197181-95D8-49DD-97C9-D7AE3D8CA177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l"/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khắc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0A3505-2BB7-4044-9196-6152B20B46AC}" type="parTrans" cxnId="{58BE2E9F-0F2B-4C01-B82E-BEEA62E0EA9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962E61-8D72-41AF-823F-2E680156D92C}" type="sibTrans" cxnId="{58BE2E9F-0F2B-4C01-B82E-BEEA62E0EA9E}">
      <dgm:prSet/>
      <dgm:spPr/>
      <dgm:t>
        <a:bodyPr/>
        <a:lstStyle/>
        <a:p>
          <a:pPr algn="l"/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0DCB64-C98A-4C69-BC5C-D85CF8CBA08E}" type="pres">
      <dgm:prSet presAssocID="{B48933C0-A1FB-41C5-A943-2800C52115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2030F0-275E-4199-BB10-E84287B50C43}" type="pres">
      <dgm:prSet presAssocID="{C8716B25-F2B5-4B36-BA42-922234707FDC}" presName="linNode" presStyleCnt="0"/>
      <dgm:spPr/>
    </dgm:pt>
    <dgm:pt modelId="{59FE8B44-60A3-433F-AEBB-1B9E6A41C70D}" type="pres">
      <dgm:prSet presAssocID="{C8716B25-F2B5-4B36-BA42-922234707FDC}" presName="parentText" presStyleLbl="node1" presStyleIdx="0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43958C-E1BC-4CFE-A580-67227D3F4073}" type="pres">
      <dgm:prSet presAssocID="{C8716B25-F2B5-4B36-BA42-922234707FDC}" presName="descendantText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A4255-4AC9-45C7-9A5D-E8783E57D127}" type="pres">
      <dgm:prSet presAssocID="{BE61BD47-B921-43D4-8049-626CA92B9324}" presName="sp" presStyleCnt="0"/>
      <dgm:spPr/>
    </dgm:pt>
    <dgm:pt modelId="{8A8B3B6D-1BAA-47DF-B678-F32331CD0C02}" type="pres">
      <dgm:prSet presAssocID="{CFFC3EBA-DC3B-40A9-9AF5-7C509ED5BF22}" presName="linNode" presStyleCnt="0"/>
      <dgm:spPr/>
    </dgm:pt>
    <dgm:pt modelId="{06128623-D69D-4EC8-B8F4-2D8A53AC55E1}" type="pres">
      <dgm:prSet presAssocID="{CFFC3EBA-DC3B-40A9-9AF5-7C509ED5BF22}" presName="parentText" presStyleLbl="node1" presStyleIdx="1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8F6D7-FC5D-46B4-9F08-9456BA657958}" type="pres">
      <dgm:prSet presAssocID="{CFFC3EBA-DC3B-40A9-9AF5-7C509ED5BF22}" presName="descendantText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127DAE-FFB9-41FE-955E-3FFB775E1C90}" type="pres">
      <dgm:prSet presAssocID="{EF7539B7-D740-41BD-9566-C75FABAE4CBD}" presName="sp" presStyleCnt="0"/>
      <dgm:spPr/>
    </dgm:pt>
    <dgm:pt modelId="{2382E045-6696-4C2A-822B-E3A4E085E9BF}" type="pres">
      <dgm:prSet presAssocID="{D6BB88C9-8D99-4E9B-8745-DC4730F5C82C}" presName="linNode" presStyleCnt="0"/>
      <dgm:spPr/>
    </dgm:pt>
    <dgm:pt modelId="{0427688B-6912-48B2-B801-99E78C1C04CE}" type="pres">
      <dgm:prSet presAssocID="{D6BB88C9-8D99-4E9B-8745-DC4730F5C82C}" presName="parentText" presStyleLbl="node1" presStyleIdx="2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FB4B2A-4E5A-40A7-8DCD-88FC9687BB59}" type="pres">
      <dgm:prSet presAssocID="{D6BB88C9-8D99-4E9B-8745-DC4730F5C82C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6F5D08-0AC2-4EC5-B998-AF467409039B}" type="pres">
      <dgm:prSet presAssocID="{7E85EE65-4516-420C-9D11-791D7641E2A1}" presName="sp" presStyleCnt="0"/>
      <dgm:spPr/>
    </dgm:pt>
    <dgm:pt modelId="{A28D82AD-E1AA-47DD-9A1D-87C38595F124}" type="pres">
      <dgm:prSet presAssocID="{56AB8987-C54E-4500-8DF3-06EE20FE9FBB}" presName="linNode" presStyleCnt="0"/>
      <dgm:spPr/>
    </dgm:pt>
    <dgm:pt modelId="{1E91672A-A1A1-4D65-999F-70547462250A}" type="pres">
      <dgm:prSet presAssocID="{56AB8987-C54E-4500-8DF3-06EE20FE9FBB}" presName="parentText" presStyleLbl="node1" presStyleIdx="3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47592A-9A3C-48E7-A02F-BFAD39A47AC2}" type="pres">
      <dgm:prSet presAssocID="{56AB8987-C54E-4500-8DF3-06EE20FE9FBB}" presName="descendantText" presStyleLbl="align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30C565-9CDE-455A-A7FC-58FB627779F9}" type="pres">
      <dgm:prSet presAssocID="{9AA8E0FB-298A-4CFD-A141-0F44C196C476}" presName="sp" presStyleCnt="0"/>
      <dgm:spPr/>
    </dgm:pt>
    <dgm:pt modelId="{EDAA22A7-5A83-4040-8C73-F5FEE95FD9A2}" type="pres">
      <dgm:prSet presAssocID="{0858900B-A7A5-42A7-8FC8-FDA448FC639F}" presName="linNode" presStyleCnt="0"/>
      <dgm:spPr/>
    </dgm:pt>
    <dgm:pt modelId="{1C7C9556-4338-46DD-9207-24125F45B3BE}" type="pres">
      <dgm:prSet presAssocID="{0858900B-A7A5-42A7-8FC8-FDA448FC639F}" presName="parentText" presStyleLbl="node1" presStyleIdx="4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652013-2732-4496-9AD4-C4115BFCC55A}" type="pres">
      <dgm:prSet presAssocID="{0858900B-A7A5-42A7-8FC8-FDA448FC639F}" presName="descendantText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062FEC-3A84-4105-A13D-F42B1E6578AF}" type="pres">
      <dgm:prSet presAssocID="{F0BC1B4A-D937-4735-91E1-ACBC55F72EAD}" presName="sp" presStyleCnt="0"/>
      <dgm:spPr/>
    </dgm:pt>
    <dgm:pt modelId="{88DEF29D-6D4D-49B3-ABB0-9AC2DF5E3438}" type="pres">
      <dgm:prSet presAssocID="{3C14C802-9565-4F1C-8FD3-E4D0582F53C3}" presName="linNode" presStyleCnt="0"/>
      <dgm:spPr/>
    </dgm:pt>
    <dgm:pt modelId="{8ADCC7E3-E6C5-432C-9D17-A0AFB7FC2982}" type="pres">
      <dgm:prSet presAssocID="{3C14C802-9565-4F1C-8FD3-E4D0582F53C3}" presName="parentText" presStyleLbl="node1" presStyleIdx="5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D5FCF1-46B5-492D-A34C-AF1A070AA997}" type="pres">
      <dgm:prSet presAssocID="{3C14C802-9565-4F1C-8FD3-E4D0582F53C3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7618B-8ACC-454B-9C0F-23C90F045922}" type="pres">
      <dgm:prSet presAssocID="{B56CA0D4-2D37-4FB2-8535-1FCA245CBDA8}" presName="sp" presStyleCnt="0"/>
      <dgm:spPr/>
    </dgm:pt>
    <dgm:pt modelId="{61E9FBC6-5857-484C-95CE-A54354E330D6}" type="pres">
      <dgm:prSet presAssocID="{D03343F2-9B71-4A17-8447-1CB8E13FA5F2}" presName="linNode" presStyleCnt="0"/>
      <dgm:spPr/>
    </dgm:pt>
    <dgm:pt modelId="{5DCB1C5D-89C7-4FCE-8275-E01612C25DC4}" type="pres">
      <dgm:prSet presAssocID="{D03343F2-9B71-4A17-8447-1CB8E13FA5F2}" presName="parentText" presStyleLbl="node1" presStyleIdx="6" presStyleCnt="7" custScaleX="909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0CA1B-2812-4DE0-96F9-4232FD13DEE4}" type="pres">
      <dgm:prSet presAssocID="{D03343F2-9B71-4A17-8447-1CB8E13FA5F2}" presName="descendantText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BE2E9F-0F2B-4C01-B82E-BEEA62E0EA9E}" srcId="{D03343F2-9B71-4A17-8447-1CB8E13FA5F2}" destId="{A3197181-95D8-49DD-97C9-D7AE3D8CA177}" srcOrd="0" destOrd="0" parTransId="{B90A3505-2BB7-4044-9196-6152B20B46AC}" sibTransId="{D3962E61-8D72-41AF-823F-2E680156D92C}"/>
    <dgm:cxn modelId="{48B1DC6B-2C68-4A1C-9D0A-6D7DE5284876}" type="presOf" srcId="{457B3393-7816-4BD1-A204-6A9A6243CCD6}" destId="{CE47592A-9A3C-48E7-A02F-BFAD39A47AC2}" srcOrd="0" destOrd="0" presId="urn:microsoft.com/office/officeart/2005/8/layout/vList5"/>
    <dgm:cxn modelId="{2B383024-EB7A-40B4-A937-3652D946AF46}" type="presOf" srcId="{A3197181-95D8-49DD-97C9-D7AE3D8CA177}" destId="{8030CA1B-2812-4DE0-96F9-4232FD13DEE4}" srcOrd="0" destOrd="0" presId="urn:microsoft.com/office/officeart/2005/8/layout/vList5"/>
    <dgm:cxn modelId="{F7F5E488-0841-4AA2-95C5-C7DF9EF9F797}" type="presOf" srcId="{D03343F2-9B71-4A17-8447-1CB8E13FA5F2}" destId="{5DCB1C5D-89C7-4FCE-8275-E01612C25DC4}" srcOrd="0" destOrd="0" presId="urn:microsoft.com/office/officeart/2005/8/layout/vList5"/>
    <dgm:cxn modelId="{786DE085-AEE4-4266-8380-0F7DAAE00273}" srcId="{0858900B-A7A5-42A7-8FC8-FDA448FC639F}" destId="{B862467F-B6FB-400C-88DC-ED5F181A8358}" srcOrd="0" destOrd="0" parTransId="{12882BF3-A34C-4EC8-AE66-7BD8ACB38206}" sibTransId="{778FB0EC-81B8-4D94-B7AA-C4F28289E502}"/>
    <dgm:cxn modelId="{B246F375-5397-45A4-974F-70855C9329AE}" type="presOf" srcId="{CFFC3EBA-DC3B-40A9-9AF5-7C509ED5BF22}" destId="{06128623-D69D-4EC8-B8F4-2D8A53AC55E1}" srcOrd="0" destOrd="0" presId="urn:microsoft.com/office/officeart/2005/8/layout/vList5"/>
    <dgm:cxn modelId="{58A13C0D-439C-4338-AB51-1269AF699F85}" type="presOf" srcId="{B862467F-B6FB-400C-88DC-ED5F181A8358}" destId="{22652013-2732-4496-9AD4-C4115BFCC55A}" srcOrd="0" destOrd="0" presId="urn:microsoft.com/office/officeart/2005/8/layout/vList5"/>
    <dgm:cxn modelId="{928D0BEC-91CA-4112-8F09-8B5525FB56F2}" srcId="{B48933C0-A1FB-41C5-A943-2800C52115F9}" destId="{D03343F2-9B71-4A17-8447-1CB8E13FA5F2}" srcOrd="6" destOrd="0" parTransId="{59A4FDAB-92DC-46C2-9ED3-47C8948C8E14}" sibTransId="{533E5D54-9A71-4159-A85D-4EB6AF5EEA11}"/>
    <dgm:cxn modelId="{4499F965-68AF-4AA5-83D6-A0D178CE23BE}" srcId="{CFFC3EBA-DC3B-40A9-9AF5-7C509ED5BF22}" destId="{63850DC3-F00C-49E0-AC44-CCA83E10222D}" srcOrd="0" destOrd="0" parTransId="{0C3D2A23-6B95-47D6-A1EA-ABEB54C6A8A4}" sibTransId="{87FDE8C1-00B4-49FF-B31A-8F4D21219546}"/>
    <dgm:cxn modelId="{A4E331D9-3BB9-4694-90C7-B75F5994D19C}" srcId="{3C14C802-9565-4F1C-8FD3-E4D0582F53C3}" destId="{F8304195-6B9C-4CB2-B14B-755DA8D561BE}" srcOrd="0" destOrd="0" parTransId="{39ED28A4-3569-4807-A425-A5C0D3DCADB3}" sibTransId="{CE550C81-8D4B-4B27-8624-E2FD4F44CEEA}"/>
    <dgm:cxn modelId="{8E53B5E6-668D-4DA5-BB92-2F3D993FA697}" type="presOf" srcId="{D6BB88C9-8D99-4E9B-8745-DC4730F5C82C}" destId="{0427688B-6912-48B2-B801-99E78C1C04CE}" srcOrd="0" destOrd="0" presId="urn:microsoft.com/office/officeart/2005/8/layout/vList5"/>
    <dgm:cxn modelId="{1B2547C3-EF34-4916-BE85-42E507C6B13E}" srcId="{B48933C0-A1FB-41C5-A943-2800C52115F9}" destId="{D6BB88C9-8D99-4E9B-8745-DC4730F5C82C}" srcOrd="2" destOrd="0" parTransId="{90C76FEE-AAEA-4D29-B2C2-DAD29BF8DC9B}" sibTransId="{7E85EE65-4516-420C-9D11-791D7641E2A1}"/>
    <dgm:cxn modelId="{7A4AC796-C1F5-4D01-9C24-266C90F2D860}" type="presOf" srcId="{873D6103-06C9-4A27-847F-4646560F2E1A}" destId="{4D43958C-E1BC-4CFE-A580-67227D3F4073}" srcOrd="0" destOrd="0" presId="urn:microsoft.com/office/officeart/2005/8/layout/vList5"/>
    <dgm:cxn modelId="{B2D13553-A615-49FF-8280-AE28CD06C170}" type="presOf" srcId="{3C14C802-9565-4F1C-8FD3-E4D0582F53C3}" destId="{8ADCC7E3-E6C5-432C-9D17-A0AFB7FC2982}" srcOrd="0" destOrd="0" presId="urn:microsoft.com/office/officeart/2005/8/layout/vList5"/>
    <dgm:cxn modelId="{D119734C-9954-46F4-894C-25B7C5A4202C}" type="presOf" srcId="{1CECFD22-A25B-4AF8-97F7-3D8B8AD6AE7F}" destId="{E7FB4B2A-4E5A-40A7-8DCD-88FC9687BB59}" srcOrd="0" destOrd="0" presId="urn:microsoft.com/office/officeart/2005/8/layout/vList5"/>
    <dgm:cxn modelId="{917857ED-B777-4265-A8F0-6F0855855A35}" srcId="{C8716B25-F2B5-4B36-BA42-922234707FDC}" destId="{873D6103-06C9-4A27-847F-4646560F2E1A}" srcOrd="0" destOrd="0" parTransId="{3F483A27-AEF8-4BBA-B95C-30DCAB438738}" sibTransId="{E57BD0C2-59E8-4D4D-A0FB-196544A54247}"/>
    <dgm:cxn modelId="{C8A76C7D-82F6-4985-9BDB-AD1A4F80F3B5}" srcId="{D6BB88C9-8D99-4E9B-8745-DC4730F5C82C}" destId="{1CECFD22-A25B-4AF8-97F7-3D8B8AD6AE7F}" srcOrd="0" destOrd="0" parTransId="{9F4FEB85-864C-4F98-9CB0-EE3238785B63}" sibTransId="{DD7C48F1-0EA4-49EA-8522-2ADAADB617C6}"/>
    <dgm:cxn modelId="{9B255A8A-B2D5-4A95-9383-C0A2CBEA1F60}" type="presOf" srcId="{C8716B25-F2B5-4B36-BA42-922234707FDC}" destId="{59FE8B44-60A3-433F-AEBB-1B9E6A41C70D}" srcOrd="0" destOrd="0" presId="urn:microsoft.com/office/officeart/2005/8/layout/vList5"/>
    <dgm:cxn modelId="{DCE22C7C-87AB-4514-AC74-A4A2E556EEAC}" srcId="{56AB8987-C54E-4500-8DF3-06EE20FE9FBB}" destId="{457B3393-7816-4BD1-A204-6A9A6243CCD6}" srcOrd="0" destOrd="0" parTransId="{079C964C-A592-41B3-BADB-AED951257450}" sibTransId="{340ABB7C-BCD8-4D16-BF42-C3196E98592B}"/>
    <dgm:cxn modelId="{DB800DF8-CEF9-450E-8910-84C8011E7AEB}" type="presOf" srcId="{B48933C0-A1FB-41C5-A943-2800C52115F9}" destId="{810DCB64-C98A-4C69-BC5C-D85CF8CBA08E}" srcOrd="0" destOrd="0" presId="urn:microsoft.com/office/officeart/2005/8/layout/vList5"/>
    <dgm:cxn modelId="{1754E385-454E-49D2-87A2-D9BE9D006368}" type="presOf" srcId="{56AB8987-C54E-4500-8DF3-06EE20FE9FBB}" destId="{1E91672A-A1A1-4D65-999F-70547462250A}" srcOrd="0" destOrd="0" presId="urn:microsoft.com/office/officeart/2005/8/layout/vList5"/>
    <dgm:cxn modelId="{043F5632-1319-45DD-A3E7-F98397953202}" type="presOf" srcId="{63850DC3-F00C-49E0-AC44-CCA83E10222D}" destId="{87F8F6D7-FC5D-46B4-9F08-9456BA657958}" srcOrd="0" destOrd="0" presId="urn:microsoft.com/office/officeart/2005/8/layout/vList5"/>
    <dgm:cxn modelId="{579CF195-1134-49F1-81D3-89F27EE2C76B}" srcId="{B48933C0-A1FB-41C5-A943-2800C52115F9}" destId="{CFFC3EBA-DC3B-40A9-9AF5-7C509ED5BF22}" srcOrd="1" destOrd="0" parTransId="{F5B752C1-BDCD-4A16-A4D6-1B89573C1D86}" sibTransId="{EF7539B7-D740-41BD-9566-C75FABAE4CBD}"/>
    <dgm:cxn modelId="{4BA5063C-AAED-48A9-823B-6A277E44C31D}" srcId="{B48933C0-A1FB-41C5-A943-2800C52115F9}" destId="{0858900B-A7A5-42A7-8FC8-FDA448FC639F}" srcOrd="4" destOrd="0" parTransId="{E21F75FF-B2CD-44FE-8E85-989E9E0253BD}" sibTransId="{F0BC1B4A-D937-4735-91E1-ACBC55F72EAD}"/>
    <dgm:cxn modelId="{BEE8A807-8A13-43C6-810F-8D3CA9117AA1}" type="presOf" srcId="{F8304195-6B9C-4CB2-B14B-755DA8D561BE}" destId="{8CD5FCF1-46B5-492D-A34C-AF1A070AA997}" srcOrd="0" destOrd="0" presId="urn:microsoft.com/office/officeart/2005/8/layout/vList5"/>
    <dgm:cxn modelId="{4EA65B49-5CDB-45B8-90CB-7D5E859C7F5C}" srcId="{B48933C0-A1FB-41C5-A943-2800C52115F9}" destId="{C8716B25-F2B5-4B36-BA42-922234707FDC}" srcOrd="0" destOrd="0" parTransId="{8D1828C8-0E00-4D64-B9F2-9D48C657C0EB}" sibTransId="{BE61BD47-B921-43D4-8049-626CA92B9324}"/>
    <dgm:cxn modelId="{92AC5F81-7A5C-4F4F-B436-C426CA8F5787}" type="presOf" srcId="{0858900B-A7A5-42A7-8FC8-FDA448FC639F}" destId="{1C7C9556-4338-46DD-9207-24125F45B3BE}" srcOrd="0" destOrd="0" presId="urn:microsoft.com/office/officeart/2005/8/layout/vList5"/>
    <dgm:cxn modelId="{0B4C9496-CB5F-4115-8F8A-42FD0E0250EE}" srcId="{B48933C0-A1FB-41C5-A943-2800C52115F9}" destId="{3C14C802-9565-4F1C-8FD3-E4D0582F53C3}" srcOrd="5" destOrd="0" parTransId="{C9CB8AFA-350F-4CAF-8B33-686A12797437}" sibTransId="{B56CA0D4-2D37-4FB2-8535-1FCA245CBDA8}"/>
    <dgm:cxn modelId="{71A2FD6F-D381-4695-8713-6C507F9EB295}" srcId="{B48933C0-A1FB-41C5-A943-2800C52115F9}" destId="{56AB8987-C54E-4500-8DF3-06EE20FE9FBB}" srcOrd="3" destOrd="0" parTransId="{2C7C9A7B-B6B9-4ED4-B9EA-65EB4D0D430E}" sibTransId="{9AA8E0FB-298A-4CFD-A141-0F44C196C476}"/>
    <dgm:cxn modelId="{3AAFBD78-CB83-49AC-96CC-FDF903DE8C31}" type="presParOf" srcId="{810DCB64-C98A-4C69-BC5C-D85CF8CBA08E}" destId="{D12030F0-275E-4199-BB10-E84287B50C43}" srcOrd="0" destOrd="0" presId="urn:microsoft.com/office/officeart/2005/8/layout/vList5"/>
    <dgm:cxn modelId="{C430594C-72CA-416B-8641-10083CB31AFD}" type="presParOf" srcId="{D12030F0-275E-4199-BB10-E84287B50C43}" destId="{59FE8B44-60A3-433F-AEBB-1B9E6A41C70D}" srcOrd="0" destOrd="0" presId="urn:microsoft.com/office/officeart/2005/8/layout/vList5"/>
    <dgm:cxn modelId="{78536B54-90B2-4574-9144-865937D1F7EC}" type="presParOf" srcId="{D12030F0-275E-4199-BB10-E84287B50C43}" destId="{4D43958C-E1BC-4CFE-A580-67227D3F4073}" srcOrd="1" destOrd="0" presId="urn:microsoft.com/office/officeart/2005/8/layout/vList5"/>
    <dgm:cxn modelId="{A9F3A8D5-4B1B-4F40-A080-6C8FA6B64F6A}" type="presParOf" srcId="{810DCB64-C98A-4C69-BC5C-D85CF8CBA08E}" destId="{C68A4255-4AC9-45C7-9A5D-E8783E57D127}" srcOrd="1" destOrd="0" presId="urn:microsoft.com/office/officeart/2005/8/layout/vList5"/>
    <dgm:cxn modelId="{A7D3F0F1-F63F-42C9-9D93-A4528230AD7B}" type="presParOf" srcId="{810DCB64-C98A-4C69-BC5C-D85CF8CBA08E}" destId="{8A8B3B6D-1BAA-47DF-B678-F32331CD0C02}" srcOrd="2" destOrd="0" presId="urn:microsoft.com/office/officeart/2005/8/layout/vList5"/>
    <dgm:cxn modelId="{E1881734-AFFB-4266-A583-74821DC6DD17}" type="presParOf" srcId="{8A8B3B6D-1BAA-47DF-B678-F32331CD0C02}" destId="{06128623-D69D-4EC8-B8F4-2D8A53AC55E1}" srcOrd="0" destOrd="0" presId="urn:microsoft.com/office/officeart/2005/8/layout/vList5"/>
    <dgm:cxn modelId="{0D5587A8-1836-4758-8838-2C407EB6E854}" type="presParOf" srcId="{8A8B3B6D-1BAA-47DF-B678-F32331CD0C02}" destId="{87F8F6D7-FC5D-46B4-9F08-9456BA657958}" srcOrd="1" destOrd="0" presId="urn:microsoft.com/office/officeart/2005/8/layout/vList5"/>
    <dgm:cxn modelId="{37D16105-6D90-454A-BD78-C0E76564618C}" type="presParOf" srcId="{810DCB64-C98A-4C69-BC5C-D85CF8CBA08E}" destId="{F0127DAE-FFB9-41FE-955E-3FFB775E1C90}" srcOrd="3" destOrd="0" presId="urn:microsoft.com/office/officeart/2005/8/layout/vList5"/>
    <dgm:cxn modelId="{99DE0AAF-6A09-4CC4-9601-B71191114F5D}" type="presParOf" srcId="{810DCB64-C98A-4C69-BC5C-D85CF8CBA08E}" destId="{2382E045-6696-4C2A-822B-E3A4E085E9BF}" srcOrd="4" destOrd="0" presId="urn:microsoft.com/office/officeart/2005/8/layout/vList5"/>
    <dgm:cxn modelId="{237C515A-C971-4E80-926E-92A30FC5C92D}" type="presParOf" srcId="{2382E045-6696-4C2A-822B-E3A4E085E9BF}" destId="{0427688B-6912-48B2-B801-99E78C1C04CE}" srcOrd="0" destOrd="0" presId="urn:microsoft.com/office/officeart/2005/8/layout/vList5"/>
    <dgm:cxn modelId="{97D2AA4A-3687-45BA-A2B4-E290F97CB0C0}" type="presParOf" srcId="{2382E045-6696-4C2A-822B-E3A4E085E9BF}" destId="{E7FB4B2A-4E5A-40A7-8DCD-88FC9687BB59}" srcOrd="1" destOrd="0" presId="urn:microsoft.com/office/officeart/2005/8/layout/vList5"/>
    <dgm:cxn modelId="{79BC567A-24AF-4156-BDBB-DEC43D569108}" type="presParOf" srcId="{810DCB64-C98A-4C69-BC5C-D85CF8CBA08E}" destId="{9E6F5D08-0AC2-4EC5-B998-AF467409039B}" srcOrd="5" destOrd="0" presId="urn:microsoft.com/office/officeart/2005/8/layout/vList5"/>
    <dgm:cxn modelId="{78BC8B4A-A691-44FC-B472-F91E200FC7EB}" type="presParOf" srcId="{810DCB64-C98A-4C69-BC5C-D85CF8CBA08E}" destId="{A28D82AD-E1AA-47DD-9A1D-87C38595F124}" srcOrd="6" destOrd="0" presId="urn:microsoft.com/office/officeart/2005/8/layout/vList5"/>
    <dgm:cxn modelId="{E61024D3-1C0E-47BA-BAE4-15E0BA796798}" type="presParOf" srcId="{A28D82AD-E1AA-47DD-9A1D-87C38595F124}" destId="{1E91672A-A1A1-4D65-999F-70547462250A}" srcOrd="0" destOrd="0" presId="urn:microsoft.com/office/officeart/2005/8/layout/vList5"/>
    <dgm:cxn modelId="{6341C283-75DA-4934-A573-C25CD10AAFD7}" type="presParOf" srcId="{A28D82AD-E1AA-47DD-9A1D-87C38595F124}" destId="{CE47592A-9A3C-48E7-A02F-BFAD39A47AC2}" srcOrd="1" destOrd="0" presId="urn:microsoft.com/office/officeart/2005/8/layout/vList5"/>
    <dgm:cxn modelId="{46710E09-1E93-477A-8408-3BAF6ECAE0B7}" type="presParOf" srcId="{810DCB64-C98A-4C69-BC5C-D85CF8CBA08E}" destId="{2530C565-9CDE-455A-A7FC-58FB627779F9}" srcOrd="7" destOrd="0" presId="urn:microsoft.com/office/officeart/2005/8/layout/vList5"/>
    <dgm:cxn modelId="{7F922E19-61A3-4866-9BE0-34CAC67A545B}" type="presParOf" srcId="{810DCB64-C98A-4C69-BC5C-D85CF8CBA08E}" destId="{EDAA22A7-5A83-4040-8C73-F5FEE95FD9A2}" srcOrd="8" destOrd="0" presId="urn:microsoft.com/office/officeart/2005/8/layout/vList5"/>
    <dgm:cxn modelId="{0BE389AD-15D8-4962-AB20-64BAE4DD3B9A}" type="presParOf" srcId="{EDAA22A7-5A83-4040-8C73-F5FEE95FD9A2}" destId="{1C7C9556-4338-46DD-9207-24125F45B3BE}" srcOrd="0" destOrd="0" presId="urn:microsoft.com/office/officeart/2005/8/layout/vList5"/>
    <dgm:cxn modelId="{C93BEAB9-1373-4FBF-9E9A-82FFA5CE6966}" type="presParOf" srcId="{EDAA22A7-5A83-4040-8C73-F5FEE95FD9A2}" destId="{22652013-2732-4496-9AD4-C4115BFCC55A}" srcOrd="1" destOrd="0" presId="urn:microsoft.com/office/officeart/2005/8/layout/vList5"/>
    <dgm:cxn modelId="{E4DC0AE7-A2A6-456E-907D-00B6690FC8E1}" type="presParOf" srcId="{810DCB64-C98A-4C69-BC5C-D85CF8CBA08E}" destId="{CC062FEC-3A84-4105-A13D-F42B1E6578AF}" srcOrd="9" destOrd="0" presId="urn:microsoft.com/office/officeart/2005/8/layout/vList5"/>
    <dgm:cxn modelId="{A76649D6-23C4-4CD6-AC00-F6883D6D34E8}" type="presParOf" srcId="{810DCB64-C98A-4C69-BC5C-D85CF8CBA08E}" destId="{88DEF29D-6D4D-49B3-ABB0-9AC2DF5E3438}" srcOrd="10" destOrd="0" presId="urn:microsoft.com/office/officeart/2005/8/layout/vList5"/>
    <dgm:cxn modelId="{81C22343-6500-437A-8FE6-3533A64C5264}" type="presParOf" srcId="{88DEF29D-6D4D-49B3-ABB0-9AC2DF5E3438}" destId="{8ADCC7E3-E6C5-432C-9D17-A0AFB7FC2982}" srcOrd="0" destOrd="0" presId="urn:microsoft.com/office/officeart/2005/8/layout/vList5"/>
    <dgm:cxn modelId="{B19E5677-60C3-4CFF-A01C-106DB28FA3E2}" type="presParOf" srcId="{88DEF29D-6D4D-49B3-ABB0-9AC2DF5E3438}" destId="{8CD5FCF1-46B5-492D-A34C-AF1A070AA997}" srcOrd="1" destOrd="0" presId="urn:microsoft.com/office/officeart/2005/8/layout/vList5"/>
    <dgm:cxn modelId="{CD3FC8AA-9857-4CB9-A9B9-7DC69A78C5B3}" type="presParOf" srcId="{810DCB64-C98A-4C69-BC5C-D85CF8CBA08E}" destId="{6F87618B-8ACC-454B-9C0F-23C90F045922}" srcOrd="11" destOrd="0" presId="urn:microsoft.com/office/officeart/2005/8/layout/vList5"/>
    <dgm:cxn modelId="{114C2320-1BA9-4019-B620-2299251DCA12}" type="presParOf" srcId="{810DCB64-C98A-4C69-BC5C-D85CF8CBA08E}" destId="{61E9FBC6-5857-484C-95CE-A54354E330D6}" srcOrd="12" destOrd="0" presId="urn:microsoft.com/office/officeart/2005/8/layout/vList5"/>
    <dgm:cxn modelId="{B3C2677E-9110-4015-BFEA-6A56CA9DB550}" type="presParOf" srcId="{61E9FBC6-5857-484C-95CE-A54354E330D6}" destId="{5DCB1C5D-89C7-4FCE-8275-E01612C25DC4}" srcOrd="0" destOrd="0" presId="urn:microsoft.com/office/officeart/2005/8/layout/vList5"/>
    <dgm:cxn modelId="{D2E86D5D-C4CA-42B3-B267-5158AFEB41B5}" type="presParOf" srcId="{61E9FBC6-5857-484C-95CE-A54354E330D6}" destId="{8030CA1B-2812-4DE0-96F9-4232FD13DEE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267EF2-E345-47BB-AF88-7D1DA69940C7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9C19E491-3D13-4028-98FF-C6F68C82A3B6}">
      <dgm:prSet phldrT="[Text]" custT="1"/>
      <dgm:spPr>
        <a:solidFill>
          <a:srgbClr val="FF0000">
            <a:alpha val="80000"/>
          </a:srgbClr>
        </a:solidFill>
      </dgm:spPr>
      <dgm:t>
        <a:bodyPr/>
        <a:lstStyle/>
        <a:p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en-US" sz="17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tầng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lớp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endParaRPr lang="en-US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464599-E54C-4A6C-BCC6-F8AC0BF9A776}" type="parTrans" cxnId="{BFCB559C-9A64-4071-A7C4-153168BE1EB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C6F24C-16D3-452D-850A-6695EE649737}" type="sibTrans" cxnId="{BFCB559C-9A64-4071-A7C4-153168BE1EB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87533C-64C2-4E3B-9EF8-A058CEEEACAC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tin,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ngũ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biết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rõ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A932DD-A578-43B3-A5F9-7899D2C386D4}" type="parTrans" cxnId="{BD7B32FF-140E-40DF-9C2F-0B220B3C8733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AEB331-9FB0-432E-809F-84AB9F54E592}" type="sibTrans" cxnId="{BD7B32FF-140E-40DF-9C2F-0B220B3C8733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028B9E-AF73-4A02-B1FA-F9206E2371CE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thiệu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co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giãn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tụ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2DB0E9-1200-465F-ABE0-A2039C23CBBF}" type="parTrans" cxnId="{079746A2-0D13-4E65-ADC7-ED55928B206F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9C4187-1AF6-49FF-A7FD-59A951D15447}" type="sibTrans" cxnId="{079746A2-0D13-4E65-ADC7-ED55928B206F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E72DE1-A3BC-4C93-9DFE-B52E98289FC0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dễ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3075BF-DB78-43C4-9B2A-A04869F5AF37}" type="parTrans" cxnId="{824B2D05-7EC7-4122-8147-D3AEFCDB69A3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B7ADCF-A99C-444A-AA81-44B117BA8E03}" type="sibTrans" cxnId="{824B2D05-7EC7-4122-8147-D3AEFCDB69A3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F03B9A-2BBC-4E05-9513-26EE48C2C54D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FC0BE8-F336-4255-9515-E93A8659962B}" type="parTrans" cxnId="{CD000374-8191-4F5B-B88C-8FD64E1E582A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95C782-A09A-4392-8183-86FA1B2D0072}" type="sibTrans" cxnId="{CD000374-8191-4F5B-B88C-8FD64E1E582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195E10-DE32-45A2-89DE-9C09CB4F5610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nhẹ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rủi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30AED6-672C-4CFC-95EF-4B75455B2435}" type="parTrans" cxnId="{F6908E41-E627-4036-92BF-1C0418B96C79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38B02A-B230-4D37-BDA7-2F618CA61C0B}" type="sibTrans" cxnId="{F6908E41-E627-4036-92BF-1C0418B96C79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CB38C3-1B7D-403B-8FB1-5179E07B5364}" type="pres">
      <dgm:prSet presAssocID="{AF267EF2-E345-47BB-AF88-7D1DA69940C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F132DE-A880-4711-9208-92F8315A1A71}" type="pres">
      <dgm:prSet presAssocID="{9C19E491-3D13-4028-98FF-C6F68C82A3B6}" presName="root1" presStyleCnt="0"/>
      <dgm:spPr/>
    </dgm:pt>
    <dgm:pt modelId="{E7BC6D19-B3EA-4F67-8189-63E327DF3CD5}" type="pres">
      <dgm:prSet presAssocID="{9C19E491-3D13-4028-98FF-C6F68C82A3B6}" presName="LevelOneTextNode" presStyleLbl="node0" presStyleIdx="0" presStyleCnt="1" custLinFactX="-136116" custLinFactNeighborX="-200000" custLinFactNeighborY="173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EEC9153-1295-42C2-BDC5-2A384917D60A}" type="pres">
      <dgm:prSet presAssocID="{9C19E491-3D13-4028-98FF-C6F68C82A3B6}" presName="level2hierChild" presStyleCnt="0"/>
      <dgm:spPr/>
    </dgm:pt>
    <dgm:pt modelId="{88FC2770-C0B6-4B00-89E6-EE7B0DE09949}" type="pres">
      <dgm:prSet presAssocID="{5DA932DD-A578-43B3-A5F9-7899D2C386D4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37DE2058-3375-45F5-BC6A-5F56067EC200}" type="pres">
      <dgm:prSet presAssocID="{5DA932DD-A578-43B3-A5F9-7899D2C386D4}" presName="connTx" presStyleLbl="parChTrans1D2" presStyleIdx="0" presStyleCnt="5"/>
      <dgm:spPr/>
      <dgm:t>
        <a:bodyPr/>
        <a:lstStyle/>
        <a:p>
          <a:endParaRPr lang="en-US"/>
        </a:p>
      </dgm:t>
    </dgm:pt>
    <dgm:pt modelId="{18A1A837-89F7-4A9F-AB79-39236B40ECD8}" type="pres">
      <dgm:prSet presAssocID="{9787533C-64C2-4E3B-9EF8-A058CEEEACAC}" presName="root2" presStyleCnt="0"/>
      <dgm:spPr/>
    </dgm:pt>
    <dgm:pt modelId="{115BFE86-4896-4686-84FE-7155282C048C}" type="pres">
      <dgm:prSet presAssocID="{9787533C-64C2-4E3B-9EF8-A058CEEEACAC}" presName="LevelTwoTextNode" presStyleLbl="node2" presStyleIdx="0" presStyleCnt="5" custScaleX="309759" custScaleY="68296" custLinFactNeighborX="936" custLinFactNeighborY="1361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AD7ECD3-3A7D-40C4-93C5-A2E41E04B7AE}" type="pres">
      <dgm:prSet presAssocID="{9787533C-64C2-4E3B-9EF8-A058CEEEACAC}" presName="level3hierChild" presStyleCnt="0"/>
      <dgm:spPr/>
    </dgm:pt>
    <dgm:pt modelId="{3466CFCC-3398-4E9C-AEB3-3990302FB61A}" type="pres">
      <dgm:prSet presAssocID="{3C2DB0E9-1200-465F-ABE0-A2039C23CBB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E3E152FF-EF6A-4AEB-B9C2-1943A6C67AEC}" type="pres">
      <dgm:prSet presAssocID="{3C2DB0E9-1200-465F-ABE0-A2039C23CBB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C70ED86-441F-4986-9605-B7FDF8E7F875}" type="pres">
      <dgm:prSet presAssocID="{68028B9E-AF73-4A02-B1FA-F9206E2371CE}" presName="root2" presStyleCnt="0"/>
      <dgm:spPr/>
    </dgm:pt>
    <dgm:pt modelId="{B0361106-60CC-435C-8CA2-D32D83298CE9}" type="pres">
      <dgm:prSet presAssocID="{68028B9E-AF73-4A02-B1FA-F9206E2371CE}" presName="LevelTwoTextNode" presStyleLbl="node2" presStyleIdx="1" presStyleCnt="5" custScaleX="309759" custScaleY="68296" custLinFactNeighborX="936" custLinFactNeighborY="1361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3591BF5-901E-46BB-BECF-BC3E4145A2D5}" type="pres">
      <dgm:prSet presAssocID="{68028B9E-AF73-4A02-B1FA-F9206E2371CE}" presName="level3hierChild" presStyleCnt="0"/>
      <dgm:spPr/>
    </dgm:pt>
    <dgm:pt modelId="{091753BC-6128-4E3E-8445-E9A9216BD7FF}" type="pres">
      <dgm:prSet presAssocID="{343075BF-DB78-43C4-9B2A-A04869F5AF37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DCD85402-7D27-4239-80F3-A98C1C53487E}" type="pres">
      <dgm:prSet presAssocID="{343075BF-DB78-43C4-9B2A-A04869F5AF37}" presName="connTx" presStyleLbl="parChTrans1D2" presStyleIdx="2" presStyleCnt="5"/>
      <dgm:spPr/>
      <dgm:t>
        <a:bodyPr/>
        <a:lstStyle/>
        <a:p>
          <a:endParaRPr lang="en-US"/>
        </a:p>
      </dgm:t>
    </dgm:pt>
    <dgm:pt modelId="{9C9C78F0-5CB0-4EBB-8BDF-DE598FE22B84}" type="pres">
      <dgm:prSet presAssocID="{4CE72DE1-A3BC-4C93-9DFE-B52E98289FC0}" presName="root2" presStyleCnt="0"/>
      <dgm:spPr/>
    </dgm:pt>
    <dgm:pt modelId="{713AC64E-2853-4D4C-A03D-92CEB08DE9D3}" type="pres">
      <dgm:prSet presAssocID="{4CE72DE1-A3BC-4C93-9DFE-B52E98289FC0}" presName="LevelTwoTextNode" presStyleLbl="node2" presStyleIdx="2" presStyleCnt="5" custScaleX="309759" custScaleY="68296" custLinFactNeighborX="936" custLinFactNeighborY="1361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FA69FB6-E854-412C-9785-FFD73239E2AB}" type="pres">
      <dgm:prSet presAssocID="{4CE72DE1-A3BC-4C93-9DFE-B52E98289FC0}" presName="level3hierChild" presStyleCnt="0"/>
      <dgm:spPr/>
    </dgm:pt>
    <dgm:pt modelId="{A2D31A2E-34C1-4918-8B10-B5B57C118510}" type="pres">
      <dgm:prSet presAssocID="{0930AED6-672C-4CFC-95EF-4B75455B2435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4324A103-F73C-4995-BCF1-F1B120C2691F}" type="pres">
      <dgm:prSet presAssocID="{0930AED6-672C-4CFC-95EF-4B75455B2435}" presName="connTx" presStyleLbl="parChTrans1D2" presStyleIdx="3" presStyleCnt="5"/>
      <dgm:spPr/>
      <dgm:t>
        <a:bodyPr/>
        <a:lstStyle/>
        <a:p>
          <a:endParaRPr lang="en-US"/>
        </a:p>
      </dgm:t>
    </dgm:pt>
    <dgm:pt modelId="{9AECD6AC-B3E8-430C-BFCC-D63B5F673948}" type="pres">
      <dgm:prSet presAssocID="{55195E10-DE32-45A2-89DE-9C09CB4F5610}" presName="root2" presStyleCnt="0"/>
      <dgm:spPr/>
    </dgm:pt>
    <dgm:pt modelId="{140B37A9-17C7-4ADC-99F8-F2E3E98C41B5}" type="pres">
      <dgm:prSet presAssocID="{55195E10-DE32-45A2-89DE-9C09CB4F5610}" presName="LevelTwoTextNode" presStyleLbl="node2" presStyleIdx="3" presStyleCnt="5" custScaleX="309759" custScaleY="68296" custLinFactNeighborX="936" custLinFactNeighborY="1361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4310BB3-EC5D-4D6C-B5DD-E5B383E40F87}" type="pres">
      <dgm:prSet presAssocID="{55195E10-DE32-45A2-89DE-9C09CB4F5610}" presName="level3hierChild" presStyleCnt="0"/>
      <dgm:spPr/>
    </dgm:pt>
    <dgm:pt modelId="{3A129F6E-FFA8-4AF4-895F-288007D2BF72}" type="pres">
      <dgm:prSet presAssocID="{6CFC0BE8-F336-4255-9515-E93A8659962B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9909AB14-30E6-4521-8AA0-8D184C886A03}" type="pres">
      <dgm:prSet presAssocID="{6CFC0BE8-F336-4255-9515-E93A8659962B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40449A6-E896-44E7-95C8-7E769C0AC2BF}" type="pres">
      <dgm:prSet presAssocID="{B9F03B9A-2BBC-4E05-9513-26EE48C2C54D}" presName="root2" presStyleCnt="0"/>
      <dgm:spPr/>
    </dgm:pt>
    <dgm:pt modelId="{65E747C8-41D9-4856-B96F-26F84CF72C23}" type="pres">
      <dgm:prSet presAssocID="{B9F03B9A-2BBC-4E05-9513-26EE48C2C54D}" presName="LevelTwoTextNode" presStyleLbl="node2" presStyleIdx="4" presStyleCnt="5" custScaleX="309759" custScaleY="68296" custLinFactNeighborX="936" custLinFactNeighborY="430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C80AF94-2E9A-4365-8B01-859066D5E0FB}" type="pres">
      <dgm:prSet presAssocID="{B9F03B9A-2BBC-4E05-9513-26EE48C2C54D}" presName="level3hierChild" presStyleCnt="0"/>
      <dgm:spPr/>
    </dgm:pt>
  </dgm:ptLst>
  <dgm:cxnLst>
    <dgm:cxn modelId="{E6E86E85-5F9B-4ACE-99FD-EA435ED6CB6E}" type="presOf" srcId="{AF267EF2-E345-47BB-AF88-7D1DA69940C7}" destId="{97CB38C3-1B7D-403B-8FB1-5179E07B5364}" srcOrd="0" destOrd="0" presId="urn:microsoft.com/office/officeart/2008/layout/HorizontalMultiLevelHierarchy"/>
    <dgm:cxn modelId="{F5D77126-8554-4087-A652-DE9A53EE12CE}" type="presOf" srcId="{0930AED6-672C-4CFC-95EF-4B75455B2435}" destId="{A2D31A2E-34C1-4918-8B10-B5B57C118510}" srcOrd="0" destOrd="0" presId="urn:microsoft.com/office/officeart/2008/layout/HorizontalMultiLevelHierarchy"/>
    <dgm:cxn modelId="{BFCB559C-9A64-4071-A7C4-153168BE1EBA}" srcId="{AF267EF2-E345-47BB-AF88-7D1DA69940C7}" destId="{9C19E491-3D13-4028-98FF-C6F68C82A3B6}" srcOrd="0" destOrd="0" parTransId="{28464599-E54C-4A6C-BCC6-F8AC0BF9A776}" sibTransId="{E3C6F24C-16D3-452D-850A-6695EE649737}"/>
    <dgm:cxn modelId="{59F92883-A954-48BF-9CA4-D3F12C919731}" type="presOf" srcId="{B9F03B9A-2BBC-4E05-9513-26EE48C2C54D}" destId="{65E747C8-41D9-4856-B96F-26F84CF72C23}" srcOrd="0" destOrd="0" presId="urn:microsoft.com/office/officeart/2008/layout/HorizontalMultiLevelHierarchy"/>
    <dgm:cxn modelId="{571E27EE-E02C-439F-B769-2CB5BC9A3586}" type="presOf" srcId="{3C2DB0E9-1200-465F-ABE0-A2039C23CBBF}" destId="{3466CFCC-3398-4E9C-AEB3-3990302FB61A}" srcOrd="0" destOrd="0" presId="urn:microsoft.com/office/officeart/2008/layout/HorizontalMultiLevelHierarchy"/>
    <dgm:cxn modelId="{78C932F9-723F-4AE2-9B1D-2F0C09839A75}" type="presOf" srcId="{6CFC0BE8-F336-4255-9515-E93A8659962B}" destId="{3A129F6E-FFA8-4AF4-895F-288007D2BF72}" srcOrd="0" destOrd="0" presId="urn:microsoft.com/office/officeart/2008/layout/HorizontalMultiLevelHierarchy"/>
    <dgm:cxn modelId="{9427267F-59D4-4668-ABDF-CBBF758F721F}" type="presOf" srcId="{5DA932DD-A578-43B3-A5F9-7899D2C386D4}" destId="{37DE2058-3375-45F5-BC6A-5F56067EC200}" srcOrd="1" destOrd="0" presId="urn:microsoft.com/office/officeart/2008/layout/HorizontalMultiLevelHierarchy"/>
    <dgm:cxn modelId="{4363FDA2-9E19-4A7D-B329-DD4E04566C37}" type="presOf" srcId="{5DA932DD-A578-43B3-A5F9-7899D2C386D4}" destId="{88FC2770-C0B6-4B00-89E6-EE7B0DE09949}" srcOrd="0" destOrd="0" presId="urn:microsoft.com/office/officeart/2008/layout/HorizontalMultiLevelHierarchy"/>
    <dgm:cxn modelId="{746A9BEB-CB67-4595-8569-989CA448FEF3}" type="presOf" srcId="{6CFC0BE8-F336-4255-9515-E93A8659962B}" destId="{9909AB14-30E6-4521-8AA0-8D184C886A03}" srcOrd="1" destOrd="0" presId="urn:microsoft.com/office/officeart/2008/layout/HorizontalMultiLevelHierarchy"/>
    <dgm:cxn modelId="{BD7B32FF-140E-40DF-9C2F-0B220B3C8733}" srcId="{9C19E491-3D13-4028-98FF-C6F68C82A3B6}" destId="{9787533C-64C2-4E3B-9EF8-A058CEEEACAC}" srcOrd="0" destOrd="0" parTransId="{5DA932DD-A578-43B3-A5F9-7899D2C386D4}" sibTransId="{5EAEB331-9FB0-432E-809F-84AB9F54E592}"/>
    <dgm:cxn modelId="{C9BF2660-3C84-4672-8D00-6B68A6849860}" type="presOf" srcId="{0930AED6-672C-4CFC-95EF-4B75455B2435}" destId="{4324A103-F73C-4995-BCF1-F1B120C2691F}" srcOrd="1" destOrd="0" presId="urn:microsoft.com/office/officeart/2008/layout/HorizontalMultiLevelHierarchy"/>
    <dgm:cxn modelId="{45B66AAD-9D9F-4475-BD88-10188BD2275F}" type="presOf" srcId="{55195E10-DE32-45A2-89DE-9C09CB4F5610}" destId="{140B37A9-17C7-4ADC-99F8-F2E3E98C41B5}" srcOrd="0" destOrd="0" presId="urn:microsoft.com/office/officeart/2008/layout/HorizontalMultiLevelHierarchy"/>
    <dgm:cxn modelId="{824B2D05-7EC7-4122-8147-D3AEFCDB69A3}" srcId="{9C19E491-3D13-4028-98FF-C6F68C82A3B6}" destId="{4CE72DE1-A3BC-4C93-9DFE-B52E98289FC0}" srcOrd="2" destOrd="0" parTransId="{343075BF-DB78-43C4-9B2A-A04869F5AF37}" sibTransId="{04B7ADCF-A99C-444A-AA81-44B117BA8E03}"/>
    <dgm:cxn modelId="{59853867-C310-4183-A68E-B18054108ACF}" type="presOf" srcId="{343075BF-DB78-43C4-9B2A-A04869F5AF37}" destId="{091753BC-6128-4E3E-8445-E9A9216BD7FF}" srcOrd="0" destOrd="0" presId="urn:microsoft.com/office/officeart/2008/layout/HorizontalMultiLevelHierarchy"/>
    <dgm:cxn modelId="{079746A2-0D13-4E65-ADC7-ED55928B206F}" srcId="{9C19E491-3D13-4028-98FF-C6F68C82A3B6}" destId="{68028B9E-AF73-4A02-B1FA-F9206E2371CE}" srcOrd="1" destOrd="0" parTransId="{3C2DB0E9-1200-465F-ABE0-A2039C23CBBF}" sibTransId="{9C9C4187-1AF6-49FF-A7FD-59A951D15447}"/>
    <dgm:cxn modelId="{0B0898AC-3CDD-4456-B753-08754D5A505C}" type="presOf" srcId="{4CE72DE1-A3BC-4C93-9DFE-B52E98289FC0}" destId="{713AC64E-2853-4D4C-A03D-92CEB08DE9D3}" srcOrd="0" destOrd="0" presId="urn:microsoft.com/office/officeart/2008/layout/HorizontalMultiLevelHierarchy"/>
    <dgm:cxn modelId="{E507F597-A185-480C-BE5B-F681829FF097}" type="presOf" srcId="{3C2DB0E9-1200-465F-ABE0-A2039C23CBBF}" destId="{E3E152FF-EF6A-4AEB-B9C2-1943A6C67AEC}" srcOrd="1" destOrd="0" presId="urn:microsoft.com/office/officeart/2008/layout/HorizontalMultiLevelHierarchy"/>
    <dgm:cxn modelId="{309119AB-D79B-426A-A6AC-C5D4712CAE7C}" type="presOf" srcId="{343075BF-DB78-43C4-9B2A-A04869F5AF37}" destId="{DCD85402-7D27-4239-80F3-A98C1C53487E}" srcOrd="1" destOrd="0" presId="urn:microsoft.com/office/officeart/2008/layout/HorizontalMultiLevelHierarchy"/>
    <dgm:cxn modelId="{CD000374-8191-4F5B-B88C-8FD64E1E582A}" srcId="{9C19E491-3D13-4028-98FF-C6F68C82A3B6}" destId="{B9F03B9A-2BBC-4E05-9513-26EE48C2C54D}" srcOrd="4" destOrd="0" parTransId="{6CFC0BE8-F336-4255-9515-E93A8659962B}" sibTransId="{8095C782-A09A-4392-8183-86FA1B2D0072}"/>
    <dgm:cxn modelId="{A5F86E4B-9067-495B-BF20-D0B5579F4D88}" type="presOf" srcId="{68028B9E-AF73-4A02-B1FA-F9206E2371CE}" destId="{B0361106-60CC-435C-8CA2-D32D83298CE9}" srcOrd="0" destOrd="0" presId="urn:microsoft.com/office/officeart/2008/layout/HorizontalMultiLevelHierarchy"/>
    <dgm:cxn modelId="{C0F3B058-8004-41C7-BE98-A81A71ACD8B6}" type="presOf" srcId="{9C19E491-3D13-4028-98FF-C6F68C82A3B6}" destId="{E7BC6D19-B3EA-4F67-8189-63E327DF3CD5}" srcOrd="0" destOrd="0" presId="urn:microsoft.com/office/officeart/2008/layout/HorizontalMultiLevelHierarchy"/>
    <dgm:cxn modelId="{63B3BEAE-CABB-4EDE-98F3-ED39B9EAD720}" type="presOf" srcId="{9787533C-64C2-4E3B-9EF8-A058CEEEACAC}" destId="{115BFE86-4896-4686-84FE-7155282C048C}" srcOrd="0" destOrd="0" presId="urn:microsoft.com/office/officeart/2008/layout/HorizontalMultiLevelHierarchy"/>
    <dgm:cxn modelId="{F6908E41-E627-4036-92BF-1C0418B96C79}" srcId="{9C19E491-3D13-4028-98FF-C6F68C82A3B6}" destId="{55195E10-DE32-45A2-89DE-9C09CB4F5610}" srcOrd="3" destOrd="0" parTransId="{0930AED6-672C-4CFC-95EF-4B75455B2435}" sibTransId="{6238B02A-B230-4D37-BDA7-2F618CA61C0B}"/>
    <dgm:cxn modelId="{6A47D90E-7055-44DC-8823-2DB9CC1E0599}" type="presParOf" srcId="{97CB38C3-1B7D-403B-8FB1-5179E07B5364}" destId="{6DF132DE-A880-4711-9208-92F8315A1A71}" srcOrd="0" destOrd="0" presId="urn:microsoft.com/office/officeart/2008/layout/HorizontalMultiLevelHierarchy"/>
    <dgm:cxn modelId="{468D3C3A-14B0-4478-A4A1-931262442629}" type="presParOf" srcId="{6DF132DE-A880-4711-9208-92F8315A1A71}" destId="{E7BC6D19-B3EA-4F67-8189-63E327DF3CD5}" srcOrd="0" destOrd="0" presId="urn:microsoft.com/office/officeart/2008/layout/HorizontalMultiLevelHierarchy"/>
    <dgm:cxn modelId="{8A84F035-85A6-4199-A1CA-5AF71294CE37}" type="presParOf" srcId="{6DF132DE-A880-4711-9208-92F8315A1A71}" destId="{AEEC9153-1295-42C2-BDC5-2A384917D60A}" srcOrd="1" destOrd="0" presId="urn:microsoft.com/office/officeart/2008/layout/HorizontalMultiLevelHierarchy"/>
    <dgm:cxn modelId="{879CBD58-7BC2-41E5-A8F0-C71718EAFAC5}" type="presParOf" srcId="{AEEC9153-1295-42C2-BDC5-2A384917D60A}" destId="{88FC2770-C0B6-4B00-89E6-EE7B0DE09949}" srcOrd="0" destOrd="0" presId="urn:microsoft.com/office/officeart/2008/layout/HorizontalMultiLevelHierarchy"/>
    <dgm:cxn modelId="{2DB1B419-946C-42C4-A46D-8C18DBDD3DAD}" type="presParOf" srcId="{88FC2770-C0B6-4B00-89E6-EE7B0DE09949}" destId="{37DE2058-3375-45F5-BC6A-5F56067EC200}" srcOrd="0" destOrd="0" presId="urn:microsoft.com/office/officeart/2008/layout/HorizontalMultiLevelHierarchy"/>
    <dgm:cxn modelId="{B2261B06-056A-434F-A67A-516DA44A5070}" type="presParOf" srcId="{AEEC9153-1295-42C2-BDC5-2A384917D60A}" destId="{18A1A837-89F7-4A9F-AB79-39236B40ECD8}" srcOrd="1" destOrd="0" presId="urn:microsoft.com/office/officeart/2008/layout/HorizontalMultiLevelHierarchy"/>
    <dgm:cxn modelId="{55D1F789-DD7B-488A-A205-E78FBE68E3A5}" type="presParOf" srcId="{18A1A837-89F7-4A9F-AB79-39236B40ECD8}" destId="{115BFE86-4896-4686-84FE-7155282C048C}" srcOrd="0" destOrd="0" presId="urn:microsoft.com/office/officeart/2008/layout/HorizontalMultiLevelHierarchy"/>
    <dgm:cxn modelId="{8626FFA8-E370-4EB1-B1C9-C8D70AB33A8E}" type="presParOf" srcId="{18A1A837-89F7-4A9F-AB79-39236B40ECD8}" destId="{EAD7ECD3-3A7D-40C4-93C5-A2E41E04B7AE}" srcOrd="1" destOrd="0" presId="urn:microsoft.com/office/officeart/2008/layout/HorizontalMultiLevelHierarchy"/>
    <dgm:cxn modelId="{B9BC44D4-40EB-4D71-AD89-FF8E4D4F6D1E}" type="presParOf" srcId="{AEEC9153-1295-42C2-BDC5-2A384917D60A}" destId="{3466CFCC-3398-4E9C-AEB3-3990302FB61A}" srcOrd="2" destOrd="0" presId="urn:microsoft.com/office/officeart/2008/layout/HorizontalMultiLevelHierarchy"/>
    <dgm:cxn modelId="{C1A5B4AD-9437-49FA-BBDE-AB14AA3CA8F1}" type="presParOf" srcId="{3466CFCC-3398-4E9C-AEB3-3990302FB61A}" destId="{E3E152FF-EF6A-4AEB-B9C2-1943A6C67AEC}" srcOrd="0" destOrd="0" presId="urn:microsoft.com/office/officeart/2008/layout/HorizontalMultiLevelHierarchy"/>
    <dgm:cxn modelId="{67C16CFF-F6DD-404F-A0EB-341E8482A1C7}" type="presParOf" srcId="{AEEC9153-1295-42C2-BDC5-2A384917D60A}" destId="{EC70ED86-441F-4986-9605-B7FDF8E7F875}" srcOrd="3" destOrd="0" presId="urn:microsoft.com/office/officeart/2008/layout/HorizontalMultiLevelHierarchy"/>
    <dgm:cxn modelId="{FB66A18D-B005-4418-AC8F-F20B551BAC64}" type="presParOf" srcId="{EC70ED86-441F-4986-9605-B7FDF8E7F875}" destId="{B0361106-60CC-435C-8CA2-D32D83298CE9}" srcOrd="0" destOrd="0" presId="urn:microsoft.com/office/officeart/2008/layout/HorizontalMultiLevelHierarchy"/>
    <dgm:cxn modelId="{7F09534C-E73B-487F-B99C-F078E19B60F8}" type="presParOf" srcId="{EC70ED86-441F-4986-9605-B7FDF8E7F875}" destId="{13591BF5-901E-46BB-BECF-BC3E4145A2D5}" srcOrd="1" destOrd="0" presId="urn:microsoft.com/office/officeart/2008/layout/HorizontalMultiLevelHierarchy"/>
    <dgm:cxn modelId="{56A34361-10DF-48FF-BEEB-F2E0420AE656}" type="presParOf" srcId="{AEEC9153-1295-42C2-BDC5-2A384917D60A}" destId="{091753BC-6128-4E3E-8445-E9A9216BD7FF}" srcOrd="4" destOrd="0" presId="urn:microsoft.com/office/officeart/2008/layout/HorizontalMultiLevelHierarchy"/>
    <dgm:cxn modelId="{4D1F92ED-C23B-4630-86D1-E46DC2545671}" type="presParOf" srcId="{091753BC-6128-4E3E-8445-E9A9216BD7FF}" destId="{DCD85402-7D27-4239-80F3-A98C1C53487E}" srcOrd="0" destOrd="0" presId="urn:microsoft.com/office/officeart/2008/layout/HorizontalMultiLevelHierarchy"/>
    <dgm:cxn modelId="{5EF29F6A-077B-44E9-9E29-273D00658880}" type="presParOf" srcId="{AEEC9153-1295-42C2-BDC5-2A384917D60A}" destId="{9C9C78F0-5CB0-4EBB-8BDF-DE598FE22B84}" srcOrd="5" destOrd="0" presId="urn:microsoft.com/office/officeart/2008/layout/HorizontalMultiLevelHierarchy"/>
    <dgm:cxn modelId="{E4A914D5-DDD8-4AED-B4E3-FDA4A99CCEE3}" type="presParOf" srcId="{9C9C78F0-5CB0-4EBB-8BDF-DE598FE22B84}" destId="{713AC64E-2853-4D4C-A03D-92CEB08DE9D3}" srcOrd="0" destOrd="0" presId="urn:microsoft.com/office/officeart/2008/layout/HorizontalMultiLevelHierarchy"/>
    <dgm:cxn modelId="{7688D43F-E5BB-4BC6-9845-F09C8B94D2A7}" type="presParOf" srcId="{9C9C78F0-5CB0-4EBB-8BDF-DE598FE22B84}" destId="{EFA69FB6-E854-412C-9785-FFD73239E2AB}" srcOrd="1" destOrd="0" presId="urn:microsoft.com/office/officeart/2008/layout/HorizontalMultiLevelHierarchy"/>
    <dgm:cxn modelId="{1FEF33B5-B212-4E60-A14B-14C9311DFB6B}" type="presParOf" srcId="{AEEC9153-1295-42C2-BDC5-2A384917D60A}" destId="{A2D31A2E-34C1-4918-8B10-B5B57C118510}" srcOrd="6" destOrd="0" presId="urn:microsoft.com/office/officeart/2008/layout/HorizontalMultiLevelHierarchy"/>
    <dgm:cxn modelId="{57C6F313-CCCB-4679-A5BB-8750B0D8E7A7}" type="presParOf" srcId="{A2D31A2E-34C1-4918-8B10-B5B57C118510}" destId="{4324A103-F73C-4995-BCF1-F1B120C2691F}" srcOrd="0" destOrd="0" presId="urn:microsoft.com/office/officeart/2008/layout/HorizontalMultiLevelHierarchy"/>
    <dgm:cxn modelId="{6A904047-566E-4FE1-8D3E-1840EC241636}" type="presParOf" srcId="{AEEC9153-1295-42C2-BDC5-2A384917D60A}" destId="{9AECD6AC-B3E8-430C-BFCC-D63B5F673948}" srcOrd="7" destOrd="0" presId="urn:microsoft.com/office/officeart/2008/layout/HorizontalMultiLevelHierarchy"/>
    <dgm:cxn modelId="{143B4D1D-BE8E-482A-A093-DD4B5CCC5410}" type="presParOf" srcId="{9AECD6AC-B3E8-430C-BFCC-D63B5F673948}" destId="{140B37A9-17C7-4ADC-99F8-F2E3E98C41B5}" srcOrd="0" destOrd="0" presId="urn:microsoft.com/office/officeart/2008/layout/HorizontalMultiLevelHierarchy"/>
    <dgm:cxn modelId="{E19BEEED-0734-436C-BCCE-944C3E89C236}" type="presParOf" srcId="{9AECD6AC-B3E8-430C-BFCC-D63B5F673948}" destId="{94310BB3-EC5D-4D6C-B5DD-E5B383E40F87}" srcOrd="1" destOrd="0" presId="urn:microsoft.com/office/officeart/2008/layout/HorizontalMultiLevelHierarchy"/>
    <dgm:cxn modelId="{3CA59D74-1117-477E-A36B-AA2E144BBC1E}" type="presParOf" srcId="{AEEC9153-1295-42C2-BDC5-2A384917D60A}" destId="{3A129F6E-FFA8-4AF4-895F-288007D2BF72}" srcOrd="8" destOrd="0" presId="urn:microsoft.com/office/officeart/2008/layout/HorizontalMultiLevelHierarchy"/>
    <dgm:cxn modelId="{253B0AA2-0F48-42E7-8D32-04ADEAC99C74}" type="presParOf" srcId="{3A129F6E-FFA8-4AF4-895F-288007D2BF72}" destId="{9909AB14-30E6-4521-8AA0-8D184C886A03}" srcOrd="0" destOrd="0" presId="urn:microsoft.com/office/officeart/2008/layout/HorizontalMultiLevelHierarchy"/>
    <dgm:cxn modelId="{83BB792D-B318-4CEB-84CB-EC53D7431130}" type="presParOf" srcId="{AEEC9153-1295-42C2-BDC5-2A384917D60A}" destId="{A40449A6-E896-44E7-95C8-7E769C0AC2BF}" srcOrd="9" destOrd="0" presId="urn:microsoft.com/office/officeart/2008/layout/HorizontalMultiLevelHierarchy"/>
    <dgm:cxn modelId="{42A530F8-4A37-4FD3-933A-54517E4E4EC4}" type="presParOf" srcId="{A40449A6-E896-44E7-95C8-7E769C0AC2BF}" destId="{65E747C8-41D9-4856-B96F-26F84CF72C23}" srcOrd="0" destOrd="0" presId="urn:microsoft.com/office/officeart/2008/layout/HorizontalMultiLevelHierarchy"/>
    <dgm:cxn modelId="{FE76EA9A-AE0D-4CA1-A10E-5A3FBD97A830}" type="presParOf" srcId="{A40449A6-E896-44E7-95C8-7E769C0AC2BF}" destId="{AC80AF94-2E9A-4365-8B01-859066D5E0F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267EF2-E345-47BB-AF88-7D1DA69940C7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9787533C-64C2-4E3B-9EF8-A058CEEEACAC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tâm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vực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A932DD-A578-43B3-A5F9-7899D2C386D4}" type="parTrans" cxnId="{BD7B32FF-140E-40DF-9C2F-0B220B3C8733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AEB331-9FB0-432E-809F-84AB9F54E592}" type="sibTrans" cxnId="{BD7B32FF-140E-40DF-9C2F-0B220B3C8733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028B9E-AF73-4A02-B1FA-F9206E2371CE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trang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phao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áo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phao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bình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lọc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ca-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nô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ô-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tô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chuyên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2DB0E9-1200-465F-ABE0-A2039C23CBBF}" type="parTrans" cxnId="{079746A2-0D13-4E65-ADC7-ED55928B206F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9C4187-1AF6-49FF-A7FD-59A951D15447}" type="sibTrans" cxnId="{079746A2-0D13-4E65-ADC7-ED55928B206F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E72DE1-A3BC-4C93-9DFE-B52E98289FC0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3075BF-DB78-43C4-9B2A-A04869F5AF37}" type="parTrans" cxnId="{824B2D05-7EC7-4122-8147-D3AEFCDB69A3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B7ADCF-A99C-444A-AA81-44B117BA8E03}" type="sibTrans" cxnId="{824B2D05-7EC7-4122-8147-D3AEFCDB69A3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F03B9A-2BBC-4E05-9513-26EE48C2C54D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quỹ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FC0BE8-F336-4255-9515-E93A8659962B}" type="parTrans" cxnId="{CD000374-8191-4F5B-B88C-8FD64E1E582A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95C782-A09A-4392-8183-86FA1B2D0072}" type="sibTrans" cxnId="{CD000374-8191-4F5B-B88C-8FD64E1E582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195E10-DE32-45A2-89DE-9C09CB4F5610}">
      <dgm:prSet phldrT="[Text]" custT="1"/>
      <dgm:spPr>
        <a:solidFill>
          <a:schemeClr val="accent5">
            <a:lumMod val="20000"/>
            <a:lumOff val="80000"/>
            <a:alpha val="70000"/>
          </a:schemeClr>
        </a:solidFill>
      </dgm:spPr>
      <dgm:t>
        <a:bodyPr/>
        <a:lstStyle/>
        <a:p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trang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sông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endParaRPr lang="en-US" sz="17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30AED6-672C-4CFC-95EF-4B75455B2435}" type="parTrans" cxnId="{F6908E41-E627-4036-92BF-1C0418B96C79}">
      <dgm:prSet custT="1"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38B02A-B230-4D37-BDA7-2F618CA61C0B}" type="sibTrans" cxnId="{F6908E41-E627-4036-92BF-1C0418B96C79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19E491-3D13-4028-98FF-C6F68C82A3B6}">
      <dgm:prSet phldrT="[Text]" custT="1"/>
      <dgm:spPr>
        <a:solidFill>
          <a:srgbClr val="FF0000">
            <a:alpha val="80000"/>
          </a:srgbClr>
        </a:solidFill>
      </dgm:spPr>
      <dgm:t>
        <a:bodyPr/>
        <a:lstStyle/>
        <a:p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C6F24C-16D3-452D-850A-6695EE649737}" type="sibTrans" cxnId="{BFCB559C-9A64-4071-A7C4-153168BE1EB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464599-E54C-4A6C-BCC6-F8AC0BF9A776}" type="parTrans" cxnId="{BFCB559C-9A64-4071-A7C4-153168BE1EBA}">
      <dgm:prSet/>
      <dgm:spPr/>
      <dgm:t>
        <a:bodyPr/>
        <a:lstStyle/>
        <a:p>
          <a:endParaRPr lang="en-US" sz="17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68F091-B7A3-4E69-A9F9-35B20755AA80}" type="pres">
      <dgm:prSet presAssocID="{AF267EF2-E345-47BB-AF88-7D1DA69940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77B87C7-5A9D-4EB0-B115-3110E9A71AA1}" type="pres">
      <dgm:prSet presAssocID="{9C19E491-3D13-4028-98FF-C6F68C82A3B6}" presName="hierRoot1" presStyleCnt="0">
        <dgm:presLayoutVars>
          <dgm:hierBranch val="init"/>
        </dgm:presLayoutVars>
      </dgm:prSet>
      <dgm:spPr/>
    </dgm:pt>
    <dgm:pt modelId="{3C073B0B-49E5-4A80-8E5C-1AE5B55B5D46}" type="pres">
      <dgm:prSet presAssocID="{9C19E491-3D13-4028-98FF-C6F68C82A3B6}" presName="rootComposite1" presStyleCnt="0"/>
      <dgm:spPr/>
    </dgm:pt>
    <dgm:pt modelId="{33502346-172F-4F0B-A22C-32B6527C1C56}" type="pres">
      <dgm:prSet presAssocID="{9C19E491-3D13-4028-98FF-C6F68C82A3B6}" presName="rootText1" presStyleLbl="node0" presStyleIdx="0" presStyleCnt="1" custScaleY="151811" custLinFactNeighborX="-89360" custLinFactNeighborY="-1460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A8F7EDD-BC74-4792-AC68-DD3883EAF078}" type="pres">
      <dgm:prSet presAssocID="{9C19E491-3D13-4028-98FF-C6F68C82A3B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558A855-140B-48B4-B862-FDCED66AF05E}" type="pres">
      <dgm:prSet presAssocID="{9C19E491-3D13-4028-98FF-C6F68C82A3B6}" presName="hierChild2" presStyleCnt="0"/>
      <dgm:spPr/>
    </dgm:pt>
    <dgm:pt modelId="{BEA76B73-67EB-41BB-90E6-38FBE938EBAD}" type="pres">
      <dgm:prSet presAssocID="{5DA932DD-A578-43B3-A5F9-7899D2C386D4}" presName="Name64" presStyleLbl="parChTrans1D2" presStyleIdx="0" presStyleCnt="5"/>
      <dgm:spPr/>
      <dgm:t>
        <a:bodyPr/>
        <a:lstStyle/>
        <a:p>
          <a:endParaRPr lang="en-US"/>
        </a:p>
      </dgm:t>
    </dgm:pt>
    <dgm:pt modelId="{7FF3A73D-3D9F-4234-9935-474312B89349}" type="pres">
      <dgm:prSet presAssocID="{9787533C-64C2-4E3B-9EF8-A058CEEEACAC}" presName="hierRoot2" presStyleCnt="0">
        <dgm:presLayoutVars>
          <dgm:hierBranch val="init"/>
        </dgm:presLayoutVars>
      </dgm:prSet>
      <dgm:spPr/>
    </dgm:pt>
    <dgm:pt modelId="{BD163625-D77B-4090-BEFA-9A7262EA3CF5}" type="pres">
      <dgm:prSet presAssocID="{9787533C-64C2-4E3B-9EF8-A058CEEEACAC}" presName="rootComposite" presStyleCnt="0"/>
      <dgm:spPr/>
    </dgm:pt>
    <dgm:pt modelId="{82B01FF1-D3D5-4633-A216-20D2D5876C81}" type="pres">
      <dgm:prSet presAssocID="{9787533C-64C2-4E3B-9EF8-A058CEEEACAC}" presName="rootText" presStyleLbl="node2" presStyleIdx="0" presStyleCnt="5" custScaleX="281205" custLinFactNeighborX="-726" custLinFactNeighborY="3516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2E4551C-02E4-4865-B162-1E59A318E64F}" type="pres">
      <dgm:prSet presAssocID="{9787533C-64C2-4E3B-9EF8-A058CEEEACAC}" presName="rootConnector" presStyleLbl="node2" presStyleIdx="0" presStyleCnt="5"/>
      <dgm:spPr/>
      <dgm:t>
        <a:bodyPr/>
        <a:lstStyle/>
        <a:p>
          <a:endParaRPr lang="en-US"/>
        </a:p>
      </dgm:t>
    </dgm:pt>
    <dgm:pt modelId="{4B5A72EF-4C79-4963-8939-82AA278DDF0C}" type="pres">
      <dgm:prSet presAssocID="{9787533C-64C2-4E3B-9EF8-A058CEEEACAC}" presName="hierChild4" presStyleCnt="0"/>
      <dgm:spPr/>
    </dgm:pt>
    <dgm:pt modelId="{00BD00A0-F22A-430F-8327-FE304210D27B}" type="pres">
      <dgm:prSet presAssocID="{9787533C-64C2-4E3B-9EF8-A058CEEEACAC}" presName="hierChild5" presStyleCnt="0"/>
      <dgm:spPr/>
    </dgm:pt>
    <dgm:pt modelId="{EF27F7D1-2F4C-4FE7-9C83-DCFAFF87E2C5}" type="pres">
      <dgm:prSet presAssocID="{3C2DB0E9-1200-465F-ABE0-A2039C23CBBF}" presName="Name64" presStyleLbl="parChTrans1D2" presStyleIdx="1" presStyleCnt="5"/>
      <dgm:spPr/>
      <dgm:t>
        <a:bodyPr/>
        <a:lstStyle/>
        <a:p>
          <a:endParaRPr lang="en-US"/>
        </a:p>
      </dgm:t>
    </dgm:pt>
    <dgm:pt modelId="{E4DB849B-7315-4864-BA09-D64638C79D68}" type="pres">
      <dgm:prSet presAssocID="{68028B9E-AF73-4A02-B1FA-F9206E2371CE}" presName="hierRoot2" presStyleCnt="0">
        <dgm:presLayoutVars>
          <dgm:hierBranch val="init"/>
        </dgm:presLayoutVars>
      </dgm:prSet>
      <dgm:spPr/>
    </dgm:pt>
    <dgm:pt modelId="{1FE77443-7B20-4F84-89B9-DFCDD2BBAE24}" type="pres">
      <dgm:prSet presAssocID="{68028B9E-AF73-4A02-B1FA-F9206E2371CE}" presName="rootComposite" presStyleCnt="0"/>
      <dgm:spPr/>
    </dgm:pt>
    <dgm:pt modelId="{207FB749-B892-42A2-9397-981AB92D3A20}" type="pres">
      <dgm:prSet presAssocID="{68028B9E-AF73-4A02-B1FA-F9206E2371CE}" presName="rootText" presStyleLbl="node2" presStyleIdx="1" presStyleCnt="5" custScaleX="281205" custLinFactNeighborX="-726" custLinFactNeighborY="1915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FE8C607-BFF5-44D4-B14B-81A2B355F146}" type="pres">
      <dgm:prSet presAssocID="{68028B9E-AF73-4A02-B1FA-F9206E2371CE}" presName="rootConnector" presStyleLbl="node2" presStyleIdx="1" presStyleCnt="5"/>
      <dgm:spPr/>
      <dgm:t>
        <a:bodyPr/>
        <a:lstStyle/>
        <a:p>
          <a:endParaRPr lang="en-US"/>
        </a:p>
      </dgm:t>
    </dgm:pt>
    <dgm:pt modelId="{39FEE4CF-BEE3-441B-87F6-1D1C55695DCC}" type="pres">
      <dgm:prSet presAssocID="{68028B9E-AF73-4A02-B1FA-F9206E2371CE}" presName="hierChild4" presStyleCnt="0"/>
      <dgm:spPr/>
    </dgm:pt>
    <dgm:pt modelId="{5E58BFA6-2572-45FB-AFB4-B6ECB14306B1}" type="pres">
      <dgm:prSet presAssocID="{68028B9E-AF73-4A02-B1FA-F9206E2371CE}" presName="hierChild5" presStyleCnt="0"/>
      <dgm:spPr/>
    </dgm:pt>
    <dgm:pt modelId="{9453B5A7-CE8C-42F5-AE65-7591334AB3EF}" type="pres">
      <dgm:prSet presAssocID="{343075BF-DB78-43C4-9B2A-A04869F5AF37}" presName="Name64" presStyleLbl="parChTrans1D2" presStyleIdx="2" presStyleCnt="5"/>
      <dgm:spPr/>
      <dgm:t>
        <a:bodyPr/>
        <a:lstStyle/>
        <a:p>
          <a:endParaRPr lang="en-US"/>
        </a:p>
      </dgm:t>
    </dgm:pt>
    <dgm:pt modelId="{D28CDAD3-6EF1-4E47-B71A-D5041107D36A}" type="pres">
      <dgm:prSet presAssocID="{4CE72DE1-A3BC-4C93-9DFE-B52E98289FC0}" presName="hierRoot2" presStyleCnt="0">
        <dgm:presLayoutVars>
          <dgm:hierBranch val="init"/>
        </dgm:presLayoutVars>
      </dgm:prSet>
      <dgm:spPr/>
    </dgm:pt>
    <dgm:pt modelId="{9297520A-EF8F-4D34-8701-079C05671D62}" type="pres">
      <dgm:prSet presAssocID="{4CE72DE1-A3BC-4C93-9DFE-B52E98289FC0}" presName="rootComposite" presStyleCnt="0"/>
      <dgm:spPr/>
    </dgm:pt>
    <dgm:pt modelId="{5A151959-37D0-40B5-98A2-1F6E036F6711}" type="pres">
      <dgm:prSet presAssocID="{4CE72DE1-A3BC-4C93-9DFE-B52E98289FC0}" presName="rootText" presStyleLbl="node2" presStyleIdx="2" presStyleCnt="5" custScaleX="281205" custLinFactNeighborX="-726" custLinFactNeighborY="1915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4793E06-2EA4-4BCE-B6F5-AC93C6FAF1C7}" type="pres">
      <dgm:prSet presAssocID="{4CE72DE1-A3BC-4C93-9DFE-B52E98289FC0}" presName="rootConnector" presStyleLbl="node2" presStyleIdx="2" presStyleCnt="5"/>
      <dgm:spPr/>
      <dgm:t>
        <a:bodyPr/>
        <a:lstStyle/>
        <a:p>
          <a:endParaRPr lang="en-US"/>
        </a:p>
      </dgm:t>
    </dgm:pt>
    <dgm:pt modelId="{600C6CDA-0BAB-44AB-9046-2B1FF3D668B2}" type="pres">
      <dgm:prSet presAssocID="{4CE72DE1-A3BC-4C93-9DFE-B52E98289FC0}" presName="hierChild4" presStyleCnt="0"/>
      <dgm:spPr/>
    </dgm:pt>
    <dgm:pt modelId="{8DD60664-DDB2-49F1-87D7-8CBC37785C99}" type="pres">
      <dgm:prSet presAssocID="{4CE72DE1-A3BC-4C93-9DFE-B52E98289FC0}" presName="hierChild5" presStyleCnt="0"/>
      <dgm:spPr/>
    </dgm:pt>
    <dgm:pt modelId="{91DAB36F-DFF5-47DB-9392-55BD7F5B84F1}" type="pres">
      <dgm:prSet presAssocID="{0930AED6-672C-4CFC-95EF-4B75455B2435}" presName="Name64" presStyleLbl="parChTrans1D2" presStyleIdx="3" presStyleCnt="5"/>
      <dgm:spPr/>
      <dgm:t>
        <a:bodyPr/>
        <a:lstStyle/>
        <a:p>
          <a:endParaRPr lang="en-US"/>
        </a:p>
      </dgm:t>
    </dgm:pt>
    <dgm:pt modelId="{CEAA80BA-0766-4FF7-BD56-4F994D50BE09}" type="pres">
      <dgm:prSet presAssocID="{55195E10-DE32-45A2-89DE-9C09CB4F5610}" presName="hierRoot2" presStyleCnt="0">
        <dgm:presLayoutVars>
          <dgm:hierBranch val="init"/>
        </dgm:presLayoutVars>
      </dgm:prSet>
      <dgm:spPr/>
    </dgm:pt>
    <dgm:pt modelId="{00D24A22-CA4A-4FF6-BB85-4296839A4DF4}" type="pres">
      <dgm:prSet presAssocID="{55195E10-DE32-45A2-89DE-9C09CB4F5610}" presName="rootComposite" presStyleCnt="0"/>
      <dgm:spPr/>
    </dgm:pt>
    <dgm:pt modelId="{0C4EB0CD-A9EF-4FF3-88AE-8E235FAFC098}" type="pres">
      <dgm:prSet presAssocID="{55195E10-DE32-45A2-89DE-9C09CB4F5610}" presName="rootText" presStyleLbl="node2" presStyleIdx="3" presStyleCnt="5" custScaleX="281205" custLinFactNeighborX="-726" custLinFactNeighborY="1288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F32A625-3B04-4EEE-B51F-84A94E5209AB}" type="pres">
      <dgm:prSet presAssocID="{55195E10-DE32-45A2-89DE-9C09CB4F5610}" presName="rootConnector" presStyleLbl="node2" presStyleIdx="3" presStyleCnt="5"/>
      <dgm:spPr/>
      <dgm:t>
        <a:bodyPr/>
        <a:lstStyle/>
        <a:p>
          <a:endParaRPr lang="en-US"/>
        </a:p>
      </dgm:t>
    </dgm:pt>
    <dgm:pt modelId="{799EF0EE-E344-4299-BA7E-D49BB17F82CF}" type="pres">
      <dgm:prSet presAssocID="{55195E10-DE32-45A2-89DE-9C09CB4F5610}" presName="hierChild4" presStyleCnt="0"/>
      <dgm:spPr/>
    </dgm:pt>
    <dgm:pt modelId="{A8F2AECB-0334-441D-A0D3-5B971C763EF4}" type="pres">
      <dgm:prSet presAssocID="{55195E10-DE32-45A2-89DE-9C09CB4F5610}" presName="hierChild5" presStyleCnt="0"/>
      <dgm:spPr/>
    </dgm:pt>
    <dgm:pt modelId="{D8402968-4D87-45AA-96C7-E028E66B3E85}" type="pres">
      <dgm:prSet presAssocID="{6CFC0BE8-F336-4255-9515-E93A8659962B}" presName="Name64" presStyleLbl="parChTrans1D2" presStyleIdx="4" presStyleCnt="5"/>
      <dgm:spPr/>
      <dgm:t>
        <a:bodyPr/>
        <a:lstStyle/>
        <a:p>
          <a:endParaRPr lang="en-US"/>
        </a:p>
      </dgm:t>
    </dgm:pt>
    <dgm:pt modelId="{338E2DA5-9CC2-4406-876A-2EED7F6D2381}" type="pres">
      <dgm:prSet presAssocID="{B9F03B9A-2BBC-4E05-9513-26EE48C2C54D}" presName="hierRoot2" presStyleCnt="0">
        <dgm:presLayoutVars>
          <dgm:hierBranch val="init"/>
        </dgm:presLayoutVars>
      </dgm:prSet>
      <dgm:spPr/>
    </dgm:pt>
    <dgm:pt modelId="{C9D9DE6E-9B52-461F-9E9F-7A769947B857}" type="pres">
      <dgm:prSet presAssocID="{B9F03B9A-2BBC-4E05-9513-26EE48C2C54D}" presName="rootComposite" presStyleCnt="0"/>
      <dgm:spPr/>
    </dgm:pt>
    <dgm:pt modelId="{3F7E6D5F-0628-4890-ADF9-FA0731F2ABEC}" type="pres">
      <dgm:prSet presAssocID="{B9F03B9A-2BBC-4E05-9513-26EE48C2C54D}" presName="rootText" presStyleLbl="node2" presStyleIdx="4" presStyleCnt="5" custScaleX="281205" custLinFactNeighborX="-726" custLinFactNeighborY="-1027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9BEFA8C-4413-4D61-8983-56979EEA43D4}" type="pres">
      <dgm:prSet presAssocID="{B9F03B9A-2BBC-4E05-9513-26EE48C2C54D}" presName="rootConnector" presStyleLbl="node2" presStyleIdx="4" presStyleCnt="5"/>
      <dgm:spPr/>
      <dgm:t>
        <a:bodyPr/>
        <a:lstStyle/>
        <a:p>
          <a:endParaRPr lang="en-US"/>
        </a:p>
      </dgm:t>
    </dgm:pt>
    <dgm:pt modelId="{97BD3BDA-FFCE-4685-9ED9-2D1749AD2EDA}" type="pres">
      <dgm:prSet presAssocID="{B9F03B9A-2BBC-4E05-9513-26EE48C2C54D}" presName="hierChild4" presStyleCnt="0"/>
      <dgm:spPr/>
    </dgm:pt>
    <dgm:pt modelId="{9BC7E99F-E5BA-4418-BAA5-5A09DDE98D44}" type="pres">
      <dgm:prSet presAssocID="{B9F03B9A-2BBC-4E05-9513-26EE48C2C54D}" presName="hierChild5" presStyleCnt="0"/>
      <dgm:spPr/>
    </dgm:pt>
    <dgm:pt modelId="{852F5BD0-0D6D-4480-9ED2-CF7887166CD0}" type="pres">
      <dgm:prSet presAssocID="{9C19E491-3D13-4028-98FF-C6F68C82A3B6}" presName="hierChild3" presStyleCnt="0"/>
      <dgm:spPr/>
    </dgm:pt>
  </dgm:ptLst>
  <dgm:cxnLst>
    <dgm:cxn modelId="{89599E2A-6583-4347-A844-CB06039FBCA0}" type="presOf" srcId="{3C2DB0E9-1200-465F-ABE0-A2039C23CBBF}" destId="{EF27F7D1-2F4C-4FE7-9C83-DCFAFF87E2C5}" srcOrd="0" destOrd="0" presId="urn:microsoft.com/office/officeart/2009/3/layout/HorizontalOrganizationChart"/>
    <dgm:cxn modelId="{BFCB559C-9A64-4071-A7C4-153168BE1EBA}" srcId="{AF267EF2-E345-47BB-AF88-7D1DA69940C7}" destId="{9C19E491-3D13-4028-98FF-C6F68C82A3B6}" srcOrd="0" destOrd="0" parTransId="{28464599-E54C-4A6C-BCC6-F8AC0BF9A776}" sibTransId="{E3C6F24C-16D3-452D-850A-6695EE649737}"/>
    <dgm:cxn modelId="{7B33FA39-C1BC-4A70-94D0-7C89FE49C130}" type="presOf" srcId="{B9F03B9A-2BBC-4E05-9513-26EE48C2C54D}" destId="{3F7E6D5F-0628-4890-ADF9-FA0731F2ABEC}" srcOrd="0" destOrd="0" presId="urn:microsoft.com/office/officeart/2009/3/layout/HorizontalOrganizationChart"/>
    <dgm:cxn modelId="{7937DFD8-1969-4E3D-9731-9F2BB7C77BAD}" type="presOf" srcId="{9787533C-64C2-4E3B-9EF8-A058CEEEACAC}" destId="{92E4551C-02E4-4865-B162-1E59A318E64F}" srcOrd="1" destOrd="0" presId="urn:microsoft.com/office/officeart/2009/3/layout/HorizontalOrganizationChart"/>
    <dgm:cxn modelId="{6116B962-4F9E-4D97-9290-FC45B6D88C2C}" type="presOf" srcId="{55195E10-DE32-45A2-89DE-9C09CB4F5610}" destId="{2F32A625-3B04-4EEE-B51F-84A94E5209AB}" srcOrd="1" destOrd="0" presId="urn:microsoft.com/office/officeart/2009/3/layout/HorizontalOrganizationChart"/>
    <dgm:cxn modelId="{3054F1D3-4ED0-4736-BD53-3E396BD15FC2}" type="presOf" srcId="{4CE72DE1-A3BC-4C93-9DFE-B52E98289FC0}" destId="{34793E06-2EA4-4BCE-B6F5-AC93C6FAF1C7}" srcOrd="1" destOrd="0" presId="urn:microsoft.com/office/officeart/2009/3/layout/HorizontalOrganizationChart"/>
    <dgm:cxn modelId="{590D8BBC-E035-481B-A554-539CB2221383}" type="presOf" srcId="{343075BF-DB78-43C4-9B2A-A04869F5AF37}" destId="{9453B5A7-CE8C-42F5-AE65-7591334AB3EF}" srcOrd="0" destOrd="0" presId="urn:microsoft.com/office/officeart/2009/3/layout/HorizontalOrganizationChart"/>
    <dgm:cxn modelId="{079746A2-0D13-4E65-ADC7-ED55928B206F}" srcId="{9C19E491-3D13-4028-98FF-C6F68C82A3B6}" destId="{68028B9E-AF73-4A02-B1FA-F9206E2371CE}" srcOrd="1" destOrd="0" parTransId="{3C2DB0E9-1200-465F-ABE0-A2039C23CBBF}" sibTransId="{9C9C4187-1AF6-49FF-A7FD-59A951D15447}"/>
    <dgm:cxn modelId="{5A73BC49-65C6-4F72-813A-8927A124D177}" type="presOf" srcId="{AF267EF2-E345-47BB-AF88-7D1DA69940C7}" destId="{EF68F091-B7A3-4E69-A9F9-35B20755AA80}" srcOrd="0" destOrd="0" presId="urn:microsoft.com/office/officeart/2009/3/layout/HorizontalOrganizationChart"/>
    <dgm:cxn modelId="{92AE1ED7-7271-44F8-AAC8-82E684560285}" type="presOf" srcId="{68028B9E-AF73-4A02-B1FA-F9206E2371CE}" destId="{207FB749-B892-42A2-9397-981AB92D3A20}" srcOrd="0" destOrd="0" presId="urn:microsoft.com/office/officeart/2009/3/layout/HorizontalOrganizationChart"/>
    <dgm:cxn modelId="{5024D9C3-B366-4B2D-ACF4-59FBADBD2E6B}" type="presOf" srcId="{4CE72DE1-A3BC-4C93-9DFE-B52E98289FC0}" destId="{5A151959-37D0-40B5-98A2-1F6E036F6711}" srcOrd="0" destOrd="0" presId="urn:microsoft.com/office/officeart/2009/3/layout/HorizontalOrganizationChart"/>
    <dgm:cxn modelId="{2200A839-BBB5-4805-BAFA-C5D33AFAAEBE}" type="presOf" srcId="{9787533C-64C2-4E3B-9EF8-A058CEEEACAC}" destId="{82B01FF1-D3D5-4633-A216-20D2D5876C81}" srcOrd="0" destOrd="0" presId="urn:microsoft.com/office/officeart/2009/3/layout/HorizontalOrganizationChart"/>
    <dgm:cxn modelId="{F6908E41-E627-4036-92BF-1C0418B96C79}" srcId="{9C19E491-3D13-4028-98FF-C6F68C82A3B6}" destId="{55195E10-DE32-45A2-89DE-9C09CB4F5610}" srcOrd="3" destOrd="0" parTransId="{0930AED6-672C-4CFC-95EF-4B75455B2435}" sibTransId="{6238B02A-B230-4D37-BDA7-2F618CA61C0B}"/>
    <dgm:cxn modelId="{BD7B32FF-140E-40DF-9C2F-0B220B3C8733}" srcId="{9C19E491-3D13-4028-98FF-C6F68C82A3B6}" destId="{9787533C-64C2-4E3B-9EF8-A058CEEEACAC}" srcOrd="0" destOrd="0" parTransId="{5DA932DD-A578-43B3-A5F9-7899D2C386D4}" sibTransId="{5EAEB331-9FB0-432E-809F-84AB9F54E592}"/>
    <dgm:cxn modelId="{DD162244-A5E4-4253-A401-4CE3CE651344}" type="presOf" srcId="{9C19E491-3D13-4028-98FF-C6F68C82A3B6}" destId="{AA8F7EDD-BC74-4792-AC68-DD3883EAF078}" srcOrd="1" destOrd="0" presId="urn:microsoft.com/office/officeart/2009/3/layout/HorizontalOrganizationChart"/>
    <dgm:cxn modelId="{40763F11-A98D-4FE1-AAEE-BF33C7766C76}" type="presOf" srcId="{6CFC0BE8-F336-4255-9515-E93A8659962B}" destId="{D8402968-4D87-45AA-96C7-E028E66B3E85}" srcOrd="0" destOrd="0" presId="urn:microsoft.com/office/officeart/2009/3/layout/HorizontalOrganizationChart"/>
    <dgm:cxn modelId="{DC327E23-718D-4738-8471-DCB99F24E06D}" type="presOf" srcId="{5DA932DD-A578-43B3-A5F9-7899D2C386D4}" destId="{BEA76B73-67EB-41BB-90E6-38FBE938EBAD}" srcOrd="0" destOrd="0" presId="urn:microsoft.com/office/officeart/2009/3/layout/HorizontalOrganizationChart"/>
    <dgm:cxn modelId="{CD000374-8191-4F5B-B88C-8FD64E1E582A}" srcId="{9C19E491-3D13-4028-98FF-C6F68C82A3B6}" destId="{B9F03B9A-2BBC-4E05-9513-26EE48C2C54D}" srcOrd="4" destOrd="0" parTransId="{6CFC0BE8-F336-4255-9515-E93A8659962B}" sibTransId="{8095C782-A09A-4392-8183-86FA1B2D0072}"/>
    <dgm:cxn modelId="{A72F093C-295E-4578-BC38-D89A05339384}" type="presOf" srcId="{55195E10-DE32-45A2-89DE-9C09CB4F5610}" destId="{0C4EB0CD-A9EF-4FF3-88AE-8E235FAFC098}" srcOrd="0" destOrd="0" presId="urn:microsoft.com/office/officeart/2009/3/layout/HorizontalOrganizationChart"/>
    <dgm:cxn modelId="{824B2D05-7EC7-4122-8147-D3AEFCDB69A3}" srcId="{9C19E491-3D13-4028-98FF-C6F68C82A3B6}" destId="{4CE72DE1-A3BC-4C93-9DFE-B52E98289FC0}" srcOrd="2" destOrd="0" parTransId="{343075BF-DB78-43C4-9B2A-A04869F5AF37}" sibTransId="{04B7ADCF-A99C-444A-AA81-44B117BA8E03}"/>
    <dgm:cxn modelId="{0417F83C-B865-49FD-800E-FBE5EF5576AB}" type="presOf" srcId="{68028B9E-AF73-4A02-B1FA-F9206E2371CE}" destId="{FFE8C607-BFF5-44D4-B14B-81A2B355F146}" srcOrd="1" destOrd="0" presId="urn:microsoft.com/office/officeart/2009/3/layout/HorizontalOrganizationChart"/>
    <dgm:cxn modelId="{AB05525C-F4AC-47DE-8DD7-B03132C449D3}" type="presOf" srcId="{0930AED6-672C-4CFC-95EF-4B75455B2435}" destId="{91DAB36F-DFF5-47DB-9392-55BD7F5B84F1}" srcOrd="0" destOrd="0" presId="urn:microsoft.com/office/officeart/2009/3/layout/HorizontalOrganizationChart"/>
    <dgm:cxn modelId="{6385CB5A-EE60-4911-A3A6-BFF5E1CC7E93}" type="presOf" srcId="{B9F03B9A-2BBC-4E05-9513-26EE48C2C54D}" destId="{89BEFA8C-4413-4D61-8983-56979EEA43D4}" srcOrd="1" destOrd="0" presId="urn:microsoft.com/office/officeart/2009/3/layout/HorizontalOrganizationChart"/>
    <dgm:cxn modelId="{C025350F-8F85-4F2C-8DDC-1E28B91AE074}" type="presOf" srcId="{9C19E491-3D13-4028-98FF-C6F68C82A3B6}" destId="{33502346-172F-4F0B-A22C-32B6527C1C56}" srcOrd="0" destOrd="0" presId="urn:microsoft.com/office/officeart/2009/3/layout/HorizontalOrganizationChart"/>
    <dgm:cxn modelId="{FC9F8247-C709-4A11-8E93-C97B94D138AA}" type="presParOf" srcId="{EF68F091-B7A3-4E69-A9F9-35B20755AA80}" destId="{A77B87C7-5A9D-4EB0-B115-3110E9A71AA1}" srcOrd="0" destOrd="0" presId="urn:microsoft.com/office/officeart/2009/3/layout/HorizontalOrganizationChart"/>
    <dgm:cxn modelId="{AF6A9B83-69ED-403C-A2B5-13D4CBD88780}" type="presParOf" srcId="{A77B87C7-5A9D-4EB0-B115-3110E9A71AA1}" destId="{3C073B0B-49E5-4A80-8E5C-1AE5B55B5D46}" srcOrd="0" destOrd="0" presId="urn:microsoft.com/office/officeart/2009/3/layout/HorizontalOrganizationChart"/>
    <dgm:cxn modelId="{637FFA11-5636-47A2-9C0F-924BDB5978D6}" type="presParOf" srcId="{3C073B0B-49E5-4A80-8E5C-1AE5B55B5D46}" destId="{33502346-172F-4F0B-A22C-32B6527C1C56}" srcOrd="0" destOrd="0" presId="urn:microsoft.com/office/officeart/2009/3/layout/HorizontalOrganizationChart"/>
    <dgm:cxn modelId="{2A33DFA4-C930-4A98-943F-41100E07C9F3}" type="presParOf" srcId="{3C073B0B-49E5-4A80-8E5C-1AE5B55B5D46}" destId="{AA8F7EDD-BC74-4792-AC68-DD3883EAF078}" srcOrd="1" destOrd="0" presId="urn:microsoft.com/office/officeart/2009/3/layout/HorizontalOrganizationChart"/>
    <dgm:cxn modelId="{CB423EB4-3691-4A0A-B377-2C1BD6C5418A}" type="presParOf" srcId="{A77B87C7-5A9D-4EB0-B115-3110E9A71AA1}" destId="{3558A855-140B-48B4-B862-FDCED66AF05E}" srcOrd="1" destOrd="0" presId="urn:microsoft.com/office/officeart/2009/3/layout/HorizontalOrganizationChart"/>
    <dgm:cxn modelId="{7796CF2F-EC7A-45F4-9A1A-8EC18B2F5668}" type="presParOf" srcId="{3558A855-140B-48B4-B862-FDCED66AF05E}" destId="{BEA76B73-67EB-41BB-90E6-38FBE938EBAD}" srcOrd="0" destOrd="0" presId="urn:microsoft.com/office/officeart/2009/3/layout/HorizontalOrganizationChart"/>
    <dgm:cxn modelId="{3B0C36B0-4801-4B47-B3AD-00F6FF11B3D1}" type="presParOf" srcId="{3558A855-140B-48B4-B862-FDCED66AF05E}" destId="{7FF3A73D-3D9F-4234-9935-474312B89349}" srcOrd="1" destOrd="0" presId="urn:microsoft.com/office/officeart/2009/3/layout/HorizontalOrganizationChart"/>
    <dgm:cxn modelId="{A90232FD-C01F-4B9B-AA32-ECA3283D0E0E}" type="presParOf" srcId="{7FF3A73D-3D9F-4234-9935-474312B89349}" destId="{BD163625-D77B-4090-BEFA-9A7262EA3CF5}" srcOrd="0" destOrd="0" presId="urn:microsoft.com/office/officeart/2009/3/layout/HorizontalOrganizationChart"/>
    <dgm:cxn modelId="{B2E7ECE1-D2B9-44D9-9380-99C2B466E5BF}" type="presParOf" srcId="{BD163625-D77B-4090-BEFA-9A7262EA3CF5}" destId="{82B01FF1-D3D5-4633-A216-20D2D5876C81}" srcOrd="0" destOrd="0" presId="urn:microsoft.com/office/officeart/2009/3/layout/HorizontalOrganizationChart"/>
    <dgm:cxn modelId="{E236E83F-1503-4250-8008-26C0181D11F7}" type="presParOf" srcId="{BD163625-D77B-4090-BEFA-9A7262EA3CF5}" destId="{92E4551C-02E4-4865-B162-1E59A318E64F}" srcOrd="1" destOrd="0" presId="urn:microsoft.com/office/officeart/2009/3/layout/HorizontalOrganizationChart"/>
    <dgm:cxn modelId="{5CA1993E-3DD4-4B67-ACCB-0DC7A761285A}" type="presParOf" srcId="{7FF3A73D-3D9F-4234-9935-474312B89349}" destId="{4B5A72EF-4C79-4963-8939-82AA278DDF0C}" srcOrd="1" destOrd="0" presId="urn:microsoft.com/office/officeart/2009/3/layout/HorizontalOrganizationChart"/>
    <dgm:cxn modelId="{7F22C8E7-F2EB-4DCB-ABA2-3B3410EB9DF0}" type="presParOf" srcId="{7FF3A73D-3D9F-4234-9935-474312B89349}" destId="{00BD00A0-F22A-430F-8327-FE304210D27B}" srcOrd="2" destOrd="0" presId="urn:microsoft.com/office/officeart/2009/3/layout/HorizontalOrganizationChart"/>
    <dgm:cxn modelId="{BD23475A-33C3-49AD-9075-DE7211255A5A}" type="presParOf" srcId="{3558A855-140B-48B4-B862-FDCED66AF05E}" destId="{EF27F7D1-2F4C-4FE7-9C83-DCFAFF87E2C5}" srcOrd="2" destOrd="0" presId="urn:microsoft.com/office/officeart/2009/3/layout/HorizontalOrganizationChart"/>
    <dgm:cxn modelId="{75230AAB-3F8C-4499-B7F8-B3DCDABB38E1}" type="presParOf" srcId="{3558A855-140B-48B4-B862-FDCED66AF05E}" destId="{E4DB849B-7315-4864-BA09-D64638C79D68}" srcOrd="3" destOrd="0" presId="urn:microsoft.com/office/officeart/2009/3/layout/HorizontalOrganizationChart"/>
    <dgm:cxn modelId="{B4CF3CAA-9E79-434E-9F5B-6415E686F893}" type="presParOf" srcId="{E4DB849B-7315-4864-BA09-D64638C79D68}" destId="{1FE77443-7B20-4F84-89B9-DFCDD2BBAE24}" srcOrd="0" destOrd="0" presId="urn:microsoft.com/office/officeart/2009/3/layout/HorizontalOrganizationChart"/>
    <dgm:cxn modelId="{FA96A766-8F6D-4BB4-B7B6-8812FDA54FB5}" type="presParOf" srcId="{1FE77443-7B20-4F84-89B9-DFCDD2BBAE24}" destId="{207FB749-B892-42A2-9397-981AB92D3A20}" srcOrd="0" destOrd="0" presId="urn:microsoft.com/office/officeart/2009/3/layout/HorizontalOrganizationChart"/>
    <dgm:cxn modelId="{B934837A-8F11-4555-9F90-6AE9E597FE73}" type="presParOf" srcId="{1FE77443-7B20-4F84-89B9-DFCDD2BBAE24}" destId="{FFE8C607-BFF5-44D4-B14B-81A2B355F146}" srcOrd="1" destOrd="0" presId="urn:microsoft.com/office/officeart/2009/3/layout/HorizontalOrganizationChart"/>
    <dgm:cxn modelId="{A9272E48-2503-4085-8A0C-01B61D813DEC}" type="presParOf" srcId="{E4DB849B-7315-4864-BA09-D64638C79D68}" destId="{39FEE4CF-BEE3-441B-87F6-1D1C55695DCC}" srcOrd="1" destOrd="0" presId="urn:microsoft.com/office/officeart/2009/3/layout/HorizontalOrganizationChart"/>
    <dgm:cxn modelId="{C0D20B97-A0FB-494F-9031-9747132DD039}" type="presParOf" srcId="{E4DB849B-7315-4864-BA09-D64638C79D68}" destId="{5E58BFA6-2572-45FB-AFB4-B6ECB14306B1}" srcOrd="2" destOrd="0" presId="urn:microsoft.com/office/officeart/2009/3/layout/HorizontalOrganizationChart"/>
    <dgm:cxn modelId="{FB6807CA-0495-4515-BC23-7880F51CC937}" type="presParOf" srcId="{3558A855-140B-48B4-B862-FDCED66AF05E}" destId="{9453B5A7-CE8C-42F5-AE65-7591334AB3EF}" srcOrd="4" destOrd="0" presId="urn:microsoft.com/office/officeart/2009/3/layout/HorizontalOrganizationChart"/>
    <dgm:cxn modelId="{6B3C9DDE-E5C1-43D6-AFC2-B1FB97A915F2}" type="presParOf" srcId="{3558A855-140B-48B4-B862-FDCED66AF05E}" destId="{D28CDAD3-6EF1-4E47-B71A-D5041107D36A}" srcOrd="5" destOrd="0" presId="urn:microsoft.com/office/officeart/2009/3/layout/HorizontalOrganizationChart"/>
    <dgm:cxn modelId="{92891492-7299-407A-A997-692F4450FC79}" type="presParOf" srcId="{D28CDAD3-6EF1-4E47-B71A-D5041107D36A}" destId="{9297520A-EF8F-4D34-8701-079C05671D62}" srcOrd="0" destOrd="0" presId="urn:microsoft.com/office/officeart/2009/3/layout/HorizontalOrganizationChart"/>
    <dgm:cxn modelId="{284F7E04-6140-4FAA-A68F-CA3E2B9F9083}" type="presParOf" srcId="{9297520A-EF8F-4D34-8701-079C05671D62}" destId="{5A151959-37D0-40B5-98A2-1F6E036F6711}" srcOrd="0" destOrd="0" presId="urn:microsoft.com/office/officeart/2009/3/layout/HorizontalOrganizationChart"/>
    <dgm:cxn modelId="{1A0898FD-086A-4AD7-9A59-0DB047EB39D0}" type="presParOf" srcId="{9297520A-EF8F-4D34-8701-079C05671D62}" destId="{34793E06-2EA4-4BCE-B6F5-AC93C6FAF1C7}" srcOrd="1" destOrd="0" presId="urn:microsoft.com/office/officeart/2009/3/layout/HorizontalOrganizationChart"/>
    <dgm:cxn modelId="{1BCA2848-0FE6-4052-89E5-2C741B1EE2BE}" type="presParOf" srcId="{D28CDAD3-6EF1-4E47-B71A-D5041107D36A}" destId="{600C6CDA-0BAB-44AB-9046-2B1FF3D668B2}" srcOrd="1" destOrd="0" presId="urn:microsoft.com/office/officeart/2009/3/layout/HorizontalOrganizationChart"/>
    <dgm:cxn modelId="{B2505C89-C73C-4407-9436-3BFD36AA299A}" type="presParOf" srcId="{D28CDAD3-6EF1-4E47-B71A-D5041107D36A}" destId="{8DD60664-DDB2-49F1-87D7-8CBC37785C99}" srcOrd="2" destOrd="0" presId="urn:microsoft.com/office/officeart/2009/3/layout/HorizontalOrganizationChart"/>
    <dgm:cxn modelId="{9338C62B-A102-4F7E-849F-AD821E121C57}" type="presParOf" srcId="{3558A855-140B-48B4-B862-FDCED66AF05E}" destId="{91DAB36F-DFF5-47DB-9392-55BD7F5B84F1}" srcOrd="6" destOrd="0" presId="urn:microsoft.com/office/officeart/2009/3/layout/HorizontalOrganizationChart"/>
    <dgm:cxn modelId="{6354C6C3-DAF0-4281-9100-7DACFE1AF365}" type="presParOf" srcId="{3558A855-140B-48B4-B862-FDCED66AF05E}" destId="{CEAA80BA-0766-4FF7-BD56-4F994D50BE09}" srcOrd="7" destOrd="0" presId="urn:microsoft.com/office/officeart/2009/3/layout/HorizontalOrganizationChart"/>
    <dgm:cxn modelId="{ED6C0799-E0AC-468E-9AD1-502622872220}" type="presParOf" srcId="{CEAA80BA-0766-4FF7-BD56-4F994D50BE09}" destId="{00D24A22-CA4A-4FF6-BB85-4296839A4DF4}" srcOrd="0" destOrd="0" presId="urn:microsoft.com/office/officeart/2009/3/layout/HorizontalOrganizationChart"/>
    <dgm:cxn modelId="{1696D512-02A1-4E70-B1F3-30E1DA1F1348}" type="presParOf" srcId="{00D24A22-CA4A-4FF6-BB85-4296839A4DF4}" destId="{0C4EB0CD-A9EF-4FF3-88AE-8E235FAFC098}" srcOrd="0" destOrd="0" presId="urn:microsoft.com/office/officeart/2009/3/layout/HorizontalOrganizationChart"/>
    <dgm:cxn modelId="{8AC35405-07C3-4D4A-A092-4A53265691B9}" type="presParOf" srcId="{00D24A22-CA4A-4FF6-BB85-4296839A4DF4}" destId="{2F32A625-3B04-4EEE-B51F-84A94E5209AB}" srcOrd="1" destOrd="0" presId="urn:microsoft.com/office/officeart/2009/3/layout/HorizontalOrganizationChart"/>
    <dgm:cxn modelId="{DC9D280E-BD21-497C-BAA0-56F53FFA55E2}" type="presParOf" srcId="{CEAA80BA-0766-4FF7-BD56-4F994D50BE09}" destId="{799EF0EE-E344-4299-BA7E-D49BB17F82CF}" srcOrd="1" destOrd="0" presId="urn:microsoft.com/office/officeart/2009/3/layout/HorizontalOrganizationChart"/>
    <dgm:cxn modelId="{C0CAD832-91B4-4DB0-9B1A-C7C3D4D161F4}" type="presParOf" srcId="{CEAA80BA-0766-4FF7-BD56-4F994D50BE09}" destId="{A8F2AECB-0334-441D-A0D3-5B971C763EF4}" srcOrd="2" destOrd="0" presId="urn:microsoft.com/office/officeart/2009/3/layout/HorizontalOrganizationChart"/>
    <dgm:cxn modelId="{76B1005A-4B46-4BE2-B4E1-078A36B2692E}" type="presParOf" srcId="{3558A855-140B-48B4-B862-FDCED66AF05E}" destId="{D8402968-4D87-45AA-96C7-E028E66B3E85}" srcOrd="8" destOrd="0" presId="urn:microsoft.com/office/officeart/2009/3/layout/HorizontalOrganizationChart"/>
    <dgm:cxn modelId="{0B897461-EBB4-4D7B-80B6-77182594A468}" type="presParOf" srcId="{3558A855-140B-48B4-B862-FDCED66AF05E}" destId="{338E2DA5-9CC2-4406-876A-2EED7F6D2381}" srcOrd="9" destOrd="0" presId="urn:microsoft.com/office/officeart/2009/3/layout/HorizontalOrganizationChart"/>
    <dgm:cxn modelId="{AD552E4C-9037-4CDB-B3A3-B9A8ABE83C9B}" type="presParOf" srcId="{338E2DA5-9CC2-4406-876A-2EED7F6D2381}" destId="{C9D9DE6E-9B52-461F-9E9F-7A769947B857}" srcOrd="0" destOrd="0" presId="urn:microsoft.com/office/officeart/2009/3/layout/HorizontalOrganizationChart"/>
    <dgm:cxn modelId="{E94E2A64-02B8-4F1E-A786-A1E09ED6D666}" type="presParOf" srcId="{C9D9DE6E-9B52-461F-9E9F-7A769947B857}" destId="{3F7E6D5F-0628-4890-ADF9-FA0731F2ABEC}" srcOrd="0" destOrd="0" presId="urn:microsoft.com/office/officeart/2009/3/layout/HorizontalOrganizationChart"/>
    <dgm:cxn modelId="{956C7637-755C-4E53-85F8-8E174D157A08}" type="presParOf" srcId="{C9D9DE6E-9B52-461F-9E9F-7A769947B857}" destId="{89BEFA8C-4413-4D61-8983-56979EEA43D4}" srcOrd="1" destOrd="0" presId="urn:microsoft.com/office/officeart/2009/3/layout/HorizontalOrganizationChart"/>
    <dgm:cxn modelId="{EC243D7E-B8B7-4E19-B494-A70C9C6A3558}" type="presParOf" srcId="{338E2DA5-9CC2-4406-876A-2EED7F6D2381}" destId="{97BD3BDA-FFCE-4685-9ED9-2D1749AD2EDA}" srcOrd="1" destOrd="0" presId="urn:microsoft.com/office/officeart/2009/3/layout/HorizontalOrganizationChart"/>
    <dgm:cxn modelId="{D1CFC1CF-2B00-4056-8A31-E63DCFA212AC}" type="presParOf" srcId="{338E2DA5-9CC2-4406-876A-2EED7F6D2381}" destId="{9BC7E99F-E5BA-4418-BAA5-5A09DDE98D44}" srcOrd="2" destOrd="0" presId="urn:microsoft.com/office/officeart/2009/3/layout/HorizontalOrganizationChart"/>
    <dgm:cxn modelId="{27851CFF-79F4-44AC-91FF-7982D1FB7817}" type="presParOf" srcId="{A77B87C7-5A9D-4EB0-B115-3110E9A71AA1}" destId="{852F5BD0-0D6D-4480-9ED2-CF7887166CD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7D8383-AF74-4CEA-893D-ABDDA803DD48}" type="doc">
      <dgm:prSet loTypeId="urn:microsoft.com/office/officeart/2005/8/layout/h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0884FC-6F9A-403B-BF4E-FCB77DBE5823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D07AE-9EBE-4574-B8FA-9F1156814529}" type="parTrans" cxnId="{E3EDA5DD-D13B-4455-AEB7-B958DF1A3DE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C804B0-D4DB-416B-9AA7-C8F820B23504}" type="sibTrans" cxnId="{E3EDA5DD-D13B-4455-AEB7-B958DF1A3DE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0366A7-EA82-49F7-B5AA-9FDABB96C90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loại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quét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lốc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...).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C33C42-330B-4594-B7AC-24F28F7D34EE}" type="parTrans" cxnId="{1F0D4CA2-1677-4D4E-83AD-D67A07EBB62B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876E8-E97C-41F7-AB6E-FA9F67D299A2}" type="sibTrans" cxnId="{1F0D4CA2-1677-4D4E-83AD-D67A07EBB62B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7154DF-CCE8-4193-AD14-0D92EBD9FB26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4.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thiểu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tai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8EAE28-BF45-4329-8C68-0D3345831C4B}" type="parTrans" cxnId="{7C38C9F8-65A8-4287-BBAF-F74EA83EB85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B8AF9C-EDBE-4C6F-84E6-8F2E060FB591}" type="sibTrans" cxnId="{7C38C9F8-65A8-4287-BBAF-F74EA83EB85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7CE862-1FFA-480A-9BEE-CD181F467FC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ven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1994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nay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Mạch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Nhật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8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ven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phía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Bắc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án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đê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sông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đê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”.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nay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hơn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18.400 ha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chục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ngàn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gốc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tre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trăm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ha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phi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lao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chắn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89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thuộc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24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huyện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thuộc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án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). 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8D75B-1AB5-4639-BFB5-F2A4FBF04599}" type="parTrans" cxnId="{90D5FFA7-0B94-4846-9E78-2FCDBA6D864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A274C0-6B06-4ADF-B685-6AE8EE9F5EAB}" type="sibTrans" cxnId="{90D5FFA7-0B94-4846-9E78-2FCDBA6D864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945599-8D31-43E5-BD44-F224879F557E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châm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4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322DC-17E1-4C84-97FE-E8B5DE5E523E}" type="parTrans" cxnId="{A8EA3A0C-0900-4D46-845D-77BE2613319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D19BFC-92CD-42CA-896B-BBBE1558BAC8}" type="sibTrans" cxnId="{A8EA3A0C-0900-4D46-845D-77BE2613319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D2345D-FFFA-4CF6-B452-52756806011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Giai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đoạn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di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rủi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D108E3-DD2D-4212-BB7F-9A2664DC7B3E}" type="parTrans" cxnId="{8DDB3FD1-0F19-4149-A085-8BC7C3D3D82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B213F0-CE46-4622-BC73-6C521620B90A}" type="sibTrans" cxnId="{8DDB3FD1-0F19-4149-A085-8BC7C3D3D82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5EF7E6-0D26-49FF-9031-1A853B8F607D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tờ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rơi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ap-phích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như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thiệu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tiểu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”, 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9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mùa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9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lớn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hãy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mùa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”...).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92F4B3-E9E4-4FDD-8DF7-1F318B61840F}" type="parTrans" cxnId="{6A6C7A51-7F50-4871-AC03-CBAD588816C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5E4703-518A-4877-AF8D-0D4B0E787E9C}" type="sibTrans" cxnId="{6A6C7A51-7F50-4871-AC03-CBAD588816C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EDE39F-6671-42B7-8865-3F84E177112D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như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đập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tràn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tránh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treo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bê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tông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kiên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...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5C3346-1A86-406C-BDD0-319A506040E0}" type="parTrans" cxnId="{2D5877AB-CED9-4F94-8E50-4430FA54B70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BEF203-F06A-43A2-A698-5C939EF985DD}" type="sibTrans" cxnId="{2D5877AB-CED9-4F94-8E50-4430FA54B70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51223-A127-4568-9D2E-753E51E9CAA1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Giai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đoạn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b="1" i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i="1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di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tạm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khảo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sát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B16A4F-A880-4CA9-9077-09174953376D}" type="parTrans" cxnId="{FEF11AD3-B5FC-4ECB-BE4C-FDE2260D770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BD9225-5785-446F-A68A-063C2C7FA79C}" type="sibTrans" cxnId="{FEF11AD3-B5FC-4ECB-BE4C-FDE2260D770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9809D2-54F7-4E9D-95ED-F6CA45149A55}" type="pres">
      <dgm:prSet presAssocID="{457D8383-AF74-4CEA-893D-ABDDA803DD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898E01-BB36-42D9-AEBF-973ABDB282C0}" type="pres">
      <dgm:prSet presAssocID="{5C0884FC-6F9A-403B-BF4E-FCB77DBE5823}" presName="composite" presStyleCnt="0"/>
      <dgm:spPr/>
    </dgm:pt>
    <dgm:pt modelId="{DEEC1697-C44C-42E6-8E5B-89B3463E086F}" type="pres">
      <dgm:prSet presAssocID="{5C0884FC-6F9A-403B-BF4E-FCB77DBE582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A472F-BAA1-4C66-BC65-712B2C0714EC}" type="pres">
      <dgm:prSet presAssocID="{5C0884FC-6F9A-403B-BF4E-FCB77DBE582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890A3-7956-43F5-A05E-6C8E95F2529F}" type="pres">
      <dgm:prSet presAssocID="{F9C804B0-D4DB-416B-9AA7-C8F820B23504}" presName="space" presStyleCnt="0"/>
      <dgm:spPr/>
    </dgm:pt>
    <dgm:pt modelId="{F4FFF132-D35B-4A89-9143-BE188B51DECC}" type="pres">
      <dgm:prSet presAssocID="{337154DF-CCE8-4193-AD14-0D92EBD9FB26}" presName="composite" presStyleCnt="0"/>
      <dgm:spPr/>
    </dgm:pt>
    <dgm:pt modelId="{6BE5715A-8D7E-49E8-B844-CF9986562B7C}" type="pres">
      <dgm:prSet presAssocID="{337154DF-CCE8-4193-AD14-0D92EBD9FB2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9C652-8718-4F38-A110-EF014C718A37}" type="pres">
      <dgm:prSet presAssocID="{337154DF-CCE8-4193-AD14-0D92EBD9FB2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13695-A7AD-4F65-BBAC-AB482BC4FB4E}" type="pres">
      <dgm:prSet presAssocID="{90B8AF9C-EDBE-4C6F-84E6-8F2E060FB591}" presName="space" presStyleCnt="0"/>
      <dgm:spPr/>
    </dgm:pt>
    <dgm:pt modelId="{BB656D00-52DE-4F7D-B88D-C4DB7B408DE2}" type="pres">
      <dgm:prSet presAssocID="{07945599-8D31-43E5-BD44-F224879F557E}" presName="composite" presStyleCnt="0"/>
      <dgm:spPr/>
    </dgm:pt>
    <dgm:pt modelId="{26DCF01F-777A-44CC-944F-34B7A2490F3C}" type="pres">
      <dgm:prSet presAssocID="{07945599-8D31-43E5-BD44-F224879F557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3D9CC0-3925-4703-8DBF-10B4878A7E0D}" type="pres">
      <dgm:prSet presAssocID="{07945599-8D31-43E5-BD44-F224879F557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8E2420-C10D-4F9F-9E2F-0B7E42803862}" type="presOf" srcId="{457D8383-AF74-4CEA-893D-ABDDA803DD48}" destId="{919809D2-54F7-4E9D-95ED-F6CA45149A55}" srcOrd="0" destOrd="0" presId="urn:microsoft.com/office/officeart/2005/8/layout/hList1"/>
    <dgm:cxn modelId="{2242EB07-3153-48F6-A03D-7A34CBEA8C7B}" type="presOf" srcId="{07945599-8D31-43E5-BD44-F224879F557E}" destId="{26DCF01F-777A-44CC-944F-34B7A2490F3C}" srcOrd="0" destOrd="0" presId="urn:microsoft.com/office/officeart/2005/8/layout/hList1"/>
    <dgm:cxn modelId="{90D5FFA7-0B94-4846-9E78-2FCDBA6D8649}" srcId="{337154DF-CCE8-4193-AD14-0D92EBD9FB26}" destId="{427CE862-1FFA-480A-9BEE-CD181F467FC6}" srcOrd="0" destOrd="0" parTransId="{3878D75B-1AB5-4639-BFB5-F2A4FBF04599}" sibTransId="{1CA274C0-6B06-4ADF-B685-6AE8EE9F5EAB}"/>
    <dgm:cxn modelId="{8DDB3FD1-0F19-4149-A085-8BC7C3D3D82F}" srcId="{07945599-8D31-43E5-BD44-F224879F557E}" destId="{89D2345D-FFFA-4CF6-B452-527568060115}" srcOrd="0" destOrd="0" parTransId="{2AD108E3-DD2D-4212-BB7F-9A2664DC7B3E}" sibTransId="{9AB213F0-CE46-4622-BC73-6C521620B90A}"/>
    <dgm:cxn modelId="{A8EA3A0C-0900-4D46-845D-77BE26133190}" srcId="{457D8383-AF74-4CEA-893D-ABDDA803DD48}" destId="{07945599-8D31-43E5-BD44-F224879F557E}" srcOrd="2" destOrd="0" parTransId="{24A322DC-17E1-4C84-97FE-E8B5DE5E523E}" sibTransId="{FCD19BFC-92CD-42CA-896B-BBBE1558BAC8}"/>
    <dgm:cxn modelId="{2D5877AB-CED9-4F94-8E50-4430FA54B700}" srcId="{337154DF-CCE8-4193-AD14-0D92EBD9FB26}" destId="{F9EDE39F-6671-42B7-8865-3F84E177112D}" srcOrd="1" destOrd="0" parTransId="{4B5C3346-1A86-406C-BDD0-319A506040E0}" sibTransId="{BFBEF203-F06A-43A2-A698-5C939EF985DD}"/>
    <dgm:cxn modelId="{E3EDA5DD-D13B-4455-AEB7-B958DF1A3DE4}" srcId="{457D8383-AF74-4CEA-893D-ABDDA803DD48}" destId="{5C0884FC-6F9A-403B-BF4E-FCB77DBE5823}" srcOrd="0" destOrd="0" parTransId="{BA7D07AE-9EBE-4574-B8FA-9F1156814529}" sibTransId="{F9C804B0-D4DB-416B-9AA7-C8F820B23504}"/>
    <dgm:cxn modelId="{5ED2B7A4-3DD6-447E-A7DA-7ED694258018}" type="presOf" srcId="{5C0884FC-6F9A-403B-BF4E-FCB77DBE5823}" destId="{DEEC1697-C44C-42E6-8E5B-89B3463E086F}" srcOrd="0" destOrd="0" presId="urn:microsoft.com/office/officeart/2005/8/layout/hList1"/>
    <dgm:cxn modelId="{E93F7713-8746-47ED-8366-D25FD2DD4621}" type="presOf" srcId="{AC0366A7-EA82-49F7-B5AA-9FDABB96C906}" destId="{836A472F-BAA1-4C66-BC65-712B2C0714EC}" srcOrd="0" destOrd="0" presId="urn:microsoft.com/office/officeart/2005/8/layout/hList1"/>
    <dgm:cxn modelId="{301E650B-C412-48D4-BC7B-9F6C793E29A6}" type="presOf" srcId="{89D2345D-FFFA-4CF6-B452-527568060115}" destId="{CA3D9CC0-3925-4703-8DBF-10B4878A7E0D}" srcOrd="0" destOrd="0" presId="urn:microsoft.com/office/officeart/2005/8/layout/hList1"/>
    <dgm:cxn modelId="{99187283-D878-463D-ACC7-BE7062D352FD}" type="presOf" srcId="{C55EF7E6-0D26-49FF-9031-1A853B8F607D}" destId="{836A472F-BAA1-4C66-BC65-712B2C0714EC}" srcOrd="0" destOrd="1" presId="urn:microsoft.com/office/officeart/2005/8/layout/hList1"/>
    <dgm:cxn modelId="{6A6C7A51-7F50-4871-AC03-CBAD588816C0}" srcId="{5C0884FC-6F9A-403B-BF4E-FCB77DBE5823}" destId="{C55EF7E6-0D26-49FF-9031-1A853B8F607D}" srcOrd="1" destOrd="0" parTransId="{1A92F4B3-E9E4-4FDD-8DF7-1F318B61840F}" sibTransId="{A85E4703-518A-4877-AF8D-0D4B0E787E9C}"/>
    <dgm:cxn modelId="{7C38C9F8-65A8-4287-BBAF-F74EA83EB850}" srcId="{457D8383-AF74-4CEA-893D-ABDDA803DD48}" destId="{337154DF-CCE8-4193-AD14-0D92EBD9FB26}" srcOrd="1" destOrd="0" parTransId="{BC8EAE28-BF45-4329-8C68-0D3345831C4B}" sibTransId="{90B8AF9C-EDBE-4C6F-84E6-8F2E060FB591}"/>
    <dgm:cxn modelId="{7EF5950A-D5A4-46FC-9F3A-A510093E82F5}" type="presOf" srcId="{1D951223-A127-4568-9D2E-753E51E9CAA1}" destId="{CA3D9CC0-3925-4703-8DBF-10B4878A7E0D}" srcOrd="0" destOrd="1" presId="urn:microsoft.com/office/officeart/2005/8/layout/hList1"/>
    <dgm:cxn modelId="{1F0D4CA2-1677-4D4E-83AD-D67A07EBB62B}" srcId="{5C0884FC-6F9A-403B-BF4E-FCB77DBE5823}" destId="{AC0366A7-EA82-49F7-B5AA-9FDABB96C906}" srcOrd="0" destOrd="0" parTransId="{93C33C42-330B-4594-B7AC-24F28F7D34EE}" sibTransId="{E40876E8-E97C-41F7-AB6E-FA9F67D299A2}"/>
    <dgm:cxn modelId="{5869349F-E375-41EE-A6E5-B579ECB25663}" type="presOf" srcId="{F9EDE39F-6671-42B7-8865-3F84E177112D}" destId="{8CF9C652-8718-4F38-A110-EF014C718A37}" srcOrd="0" destOrd="1" presId="urn:microsoft.com/office/officeart/2005/8/layout/hList1"/>
    <dgm:cxn modelId="{FEF11AD3-B5FC-4ECB-BE4C-FDE2260D770C}" srcId="{07945599-8D31-43E5-BD44-F224879F557E}" destId="{1D951223-A127-4568-9D2E-753E51E9CAA1}" srcOrd="1" destOrd="0" parTransId="{C6B16A4F-A880-4CA9-9077-09174953376D}" sibTransId="{B5BD9225-5785-446F-A68A-063C2C7FA79C}"/>
    <dgm:cxn modelId="{F54B58C6-101E-463D-ADF3-5524E6EC0256}" type="presOf" srcId="{427CE862-1FFA-480A-9BEE-CD181F467FC6}" destId="{8CF9C652-8718-4F38-A110-EF014C718A37}" srcOrd="0" destOrd="0" presId="urn:microsoft.com/office/officeart/2005/8/layout/hList1"/>
    <dgm:cxn modelId="{27E7D878-9559-4280-A60C-A7242AC6B640}" type="presOf" srcId="{337154DF-CCE8-4193-AD14-0D92EBD9FB26}" destId="{6BE5715A-8D7E-49E8-B844-CF9986562B7C}" srcOrd="0" destOrd="0" presId="urn:microsoft.com/office/officeart/2005/8/layout/hList1"/>
    <dgm:cxn modelId="{8DC9EB5C-CC1E-4995-854F-93939D6458D2}" type="presParOf" srcId="{919809D2-54F7-4E9D-95ED-F6CA45149A55}" destId="{8E898E01-BB36-42D9-AEBF-973ABDB282C0}" srcOrd="0" destOrd="0" presId="urn:microsoft.com/office/officeart/2005/8/layout/hList1"/>
    <dgm:cxn modelId="{0F4FED0E-8593-43BF-8EE9-9F3149AB1B3A}" type="presParOf" srcId="{8E898E01-BB36-42D9-AEBF-973ABDB282C0}" destId="{DEEC1697-C44C-42E6-8E5B-89B3463E086F}" srcOrd="0" destOrd="0" presId="urn:microsoft.com/office/officeart/2005/8/layout/hList1"/>
    <dgm:cxn modelId="{400C2312-02B8-4089-80C1-9C11067649B3}" type="presParOf" srcId="{8E898E01-BB36-42D9-AEBF-973ABDB282C0}" destId="{836A472F-BAA1-4C66-BC65-712B2C0714EC}" srcOrd="1" destOrd="0" presId="urn:microsoft.com/office/officeart/2005/8/layout/hList1"/>
    <dgm:cxn modelId="{617E668A-2C98-4D98-9DC4-6D30E619038C}" type="presParOf" srcId="{919809D2-54F7-4E9D-95ED-F6CA45149A55}" destId="{312890A3-7956-43F5-A05E-6C8E95F2529F}" srcOrd="1" destOrd="0" presId="urn:microsoft.com/office/officeart/2005/8/layout/hList1"/>
    <dgm:cxn modelId="{CA1F4A37-7217-42CA-99DC-BC1D7F268105}" type="presParOf" srcId="{919809D2-54F7-4E9D-95ED-F6CA45149A55}" destId="{F4FFF132-D35B-4A89-9143-BE188B51DECC}" srcOrd="2" destOrd="0" presId="urn:microsoft.com/office/officeart/2005/8/layout/hList1"/>
    <dgm:cxn modelId="{A292458A-CA93-4A9B-A665-6F98275C22DD}" type="presParOf" srcId="{F4FFF132-D35B-4A89-9143-BE188B51DECC}" destId="{6BE5715A-8D7E-49E8-B844-CF9986562B7C}" srcOrd="0" destOrd="0" presId="urn:microsoft.com/office/officeart/2005/8/layout/hList1"/>
    <dgm:cxn modelId="{B2FA7A7C-AD06-411C-9894-A60236B7FEF1}" type="presParOf" srcId="{F4FFF132-D35B-4A89-9143-BE188B51DECC}" destId="{8CF9C652-8718-4F38-A110-EF014C718A37}" srcOrd="1" destOrd="0" presId="urn:microsoft.com/office/officeart/2005/8/layout/hList1"/>
    <dgm:cxn modelId="{058214B4-45DD-46EB-B3F6-9FA177224253}" type="presParOf" srcId="{919809D2-54F7-4E9D-95ED-F6CA45149A55}" destId="{10513695-A7AD-4F65-BBAC-AB482BC4FB4E}" srcOrd="3" destOrd="0" presId="urn:microsoft.com/office/officeart/2005/8/layout/hList1"/>
    <dgm:cxn modelId="{BB3CB2B0-7263-4FF5-849D-BDDDBCBEF9DA}" type="presParOf" srcId="{919809D2-54F7-4E9D-95ED-F6CA45149A55}" destId="{BB656D00-52DE-4F7D-B88D-C4DB7B408DE2}" srcOrd="4" destOrd="0" presId="urn:microsoft.com/office/officeart/2005/8/layout/hList1"/>
    <dgm:cxn modelId="{1490221B-3222-4A18-92CC-7454B3513C68}" type="presParOf" srcId="{BB656D00-52DE-4F7D-B88D-C4DB7B408DE2}" destId="{26DCF01F-777A-44CC-944F-34B7A2490F3C}" srcOrd="0" destOrd="0" presId="urn:microsoft.com/office/officeart/2005/8/layout/hList1"/>
    <dgm:cxn modelId="{FDAF7B54-D73B-496B-A5AC-3A3BAA1C1FD3}" type="presParOf" srcId="{BB656D00-52DE-4F7D-B88D-C4DB7B408DE2}" destId="{CA3D9CC0-3925-4703-8DBF-10B4878A7E0D}" srcOrd="1" destOrd="0" presId="urn:microsoft.com/office/officeart/2005/8/layout/hList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7D8383-AF74-4CEA-893D-ABDDA803DD48}" type="doc">
      <dgm:prSet loTypeId="urn:microsoft.com/office/officeart/2005/8/layout/h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0884FC-6F9A-403B-BF4E-FCB77DBE5823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Trước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D07AE-9EBE-4574-B8FA-9F1156814529}" type="parTrans" cxnId="{E3EDA5DD-D13B-4455-AEB7-B958DF1A3DE4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C804B0-D4DB-416B-9AA7-C8F820B23504}" type="sibTrans" cxnId="{E3EDA5DD-D13B-4455-AEB7-B958DF1A3DE4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0366A7-EA82-49F7-B5AA-9FDABB96C90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Uỷ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bổ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sung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diện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Chỉ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lụt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C33C42-330B-4594-B7AC-24F28F7D34EE}" type="parTrans" cxnId="{1F0D4CA2-1677-4D4E-83AD-D67A07EBB62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876E8-E97C-41F7-AB6E-FA9F67D299A2}" type="sibTrans" cxnId="{1F0D4CA2-1677-4D4E-83AD-D67A07EBB62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7154DF-CCE8-4193-AD14-0D92EBD9FB26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8EAE28-BF45-4329-8C68-0D3345831C4B}" type="parTrans" cxnId="{7C38C9F8-65A8-4287-BBAF-F74EA83EB85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B8AF9C-EDBE-4C6F-84E6-8F2E060FB591}" type="sibTrans" cxnId="{7C38C9F8-65A8-4287-BBAF-F74EA83EB85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7CE862-1FFA-480A-9BEE-CD181F467FC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khai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8D75B-1AB5-4639-BFB5-F2A4FBF04599}" type="parTrans" cxnId="{90D5FFA7-0B94-4846-9E78-2FCDBA6D8649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A274C0-6B06-4ADF-B685-6AE8EE9F5EAB}" type="sibTrans" cxnId="{90D5FFA7-0B94-4846-9E78-2FCDBA6D8649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945599-8D31-43E5-BD44-F224879F557E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322DC-17E1-4C84-97FE-E8B5DE5E523E}" type="parTrans" cxnId="{A8EA3A0C-0900-4D46-845D-77BE2613319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D19BFC-92CD-42CA-896B-BBBE1558BAC8}" type="sibTrans" cxnId="{A8EA3A0C-0900-4D46-845D-77BE2613319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D2345D-FFFA-4CF6-B452-527568060115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D108E3-DD2D-4212-BB7F-9A2664DC7B3E}" type="parTrans" cxnId="{8DDB3FD1-0F19-4149-A085-8BC7C3D3D82F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B213F0-CE46-4622-BC73-6C521620B90A}" type="sibTrans" cxnId="{8DDB3FD1-0F19-4149-A085-8BC7C3D3D82F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361F2-13AF-4A95-A25A-B72BD6BDAD3B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Chuẩn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tiền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93B78B-39DF-434F-A650-381EE565B0C4}" type="parTrans" cxnId="{8734AD30-E5D1-4CE7-95FE-BEF672405EBD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B4A6A6-9D24-45F4-B130-6B9D1C5444B6}" type="sibTrans" cxnId="{8734AD30-E5D1-4CE7-95FE-BEF672405EBD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3DA5DA-27C0-4C92-8F96-252260D00580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bố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trí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trữ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đặt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...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B506FD-F527-4B8F-BBA9-0E5C67E4EAB0}" type="parTrans" cxnId="{34AB7A2E-E404-4930-B06D-0F8F71580A5A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948907-8C97-4054-80CC-5BA142FDD698}" type="sibTrans" cxnId="{34AB7A2E-E404-4930-B06D-0F8F71580A5A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029DAE-4C0F-4DE2-B652-B183E8325F5B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57236B-8D69-4404-9B0B-2D216D929279}" type="parTrans" cxnId="{FEFE0DF4-9189-4C57-865F-83FAA283F418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4C6376-2A04-4BEE-95EA-67134FC4D9E1}" type="sibTrans" cxnId="{FEFE0DF4-9189-4C57-865F-83FAA283F418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845FEA-5B4A-4847-ADB4-D9C172347812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546F1A-82E0-4046-A2A7-333530112251}" type="parTrans" cxnId="{A02420CE-506C-4DA9-9F54-6BFB3A8DF24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A6A48-9E5E-4047-A6C8-FBA8938B3CDC}" type="sibTrans" cxnId="{A02420CE-506C-4DA9-9F54-6BFB3A8DF24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CE0028-446A-43A7-96DE-C22C2E31B3DF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tiền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gạo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tôm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uống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khử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trùng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...).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3C1AD-7C56-4384-A7C9-2F515F0B6627}" type="parTrans" cxnId="{C9B2A05B-2F5A-4214-90C6-FC3A94C1084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F234D9-07C0-4DCA-8A37-FBDC45C46F22}" type="sibTrans" cxnId="{C9B2A05B-2F5A-4214-90C6-FC3A94C1084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2C925C-EB4C-4E7B-97F0-341B0E59B392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chỉ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lụt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khai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trực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24/24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giờ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nắm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bắt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xử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DB2FB6-9F01-4A32-A992-9865E488F628}" type="parTrans" cxnId="{04B16420-22A2-4E60-A6AE-465E41385A5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584A4B-36A9-4D56-BDD7-81725412A0AE}" type="sibTrans" cxnId="{04B16420-22A2-4E60-A6AE-465E41385A5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500105-D344-4B44-9A3C-38D7207EECFD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tin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nhanh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317AF7-3AD5-4684-A78B-57FA29AA39C1}" type="parTrans" cxnId="{2C31F32E-5CFA-430C-857C-C0CBAE1B523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909CAF-D19A-4C09-BFAF-3E832D789D7C}" type="sibTrans" cxnId="{2C31F32E-5CFA-430C-857C-C0CBAE1B5230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8F3CDE-F1F4-4A41-B268-1D569763DBAE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839A0E-544D-41BC-9A74-2C11F6BE1CAE}" type="parTrans" cxnId="{17EFE5D8-A149-436F-BDBF-ACFA09B7C7C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AE7ECF-99F9-46F1-9173-7A78A38E25CB}" type="sibTrans" cxnId="{17EFE5D8-A149-436F-BDBF-ACFA09B7C7C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9E4F99-4328-4235-A3F1-9FBACE5AEE81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).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7761FA-5499-45C9-A7E3-C96F9D4BBBC2}" type="parTrans" cxnId="{CF873319-27F4-4A74-83DF-EFC2EC1D80C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87A72B-AB99-4E4F-9C42-1BFB9D163C86}" type="sibTrans" cxnId="{CF873319-27F4-4A74-83DF-EFC2EC1D80C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129F87-1AF2-480C-9657-9709EDA7A28D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loại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danh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sách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đặc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khăn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918F4C-AF2A-450C-86EA-F36C26D96005}" type="parTrans" cxnId="{8EEEC5A2-BCF3-46B7-A912-3745FF5ECF14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DA0EE8-3A33-4849-A909-650C481A1B79}" type="sibTrans" cxnId="{8EEEC5A2-BCF3-46B7-A912-3745FF5ECF14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AEACB-ABA3-4DA3-8D1E-B7F46DA8D933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kêu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gọi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6EAF85-1342-403C-B543-747C4EBAD9F5}" type="parTrans" cxnId="{7953F4B6-F72F-4996-9A63-6A8142E59C3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6F1020-91FF-4063-A735-3B6DD7A68E9F}" type="sibTrans" cxnId="{7953F4B6-F72F-4996-9A63-6A8142E59C3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D4D2C0-793F-46CB-8212-D501A810A0DE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tay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hưởng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lợi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A88BAB-FF90-4044-9B2C-5F216B5E6D64}" type="parTrans" cxnId="{7DCBFB77-1DC2-4B2D-8723-2D66BFB19BD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4876A9-55C6-455E-8161-06B523CB12B0}" type="sibTrans" cxnId="{7DCBFB77-1DC2-4B2D-8723-2D66BFB19BDC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E2E398-66C3-4304-A360-513C9A7C478B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ban CHPCLB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vượt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AD2A7E-8EEA-4EB8-822B-B127282DF6DF}" type="parTrans" cxnId="{36496F2D-B508-4BA0-80AD-DA0A2609D43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511228-B243-4627-8F68-3569C238112D}" type="sibTrans" cxnId="{36496F2D-B508-4BA0-80AD-DA0A2609D43B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E7087B-B8CC-4A79-B4E9-47B187F9F205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trở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sửa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cửa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sớm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ổn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cuộc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8A718D-0572-40BF-9370-6539C779A3AC}" type="parTrans" cxnId="{3B18A9E9-3064-4B2A-8F8E-EFB084D9F37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6B21A-7DDE-4338-A7FC-B3BF7F845805}" type="sibTrans" cxnId="{3B18A9E9-3064-4B2A-8F8E-EFB084D9F377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17537F-2E2B-4EAE-A558-6463277E40D2}">
      <dgm:prSet custT="1"/>
      <dgm:spPr>
        <a:ln>
          <a:noFill/>
        </a:ln>
      </dgm:spPr>
      <dgm:t>
        <a:bodyPr/>
        <a:lstStyle/>
        <a:p>
          <a:pPr algn="just"/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Tuỳ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ngoài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ổn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cuộc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hỏng</a:t>
          </a:r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AB5B31-0219-43B4-BC73-B6F352278048}" type="parTrans" cxnId="{1E310A50-60B4-4104-9356-482555859828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171A48-6EF8-46B6-BD90-5CC96FFEB2FD}" type="sibTrans" cxnId="{1E310A50-60B4-4104-9356-482555859828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9809D2-54F7-4E9D-95ED-F6CA45149A55}" type="pres">
      <dgm:prSet presAssocID="{457D8383-AF74-4CEA-893D-ABDDA803DD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898E01-BB36-42D9-AEBF-973ABDB282C0}" type="pres">
      <dgm:prSet presAssocID="{5C0884FC-6F9A-403B-BF4E-FCB77DBE5823}" presName="composite" presStyleCnt="0"/>
      <dgm:spPr/>
    </dgm:pt>
    <dgm:pt modelId="{DEEC1697-C44C-42E6-8E5B-89B3463E086F}" type="pres">
      <dgm:prSet presAssocID="{5C0884FC-6F9A-403B-BF4E-FCB77DBE582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A472F-BAA1-4C66-BC65-712B2C0714EC}" type="pres">
      <dgm:prSet presAssocID="{5C0884FC-6F9A-403B-BF4E-FCB77DBE582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890A3-7956-43F5-A05E-6C8E95F2529F}" type="pres">
      <dgm:prSet presAssocID="{F9C804B0-D4DB-416B-9AA7-C8F820B23504}" presName="space" presStyleCnt="0"/>
      <dgm:spPr/>
    </dgm:pt>
    <dgm:pt modelId="{F4FFF132-D35B-4A89-9143-BE188B51DECC}" type="pres">
      <dgm:prSet presAssocID="{337154DF-CCE8-4193-AD14-0D92EBD9FB26}" presName="composite" presStyleCnt="0"/>
      <dgm:spPr/>
    </dgm:pt>
    <dgm:pt modelId="{6BE5715A-8D7E-49E8-B844-CF9986562B7C}" type="pres">
      <dgm:prSet presAssocID="{337154DF-CCE8-4193-AD14-0D92EBD9FB2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9C652-8718-4F38-A110-EF014C718A37}" type="pres">
      <dgm:prSet presAssocID="{337154DF-CCE8-4193-AD14-0D92EBD9FB2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13695-A7AD-4F65-BBAC-AB482BC4FB4E}" type="pres">
      <dgm:prSet presAssocID="{90B8AF9C-EDBE-4C6F-84E6-8F2E060FB591}" presName="space" presStyleCnt="0"/>
      <dgm:spPr/>
    </dgm:pt>
    <dgm:pt modelId="{BB656D00-52DE-4F7D-B88D-C4DB7B408DE2}" type="pres">
      <dgm:prSet presAssocID="{07945599-8D31-43E5-BD44-F224879F557E}" presName="composite" presStyleCnt="0"/>
      <dgm:spPr/>
    </dgm:pt>
    <dgm:pt modelId="{26DCF01F-777A-44CC-944F-34B7A2490F3C}" type="pres">
      <dgm:prSet presAssocID="{07945599-8D31-43E5-BD44-F224879F557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3D9CC0-3925-4703-8DBF-10B4878A7E0D}" type="pres">
      <dgm:prSet presAssocID="{07945599-8D31-43E5-BD44-F224879F557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310A50-60B4-4104-9356-482555859828}" srcId="{07945599-8D31-43E5-BD44-F224879F557E}" destId="{4217537F-2E2B-4EAE-A558-6463277E40D2}" srcOrd="3" destOrd="0" parTransId="{D5AB5B31-0219-43B4-BC73-B6F352278048}" sibTransId="{8C171A48-6EF8-46B6-BD90-5CC96FFEB2FD}"/>
    <dgm:cxn modelId="{12A8DEA7-7083-493A-8C1C-44EBBC38B0DA}" type="presOf" srcId="{07945599-8D31-43E5-BD44-F224879F557E}" destId="{26DCF01F-777A-44CC-944F-34B7A2490F3C}" srcOrd="0" destOrd="0" presId="urn:microsoft.com/office/officeart/2005/8/layout/hList1"/>
    <dgm:cxn modelId="{678D9DAD-0DFD-40AE-9D5D-5D9ACBA052E7}" type="presOf" srcId="{6F2361F2-13AF-4A95-A25A-B72BD6BDAD3B}" destId="{836A472F-BAA1-4C66-BC65-712B2C0714EC}" srcOrd="0" destOrd="1" presId="urn:microsoft.com/office/officeart/2005/8/layout/hList1"/>
    <dgm:cxn modelId="{A71746D6-49B7-4930-B233-9AD68FA0C9F8}" type="presOf" srcId="{4217537F-2E2B-4EAE-A558-6463277E40D2}" destId="{CA3D9CC0-3925-4703-8DBF-10B4878A7E0D}" srcOrd="0" destOrd="3" presId="urn:microsoft.com/office/officeart/2005/8/layout/hList1"/>
    <dgm:cxn modelId="{5716762E-9287-4C06-B87F-21F9DB8C53B4}" type="presOf" srcId="{09845FEA-5B4A-4847-ADB4-D9C172347812}" destId="{836A472F-BAA1-4C66-BC65-712B2C0714EC}" srcOrd="0" destOrd="4" presId="urn:microsoft.com/office/officeart/2005/8/layout/hList1"/>
    <dgm:cxn modelId="{34AB7A2E-E404-4930-B06D-0F8F71580A5A}" srcId="{5C0884FC-6F9A-403B-BF4E-FCB77DBE5823}" destId="{5B3DA5DA-27C0-4C92-8F96-252260D00580}" srcOrd="2" destOrd="0" parTransId="{29B506FD-F527-4B8F-BBA9-0E5C67E4EAB0}" sibTransId="{4A948907-8C97-4054-80CC-5BA142FDD698}"/>
    <dgm:cxn modelId="{8D23AC8E-D4E8-435E-ABF4-A256DEBB0201}" type="presOf" srcId="{5B3DA5DA-27C0-4C92-8F96-252260D00580}" destId="{836A472F-BAA1-4C66-BC65-712B2C0714EC}" srcOrd="0" destOrd="2" presId="urn:microsoft.com/office/officeart/2005/8/layout/hList1"/>
    <dgm:cxn modelId="{2C31F32E-5CFA-430C-857C-C0CBAE1B5230}" srcId="{337154DF-CCE8-4193-AD14-0D92EBD9FB26}" destId="{F4500105-D344-4B44-9A3C-38D7207EECFD}" srcOrd="2" destOrd="0" parTransId="{6A317AF7-3AD5-4684-A78B-57FA29AA39C1}" sibTransId="{2D909CAF-D19A-4C09-BFAF-3E832D789D7C}"/>
    <dgm:cxn modelId="{B7DA81BD-955D-4230-87A2-C711C132B4FE}" type="presOf" srcId="{60D4D2C0-793F-46CB-8212-D501A810A0DE}" destId="{8CF9C652-8718-4F38-A110-EF014C718A37}" srcOrd="0" destOrd="7" presId="urn:microsoft.com/office/officeart/2005/8/layout/hList1"/>
    <dgm:cxn modelId="{F8E3F99C-B97C-46D2-B0C9-10000D6DF833}" type="presOf" srcId="{D3CE0028-446A-43A7-96DE-C22C2E31B3DF}" destId="{836A472F-BAA1-4C66-BC65-712B2C0714EC}" srcOrd="0" destOrd="5" presId="urn:microsoft.com/office/officeart/2005/8/layout/hList1"/>
    <dgm:cxn modelId="{A99B63F3-650B-4300-9363-B98A71EBDDA4}" type="presOf" srcId="{4B029DAE-4C0F-4DE2-B652-B183E8325F5B}" destId="{836A472F-BAA1-4C66-BC65-712B2C0714EC}" srcOrd="0" destOrd="3" presId="urn:microsoft.com/office/officeart/2005/8/layout/hList1"/>
    <dgm:cxn modelId="{1F0D4CA2-1677-4D4E-83AD-D67A07EBB62B}" srcId="{5C0884FC-6F9A-403B-BF4E-FCB77DBE5823}" destId="{AC0366A7-EA82-49F7-B5AA-9FDABB96C906}" srcOrd="0" destOrd="0" parTransId="{93C33C42-330B-4594-B7AC-24F28F7D34EE}" sibTransId="{E40876E8-E97C-41F7-AB6E-FA9F67D299A2}"/>
    <dgm:cxn modelId="{E3EDA5DD-D13B-4455-AEB7-B958DF1A3DE4}" srcId="{457D8383-AF74-4CEA-893D-ABDDA803DD48}" destId="{5C0884FC-6F9A-403B-BF4E-FCB77DBE5823}" srcOrd="0" destOrd="0" parTransId="{BA7D07AE-9EBE-4574-B8FA-9F1156814529}" sibTransId="{F9C804B0-D4DB-416B-9AA7-C8F820B23504}"/>
    <dgm:cxn modelId="{90D5FFA7-0B94-4846-9E78-2FCDBA6D8649}" srcId="{337154DF-CCE8-4193-AD14-0D92EBD9FB26}" destId="{427CE862-1FFA-480A-9BEE-CD181F467FC6}" srcOrd="0" destOrd="0" parTransId="{3878D75B-1AB5-4639-BFB5-F2A4FBF04599}" sibTransId="{1CA274C0-6B06-4ADF-B685-6AE8EE9F5EAB}"/>
    <dgm:cxn modelId="{36496F2D-B508-4BA0-80AD-DA0A2609D43B}" srcId="{07945599-8D31-43E5-BD44-F224879F557E}" destId="{C1E2E398-66C3-4304-A360-513C9A7C478B}" srcOrd="1" destOrd="0" parTransId="{ACAD2A7E-8EEA-4EB8-822B-B127282DF6DF}" sibTransId="{47511228-B243-4627-8F68-3569C238112D}"/>
    <dgm:cxn modelId="{1F982D1E-CC46-448B-A48B-65FD4411EDB0}" type="presOf" srcId="{B3129F87-1AF2-480C-9657-9709EDA7A28D}" destId="{8CF9C652-8718-4F38-A110-EF014C718A37}" srcOrd="0" destOrd="5" presId="urn:microsoft.com/office/officeart/2005/8/layout/hList1"/>
    <dgm:cxn modelId="{C7EC8EEC-4C60-4220-A140-7DA03552DC73}" type="presOf" srcId="{89D2345D-FFFA-4CF6-B452-527568060115}" destId="{CA3D9CC0-3925-4703-8DBF-10B4878A7E0D}" srcOrd="0" destOrd="0" presId="urn:microsoft.com/office/officeart/2005/8/layout/hList1"/>
    <dgm:cxn modelId="{7DCBFB77-1DC2-4B2D-8723-2D66BFB19BDC}" srcId="{337154DF-CCE8-4193-AD14-0D92EBD9FB26}" destId="{60D4D2C0-793F-46CB-8212-D501A810A0DE}" srcOrd="7" destOrd="0" parTransId="{37A88BAB-FF90-4044-9B2C-5F216B5E6D64}" sibTransId="{8F4876A9-55C6-455E-8161-06B523CB12B0}"/>
    <dgm:cxn modelId="{B711E81C-2CFD-4430-AEDD-D728E897E7BF}" type="presOf" srcId="{C7E7087B-B8CC-4A79-B4E9-47B187F9F205}" destId="{CA3D9CC0-3925-4703-8DBF-10B4878A7E0D}" srcOrd="0" destOrd="2" presId="urn:microsoft.com/office/officeart/2005/8/layout/hList1"/>
    <dgm:cxn modelId="{C9B2A05B-2F5A-4214-90C6-FC3A94C1084B}" srcId="{5C0884FC-6F9A-403B-BF4E-FCB77DBE5823}" destId="{D3CE0028-446A-43A7-96DE-C22C2E31B3DF}" srcOrd="5" destOrd="0" parTransId="{E5C3C1AD-7C56-4384-A7C9-2F515F0B6627}" sibTransId="{07F234D9-07C0-4DCA-8A37-FBDC45C46F22}"/>
    <dgm:cxn modelId="{9ED0BF4E-C53E-4DB5-95B4-5E1540D434B6}" type="presOf" srcId="{457D8383-AF74-4CEA-893D-ABDDA803DD48}" destId="{919809D2-54F7-4E9D-95ED-F6CA45149A55}" srcOrd="0" destOrd="0" presId="urn:microsoft.com/office/officeart/2005/8/layout/hList1"/>
    <dgm:cxn modelId="{7C38C9F8-65A8-4287-BBAF-F74EA83EB850}" srcId="{457D8383-AF74-4CEA-893D-ABDDA803DD48}" destId="{337154DF-CCE8-4193-AD14-0D92EBD9FB26}" srcOrd="1" destOrd="0" parTransId="{BC8EAE28-BF45-4329-8C68-0D3345831C4B}" sibTransId="{90B8AF9C-EDBE-4C6F-84E6-8F2E060FB591}"/>
    <dgm:cxn modelId="{A02420CE-506C-4DA9-9F54-6BFB3A8DF247}" srcId="{5C0884FC-6F9A-403B-BF4E-FCB77DBE5823}" destId="{09845FEA-5B4A-4847-ADB4-D9C172347812}" srcOrd="4" destOrd="0" parTransId="{3F546F1A-82E0-4046-A2A7-333530112251}" sibTransId="{BD5A6A48-9E5E-4047-A6C8-FBA8938B3CDC}"/>
    <dgm:cxn modelId="{8DDB3FD1-0F19-4149-A085-8BC7C3D3D82F}" srcId="{07945599-8D31-43E5-BD44-F224879F557E}" destId="{89D2345D-FFFA-4CF6-B452-527568060115}" srcOrd="0" destOrd="0" parTransId="{2AD108E3-DD2D-4212-BB7F-9A2664DC7B3E}" sibTransId="{9AB213F0-CE46-4622-BC73-6C521620B90A}"/>
    <dgm:cxn modelId="{BAF22E30-3DA4-49C4-BDDD-C57C80A4BEE5}" type="presOf" srcId="{AC3AEACB-ABA3-4DA3-8D1E-B7F46DA8D933}" destId="{8CF9C652-8718-4F38-A110-EF014C718A37}" srcOrd="0" destOrd="6" presId="urn:microsoft.com/office/officeart/2005/8/layout/hList1"/>
    <dgm:cxn modelId="{04B16420-22A2-4E60-A6AE-465E41385A57}" srcId="{337154DF-CCE8-4193-AD14-0D92EBD9FB26}" destId="{BF2C925C-EB4C-4E7B-97F0-341B0E59B392}" srcOrd="1" destOrd="0" parTransId="{71DB2FB6-9F01-4A32-A992-9865E488F628}" sibTransId="{17584A4B-36A9-4D56-BDD7-81725412A0AE}"/>
    <dgm:cxn modelId="{A8EA3A0C-0900-4D46-845D-77BE26133190}" srcId="{457D8383-AF74-4CEA-893D-ABDDA803DD48}" destId="{07945599-8D31-43E5-BD44-F224879F557E}" srcOrd="2" destOrd="0" parTransId="{24A322DC-17E1-4C84-97FE-E8B5DE5E523E}" sibTransId="{FCD19BFC-92CD-42CA-896B-BBBE1558BAC8}"/>
    <dgm:cxn modelId="{4DE35491-EB01-428E-86D6-A9B05DA9B8D9}" type="presOf" srcId="{C1E2E398-66C3-4304-A360-513C9A7C478B}" destId="{CA3D9CC0-3925-4703-8DBF-10B4878A7E0D}" srcOrd="0" destOrd="1" presId="urn:microsoft.com/office/officeart/2005/8/layout/hList1"/>
    <dgm:cxn modelId="{C97AF7C3-1E93-4E8E-B5E3-DDFC66572E85}" type="presOf" srcId="{7C8F3CDE-F1F4-4A41-B268-1D569763DBAE}" destId="{8CF9C652-8718-4F38-A110-EF014C718A37}" srcOrd="0" destOrd="3" presId="urn:microsoft.com/office/officeart/2005/8/layout/hList1"/>
    <dgm:cxn modelId="{A24659AD-C6B2-4941-94BF-75DB54DF6DF5}" type="presOf" srcId="{BF2C925C-EB4C-4E7B-97F0-341B0E59B392}" destId="{8CF9C652-8718-4F38-A110-EF014C718A37}" srcOrd="0" destOrd="1" presId="urn:microsoft.com/office/officeart/2005/8/layout/hList1"/>
    <dgm:cxn modelId="{C2D8E68E-F97E-4133-B519-483B927A6607}" type="presOf" srcId="{337154DF-CCE8-4193-AD14-0D92EBD9FB26}" destId="{6BE5715A-8D7E-49E8-B844-CF9986562B7C}" srcOrd="0" destOrd="0" presId="urn:microsoft.com/office/officeart/2005/8/layout/hList1"/>
    <dgm:cxn modelId="{FD293038-294D-4531-A5EE-49172BEE536E}" type="presOf" srcId="{319E4F99-4328-4235-A3F1-9FBACE5AEE81}" destId="{8CF9C652-8718-4F38-A110-EF014C718A37}" srcOrd="0" destOrd="4" presId="urn:microsoft.com/office/officeart/2005/8/layout/hList1"/>
    <dgm:cxn modelId="{0C75D2DB-9F4A-453A-802D-0B40D848A49E}" type="presOf" srcId="{AC0366A7-EA82-49F7-B5AA-9FDABB96C906}" destId="{836A472F-BAA1-4C66-BC65-712B2C0714EC}" srcOrd="0" destOrd="0" presId="urn:microsoft.com/office/officeart/2005/8/layout/hList1"/>
    <dgm:cxn modelId="{AF0382E0-F058-4A4E-ACD9-B1BEFE0AE60F}" type="presOf" srcId="{427CE862-1FFA-480A-9BEE-CD181F467FC6}" destId="{8CF9C652-8718-4F38-A110-EF014C718A37}" srcOrd="0" destOrd="0" presId="urn:microsoft.com/office/officeart/2005/8/layout/hList1"/>
    <dgm:cxn modelId="{CF873319-27F4-4A74-83DF-EFC2EC1D80CC}" srcId="{337154DF-CCE8-4193-AD14-0D92EBD9FB26}" destId="{319E4F99-4328-4235-A3F1-9FBACE5AEE81}" srcOrd="4" destOrd="0" parTransId="{577761FA-5499-45C9-A7E3-C96F9D4BBBC2}" sibTransId="{F687A72B-AB99-4E4F-9C42-1BFB9D163C86}"/>
    <dgm:cxn modelId="{3B18A9E9-3064-4B2A-8F8E-EFB084D9F377}" srcId="{07945599-8D31-43E5-BD44-F224879F557E}" destId="{C7E7087B-B8CC-4A79-B4E9-47B187F9F205}" srcOrd="2" destOrd="0" parTransId="{4D8A718D-0572-40BF-9370-6539C779A3AC}" sibTransId="{AA66B21A-7DDE-4338-A7FC-B3BF7F845805}"/>
    <dgm:cxn modelId="{7953F4B6-F72F-4996-9A63-6A8142E59C33}" srcId="{337154DF-CCE8-4193-AD14-0D92EBD9FB26}" destId="{AC3AEACB-ABA3-4DA3-8D1E-B7F46DA8D933}" srcOrd="6" destOrd="0" parTransId="{9E6EAF85-1342-403C-B543-747C4EBAD9F5}" sibTransId="{336F1020-91FF-4063-A735-3B6DD7A68E9F}"/>
    <dgm:cxn modelId="{8EEEC5A2-BCF3-46B7-A912-3745FF5ECF14}" srcId="{337154DF-CCE8-4193-AD14-0D92EBD9FB26}" destId="{B3129F87-1AF2-480C-9657-9709EDA7A28D}" srcOrd="5" destOrd="0" parTransId="{B5918F4C-AF2A-450C-86EA-F36C26D96005}" sibTransId="{D1DA0EE8-3A33-4849-A909-650C481A1B79}"/>
    <dgm:cxn modelId="{17EFE5D8-A149-436F-BDBF-ACFA09B7C7CC}" srcId="{337154DF-CCE8-4193-AD14-0D92EBD9FB26}" destId="{7C8F3CDE-F1F4-4A41-B268-1D569763DBAE}" srcOrd="3" destOrd="0" parTransId="{19839A0E-544D-41BC-9A74-2C11F6BE1CAE}" sibTransId="{6BAE7ECF-99F9-46F1-9173-7A78A38E25CB}"/>
    <dgm:cxn modelId="{490E77B0-8C2C-4819-8791-C318112537BE}" type="presOf" srcId="{F4500105-D344-4B44-9A3C-38D7207EECFD}" destId="{8CF9C652-8718-4F38-A110-EF014C718A37}" srcOrd="0" destOrd="2" presId="urn:microsoft.com/office/officeart/2005/8/layout/hList1"/>
    <dgm:cxn modelId="{FEFE0DF4-9189-4C57-865F-83FAA283F418}" srcId="{5C0884FC-6F9A-403B-BF4E-FCB77DBE5823}" destId="{4B029DAE-4C0F-4DE2-B652-B183E8325F5B}" srcOrd="3" destOrd="0" parTransId="{6257236B-8D69-4404-9B0B-2D216D929279}" sibTransId="{0A4C6376-2A04-4BEE-95EA-67134FC4D9E1}"/>
    <dgm:cxn modelId="{8734AD30-E5D1-4CE7-95FE-BEF672405EBD}" srcId="{5C0884FC-6F9A-403B-BF4E-FCB77DBE5823}" destId="{6F2361F2-13AF-4A95-A25A-B72BD6BDAD3B}" srcOrd="1" destOrd="0" parTransId="{8E93B78B-39DF-434F-A650-381EE565B0C4}" sibTransId="{00B4A6A6-9D24-45F4-B130-6B9D1C5444B6}"/>
    <dgm:cxn modelId="{D041EAC9-DD73-416A-A5F2-908CD05D8CB2}" type="presOf" srcId="{5C0884FC-6F9A-403B-BF4E-FCB77DBE5823}" destId="{DEEC1697-C44C-42E6-8E5B-89B3463E086F}" srcOrd="0" destOrd="0" presId="urn:microsoft.com/office/officeart/2005/8/layout/hList1"/>
    <dgm:cxn modelId="{FCC431DB-9ACF-4359-B438-DAA921F79D30}" type="presParOf" srcId="{919809D2-54F7-4E9D-95ED-F6CA45149A55}" destId="{8E898E01-BB36-42D9-AEBF-973ABDB282C0}" srcOrd="0" destOrd="0" presId="urn:microsoft.com/office/officeart/2005/8/layout/hList1"/>
    <dgm:cxn modelId="{9E7665B0-91A2-4506-A48F-DCA22BAFF023}" type="presParOf" srcId="{8E898E01-BB36-42D9-AEBF-973ABDB282C0}" destId="{DEEC1697-C44C-42E6-8E5B-89B3463E086F}" srcOrd="0" destOrd="0" presId="urn:microsoft.com/office/officeart/2005/8/layout/hList1"/>
    <dgm:cxn modelId="{17675E24-49DA-4B7A-B27B-47330CEEBA49}" type="presParOf" srcId="{8E898E01-BB36-42D9-AEBF-973ABDB282C0}" destId="{836A472F-BAA1-4C66-BC65-712B2C0714EC}" srcOrd="1" destOrd="0" presId="urn:microsoft.com/office/officeart/2005/8/layout/hList1"/>
    <dgm:cxn modelId="{63983905-5A10-4FB4-A499-19E981E86B48}" type="presParOf" srcId="{919809D2-54F7-4E9D-95ED-F6CA45149A55}" destId="{312890A3-7956-43F5-A05E-6C8E95F2529F}" srcOrd="1" destOrd="0" presId="urn:microsoft.com/office/officeart/2005/8/layout/hList1"/>
    <dgm:cxn modelId="{4C59602C-863B-463F-8D8B-1E8A22762EAC}" type="presParOf" srcId="{919809D2-54F7-4E9D-95ED-F6CA45149A55}" destId="{F4FFF132-D35B-4A89-9143-BE188B51DECC}" srcOrd="2" destOrd="0" presId="urn:microsoft.com/office/officeart/2005/8/layout/hList1"/>
    <dgm:cxn modelId="{AEB6E18D-F442-4752-833F-F19F755057DB}" type="presParOf" srcId="{F4FFF132-D35B-4A89-9143-BE188B51DECC}" destId="{6BE5715A-8D7E-49E8-B844-CF9986562B7C}" srcOrd="0" destOrd="0" presId="urn:microsoft.com/office/officeart/2005/8/layout/hList1"/>
    <dgm:cxn modelId="{6D8E9F4B-FFA0-4D34-95BA-FB6CC4023F5A}" type="presParOf" srcId="{F4FFF132-D35B-4A89-9143-BE188B51DECC}" destId="{8CF9C652-8718-4F38-A110-EF014C718A37}" srcOrd="1" destOrd="0" presId="urn:microsoft.com/office/officeart/2005/8/layout/hList1"/>
    <dgm:cxn modelId="{14644A28-405E-4A84-9D64-ACEDB2456D10}" type="presParOf" srcId="{919809D2-54F7-4E9D-95ED-F6CA45149A55}" destId="{10513695-A7AD-4F65-BBAC-AB482BC4FB4E}" srcOrd="3" destOrd="0" presId="urn:microsoft.com/office/officeart/2005/8/layout/hList1"/>
    <dgm:cxn modelId="{4122E64C-1B1A-494C-9098-D6B42C800632}" type="presParOf" srcId="{919809D2-54F7-4E9D-95ED-F6CA45149A55}" destId="{BB656D00-52DE-4F7D-B88D-C4DB7B408DE2}" srcOrd="4" destOrd="0" presId="urn:microsoft.com/office/officeart/2005/8/layout/hList1"/>
    <dgm:cxn modelId="{2A90B686-C377-4239-984C-3EA5765AFE69}" type="presParOf" srcId="{BB656D00-52DE-4F7D-B88D-C4DB7B408DE2}" destId="{26DCF01F-777A-44CC-944F-34B7A2490F3C}" srcOrd="0" destOrd="0" presId="urn:microsoft.com/office/officeart/2005/8/layout/hList1"/>
    <dgm:cxn modelId="{E3C54552-D3DD-4BF3-AF5C-288EE4FEB9FC}" type="presParOf" srcId="{BB656D00-52DE-4F7D-B88D-C4DB7B408DE2}" destId="{CA3D9CC0-3925-4703-8DBF-10B4878A7E0D}" srcOrd="1" destOrd="0" presId="urn:microsoft.com/office/officeart/2005/8/layout/hList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F4067-40CC-48EF-B7DC-CE97558AEF43}">
      <dsp:nvSpPr>
        <dsp:cNvPr id="0" name=""/>
        <dsp:cNvSpPr/>
      </dsp:nvSpPr>
      <dsp:spPr>
        <a:xfrm rot="10800000">
          <a:off x="3146281" y="395"/>
          <a:ext cx="8030391" cy="898028"/>
        </a:xfrm>
        <a:prstGeom prst="homePlat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6006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I.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khái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niệm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2000" b="1" kern="1200" cap="none" spc="0" dirty="0">
            <a:ln w="19050">
              <a:prstDash val="solid"/>
            </a:ln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10800000">
        <a:off x="3370788" y="395"/>
        <a:ext cx="7805884" cy="898028"/>
      </dsp:txXfrm>
    </dsp:sp>
    <dsp:sp modelId="{61AEBF0D-D49A-44CC-96A5-7A2F1A6603BD}">
      <dsp:nvSpPr>
        <dsp:cNvPr id="0" name=""/>
        <dsp:cNvSpPr/>
      </dsp:nvSpPr>
      <dsp:spPr>
        <a:xfrm>
          <a:off x="2234534" y="781"/>
          <a:ext cx="898028" cy="89802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6E44AC7-2A51-4FC8-B3B5-6837AABEA599}">
      <dsp:nvSpPr>
        <dsp:cNvPr id="0" name=""/>
        <dsp:cNvSpPr/>
      </dsp:nvSpPr>
      <dsp:spPr>
        <a:xfrm rot="10800000">
          <a:off x="3102053" y="1123317"/>
          <a:ext cx="8009197" cy="898028"/>
        </a:xfrm>
        <a:prstGeom prst="homePlat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6006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II.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2000" b="1" kern="1200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10800000">
        <a:off x="3326560" y="1123317"/>
        <a:ext cx="7784690" cy="898028"/>
      </dsp:txXfrm>
    </dsp:sp>
    <dsp:sp modelId="{A8A68E56-8B44-4E2F-A466-A322EBD7B0DA}">
      <dsp:nvSpPr>
        <dsp:cNvPr id="0" name=""/>
        <dsp:cNvSpPr/>
      </dsp:nvSpPr>
      <dsp:spPr>
        <a:xfrm>
          <a:off x="2223749" y="1123317"/>
          <a:ext cx="898028" cy="898028"/>
        </a:xfrm>
        <a:prstGeom prst="ellipse">
          <a:avLst/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828" t="2666" r="1934" b="2074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9A45809-0B12-4E7F-809C-B2AA39521460}">
      <dsp:nvSpPr>
        <dsp:cNvPr id="0" name=""/>
        <dsp:cNvSpPr/>
      </dsp:nvSpPr>
      <dsp:spPr>
        <a:xfrm rot="10800000">
          <a:off x="3102053" y="2245853"/>
          <a:ext cx="8009197" cy="898028"/>
        </a:xfrm>
        <a:prstGeom prst="homePlat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6006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III.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trước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2000" b="1" kern="1200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10800000">
        <a:off x="3326560" y="2245853"/>
        <a:ext cx="7784690" cy="898028"/>
      </dsp:txXfrm>
    </dsp:sp>
    <dsp:sp modelId="{051A2669-8B09-49B2-82EB-109A9FBAFA6B}">
      <dsp:nvSpPr>
        <dsp:cNvPr id="0" name=""/>
        <dsp:cNvSpPr/>
      </dsp:nvSpPr>
      <dsp:spPr>
        <a:xfrm>
          <a:off x="2223749" y="2245853"/>
          <a:ext cx="898028" cy="898028"/>
        </a:xfrm>
        <a:prstGeom prst="ellipse">
          <a:avLst/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32" t="1507" r="916" b="1191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B409DC1-232A-4064-8880-9EB2D161606F}">
      <dsp:nvSpPr>
        <dsp:cNvPr id="0" name=""/>
        <dsp:cNvSpPr/>
      </dsp:nvSpPr>
      <dsp:spPr>
        <a:xfrm rot="10800000">
          <a:off x="3102053" y="3368389"/>
          <a:ext cx="8009197" cy="898028"/>
        </a:xfrm>
        <a:prstGeom prst="homePlat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6006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IV.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2000" b="1" kern="1200" cap="none" spc="0" dirty="0">
            <a:ln w="19050">
              <a:prstDash val="solid"/>
            </a:ln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 rot="10800000">
        <a:off x="3326560" y="3368389"/>
        <a:ext cx="7784690" cy="898028"/>
      </dsp:txXfrm>
    </dsp:sp>
    <dsp:sp modelId="{4AE8D5CC-570D-44A0-B2FE-11C649C5111C}">
      <dsp:nvSpPr>
        <dsp:cNvPr id="0" name=""/>
        <dsp:cNvSpPr/>
      </dsp:nvSpPr>
      <dsp:spPr>
        <a:xfrm>
          <a:off x="2223749" y="3368389"/>
          <a:ext cx="898028" cy="898028"/>
        </a:xfrm>
        <a:prstGeom prst="ellipse">
          <a:avLst/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32" t="1507" r="916" b="1191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07719-2C60-4E0C-A51C-3525401D624D}">
      <dsp:nvSpPr>
        <dsp:cNvPr id="0" name=""/>
        <dsp:cNvSpPr/>
      </dsp:nvSpPr>
      <dsp:spPr>
        <a:xfrm>
          <a:off x="1191713" y="750373"/>
          <a:ext cx="2232721" cy="3855559"/>
        </a:xfrm>
        <a:prstGeom prst="round2Diag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thái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bình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đặc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trư­ng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kê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đất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trắc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chuỗi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đủ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dài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yếu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bao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nhiệt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ẩm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chuyển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không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bức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xạ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nhiệt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48948" y="750373"/>
        <a:ext cx="1875485" cy="3855559"/>
      </dsp:txXfrm>
    </dsp:sp>
    <dsp:sp modelId="{15BC828B-DD84-48F1-B224-AEED44CF84CC}">
      <dsp:nvSpPr>
        <dsp:cNvPr id="0" name=""/>
        <dsp:cNvSpPr/>
      </dsp:nvSpPr>
      <dsp:spPr>
        <a:xfrm>
          <a:off x="928" y="154981"/>
          <a:ext cx="1488480" cy="1488480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11" y="372964"/>
        <a:ext cx="1052514" cy="1052514"/>
      </dsp:txXfrm>
    </dsp:sp>
    <dsp:sp modelId="{E974FA06-C647-42CA-8A2B-873D8F995526}">
      <dsp:nvSpPr>
        <dsp:cNvPr id="0" name=""/>
        <dsp:cNvSpPr/>
      </dsp:nvSpPr>
      <dsp:spPr>
        <a:xfrm>
          <a:off x="4912915" y="750373"/>
          <a:ext cx="2232721" cy="3855559"/>
        </a:xfrm>
        <a:prstGeom prst="round2Diag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thái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0151" y="750373"/>
        <a:ext cx="1875485" cy="3855559"/>
      </dsp:txXfrm>
    </dsp:sp>
    <dsp:sp modelId="{400E8E3D-D663-46BC-88AB-F12F55B38696}">
      <dsp:nvSpPr>
        <dsp:cNvPr id="0" name=""/>
        <dsp:cNvSpPr/>
      </dsp:nvSpPr>
      <dsp:spPr>
        <a:xfrm>
          <a:off x="3722130" y="154981"/>
          <a:ext cx="1488480" cy="1488480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tiết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40113" y="372964"/>
        <a:ext cx="1052514" cy="1052514"/>
      </dsp:txXfrm>
    </dsp:sp>
    <dsp:sp modelId="{63552AD7-4454-46FD-BBD5-E5140B44FA8A}">
      <dsp:nvSpPr>
        <dsp:cNvPr id="0" name=""/>
        <dsp:cNvSpPr/>
      </dsp:nvSpPr>
      <dsp:spPr>
        <a:xfrm>
          <a:off x="8634117" y="750373"/>
          <a:ext cx="2232721" cy="3855559"/>
        </a:xfrm>
        <a:prstGeom prst="round2Diag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trực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thay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phần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quyển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toàn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tăng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thêm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nhiên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quan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trắc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91353" y="750373"/>
        <a:ext cx="1875485" cy="3855559"/>
      </dsp:txXfrm>
    </dsp:sp>
    <dsp:sp modelId="{0F71C994-A651-4871-8128-AC9A32D0C562}">
      <dsp:nvSpPr>
        <dsp:cNvPr id="0" name=""/>
        <dsp:cNvSpPr/>
      </dsp:nvSpPr>
      <dsp:spPr>
        <a:xfrm>
          <a:off x="7443333" y="154981"/>
          <a:ext cx="1488480" cy="1488480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Biến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đổi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khí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hậu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61316" y="372964"/>
        <a:ext cx="1052514" cy="10525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3958C-E1BC-4CFE-A580-67227D3F4073}">
      <dsp:nvSpPr>
        <dsp:cNvPr id="0" name=""/>
        <dsp:cNvSpPr/>
      </dsp:nvSpPr>
      <dsp:spPr>
        <a:xfrm rot="5400000">
          <a:off x="7317716" y="-3299898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tượng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thất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103661"/>
        <a:ext cx="7313895" cy="535759"/>
      </dsp:txXfrm>
    </dsp:sp>
    <dsp:sp modelId="{59FE8B44-60A3-433F-AEBB-1B9E6A41C70D}">
      <dsp:nvSpPr>
        <dsp:cNvPr id="0" name=""/>
        <dsp:cNvSpPr/>
      </dsp:nvSpPr>
      <dsp:spPr>
        <a:xfrm>
          <a:off x="187229" y="463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36692"/>
        <a:ext cx="3683452" cy="669698"/>
      </dsp:txXfrm>
    </dsp:sp>
    <dsp:sp modelId="{87F8F6D7-FC5D-46B4-9F08-9456BA657958}">
      <dsp:nvSpPr>
        <dsp:cNvPr id="0" name=""/>
        <dsp:cNvSpPr/>
      </dsp:nvSpPr>
      <dsp:spPr>
        <a:xfrm rot="5400000">
          <a:off x="7317716" y="-2520634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nhiều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lớn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882925"/>
        <a:ext cx="7313895" cy="535759"/>
      </dsp:txXfrm>
    </dsp:sp>
    <dsp:sp modelId="{06128623-D69D-4EC8-B8F4-2D8A53AC55E1}">
      <dsp:nvSpPr>
        <dsp:cNvPr id="0" name=""/>
        <dsp:cNvSpPr/>
      </dsp:nvSpPr>
      <dsp:spPr>
        <a:xfrm>
          <a:off x="187229" y="779727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6.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815956"/>
        <a:ext cx="3683452" cy="669698"/>
      </dsp:txXfrm>
    </dsp:sp>
    <dsp:sp modelId="{E7FB4B2A-4E5A-40A7-8DCD-88FC9687BB59}">
      <dsp:nvSpPr>
        <dsp:cNvPr id="0" name=""/>
        <dsp:cNvSpPr/>
      </dsp:nvSpPr>
      <dsp:spPr>
        <a:xfrm rot="5400000">
          <a:off x="7317716" y="-1741369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đảm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sẵn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sàng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ngăn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thiểu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1662190"/>
        <a:ext cx="7313895" cy="535759"/>
      </dsp:txXfrm>
    </dsp:sp>
    <dsp:sp modelId="{0427688B-6912-48B2-B801-99E78C1C04CE}">
      <dsp:nvSpPr>
        <dsp:cNvPr id="0" name=""/>
        <dsp:cNvSpPr/>
      </dsp:nvSpPr>
      <dsp:spPr>
        <a:xfrm>
          <a:off x="187229" y="1558991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7.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1595220"/>
        <a:ext cx="3683452" cy="669698"/>
      </dsp:txXfrm>
    </dsp:sp>
    <dsp:sp modelId="{CE47592A-9A3C-48E7-A02F-BFAD39A47AC2}">
      <dsp:nvSpPr>
        <dsp:cNvPr id="0" name=""/>
        <dsp:cNvSpPr/>
      </dsp:nvSpPr>
      <dsp:spPr>
        <a:xfrm rot="5400000">
          <a:off x="7317716" y="-962105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ngay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2441454"/>
        <a:ext cx="7313895" cy="535759"/>
      </dsp:txXfrm>
    </dsp:sp>
    <dsp:sp modelId="{1E91672A-A1A1-4D65-999F-70547462250A}">
      <dsp:nvSpPr>
        <dsp:cNvPr id="0" name=""/>
        <dsp:cNvSpPr/>
      </dsp:nvSpPr>
      <dsp:spPr>
        <a:xfrm>
          <a:off x="187229" y="2338255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8.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2374484"/>
        <a:ext cx="3683452" cy="669698"/>
      </dsp:txXfrm>
    </dsp:sp>
    <dsp:sp modelId="{22652013-2732-4496-9AD4-C4115BFCC55A}">
      <dsp:nvSpPr>
        <dsp:cNvPr id="0" name=""/>
        <dsp:cNvSpPr/>
      </dsp:nvSpPr>
      <dsp:spPr>
        <a:xfrm rot="5400000">
          <a:off x="7317716" y="-182841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gây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vực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3220718"/>
        <a:ext cx="7313895" cy="535759"/>
      </dsp:txXfrm>
    </dsp:sp>
    <dsp:sp modelId="{1C7C9556-4338-46DD-9207-24125F45B3BE}">
      <dsp:nvSpPr>
        <dsp:cNvPr id="0" name=""/>
        <dsp:cNvSpPr/>
      </dsp:nvSpPr>
      <dsp:spPr>
        <a:xfrm>
          <a:off x="187229" y="3117519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9.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3153748"/>
        <a:ext cx="3683452" cy="669698"/>
      </dsp:txXfrm>
    </dsp:sp>
    <dsp:sp modelId="{8CD5FCF1-46B5-492D-A34C-AF1A070AA997}">
      <dsp:nvSpPr>
        <dsp:cNvPr id="0" name=""/>
        <dsp:cNvSpPr/>
      </dsp:nvSpPr>
      <dsp:spPr>
        <a:xfrm rot="5400000">
          <a:off x="7317716" y="596422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kiện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nổi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trội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nối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nhau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bất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lợi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/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3999982"/>
        <a:ext cx="7313895" cy="535759"/>
      </dsp:txXfrm>
    </dsp:sp>
    <dsp:sp modelId="{8ADCC7E3-E6C5-432C-9D17-A0AFB7FC2982}">
      <dsp:nvSpPr>
        <dsp:cNvPr id="0" name=""/>
        <dsp:cNvSpPr/>
      </dsp:nvSpPr>
      <dsp:spPr>
        <a:xfrm>
          <a:off x="187229" y="3896783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10.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dễ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3933012"/>
        <a:ext cx="3683452" cy="669698"/>
      </dsp:txXfrm>
    </dsp:sp>
    <dsp:sp modelId="{8030CA1B-2812-4DE0-96F9-4232FD13DEE4}">
      <dsp:nvSpPr>
        <dsp:cNvPr id="0" name=""/>
        <dsp:cNvSpPr/>
      </dsp:nvSpPr>
      <dsp:spPr>
        <a:xfrm rot="5400000">
          <a:off x="7317716" y="1375686"/>
          <a:ext cx="593725" cy="7342878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khắc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một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43140" y="4779246"/>
        <a:ext cx="7313895" cy="535759"/>
      </dsp:txXfrm>
    </dsp:sp>
    <dsp:sp modelId="{5DCB1C5D-89C7-4FCE-8275-E01612C25DC4}">
      <dsp:nvSpPr>
        <dsp:cNvPr id="0" name=""/>
        <dsp:cNvSpPr/>
      </dsp:nvSpPr>
      <dsp:spPr>
        <a:xfrm>
          <a:off x="187229" y="4676047"/>
          <a:ext cx="3755910" cy="742156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11.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458" y="4712276"/>
        <a:ext cx="3683452" cy="6696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29F6E-FFA8-4AF4-895F-288007D2BF72}">
      <dsp:nvSpPr>
        <dsp:cNvPr id="0" name=""/>
        <dsp:cNvSpPr/>
      </dsp:nvSpPr>
      <dsp:spPr>
        <a:xfrm>
          <a:off x="927093" y="2793991"/>
          <a:ext cx="626349" cy="1685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3174" y="0"/>
              </a:lnTo>
              <a:lnTo>
                <a:pt x="313174" y="1685107"/>
              </a:lnTo>
              <a:lnTo>
                <a:pt x="626349" y="168510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5324" y="3591601"/>
        <a:ext cx="89887" cy="89887"/>
      </dsp:txXfrm>
    </dsp:sp>
    <dsp:sp modelId="{A2D31A2E-34C1-4918-8B10-B5B57C118510}">
      <dsp:nvSpPr>
        <dsp:cNvPr id="0" name=""/>
        <dsp:cNvSpPr/>
      </dsp:nvSpPr>
      <dsp:spPr>
        <a:xfrm>
          <a:off x="927093" y="2793991"/>
          <a:ext cx="626349" cy="90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3174" y="0"/>
              </a:lnTo>
              <a:lnTo>
                <a:pt x="313174" y="906525"/>
              </a:lnTo>
              <a:lnTo>
                <a:pt x="626349" y="906525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12721" y="3219707"/>
        <a:ext cx="55093" cy="55093"/>
      </dsp:txXfrm>
    </dsp:sp>
    <dsp:sp modelId="{091753BC-6128-4E3E-8445-E9A9216BD7FF}">
      <dsp:nvSpPr>
        <dsp:cNvPr id="0" name=""/>
        <dsp:cNvSpPr/>
      </dsp:nvSpPr>
      <dsp:spPr>
        <a:xfrm>
          <a:off x="927093" y="2748271"/>
          <a:ext cx="6263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3174" y="45720"/>
              </a:lnTo>
              <a:lnTo>
                <a:pt x="313174" y="87304"/>
              </a:lnTo>
              <a:lnTo>
                <a:pt x="626349" y="87304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4574" y="2778298"/>
        <a:ext cx="31386" cy="31386"/>
      </dsp:txXfrm>
    </dsp:sp>
    <dsp:sp modelId="{3466CFCC-3398-4E9C-AEB3-3990302FB61A}">
      <dsp:nvSpPr>
        <dsp:cNvPr id="0" name=""/>
        <dsp:cNvSpPr/>
      </dsp:nvSpPr>
      <dsp:spPr>
        <a:xfrm>
          <a:off x="927093" y="1970634"/>
          <a:ext cx="626349" cy="823357"/>
        </a:xfrm>
        <a:custGeom>
          <a:avLst/>
          <a:gdLst/>
          <a:ahLst/>
          <a:cxnLst/>
          <a:rect l="0" t="0" r="0" b="0"/>
          <a:pathLst>
            <a:path>
              <a:moveTo>
                <a:pt x="0" y="823357"/>
              </a:moveTo>
              <a:lnTo>
                <a:pt x="313174" y="823357"/>
              </a:lnTo>
              <a:lnTo>
                <a:pt x="313174" y="0"/>
              </a:lnTo>
              <a:lnTo>
                <a:pt x="626349" y="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14405" y="2356450"/>
        <a:ext cx="51725" cy="51725"/>
      </dsp:txXfrm>
    </dsp:sp>
    <dsp:sp modelId="{88FC2770-C0B6-4B00-89E6-EE7B0DE09949}">
      <dsp:nvSpPr>
        <dsp:cNvPr id="0" name=""/>
        <dsp:cNvSpPr/>
      </dsp:nvSpPr>
      <dsp:spPr>
        <a:xfrm>
          <a:off x="927093" y="1105693"/>
          <a:ext cx="626349" cy="1688298"/>
        </a:xfrm>
        <a:custGeom>
          <a:avLst/>
          <a:gdLst/>
          <a:ahLst/>
          <a:cxnLst/>
          <a:rect l="0" t="0" r="0" b="0"/>
          <a:pathLst>
            <a:path>
              <a:moveTo>
                <a:pt x="0" y="1688298"/>
              </a:moveTo>
              <a:lnTo>
                <a:pt x="313174" y="1688298"/>
              </a:lnTo>
              <a:lnTo>
                <a:pt x="313174" y="0"/>
              </a:lnTo>
              <a:lnTo>
                <a:pt x="626349" y="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5249" y="1904824"/>
        <a:ext cx="90036" cy="90036"/>
      </dsp:txXfrm>
    </dsp:sp>
    <dsp:sp modelId="{E7BC6D19-B3EA-4F67-8189-63E327DF3CD5}">
      <dsp:nvSpPr>
        <dsp:cNvPr id="0" name=""/>
        <dsp:cNvSpPr/>
      </dsp:nvSpPr>
      <dsp:spPr>
        <a:xfrm rot="16200000">
          <a:off x="-1976172" y="2330445"/>
          <a:ext cx="4879438" cy="927093"/>
        </a:xfrm>
        <a:prstGeom prst="roundRect">
          <a:avLst/>
        </a:prstGeom>
        <a:solidFill>
          <a:srgbClr val="FF0000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en-US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Đào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tạo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tầng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lớp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1930915" y="2375702"/>
        <a:ext cx="4788924" cy="836579"/>
      </dsp:txXfrm>
    </dsp:sp>
    <dsp:sp modelId="{115BFE86-4896-4686-84FE-7155282C048C}">
      <dsp:nvSpPr>
        <dsp:cNvPr id="0" name=""/>
        <dsp:cNvSpPr/>
      </dsp:nvSpPr>
      <dsp:spPr>
        <a:xfrm>
          <a:off x="1553442" y="789109"/>
          <a:ext cx="9419357" cy="633167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Cung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tin,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ngũ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biết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rõ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Việt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Nam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84351" y="820018"/>
        <a:ext cx="9357539" cy="571349"/>
      </dsp:txXfrm>
    </dsp:sp>
    <dsp:sp modelId="{B0361106-60CC-435C-8CA2-D32D83298CE9}">
      <dsp:nvSpPr>
        <dsp:cNvPr id="0" name=""/>
        <dsp:cNvSpPr/>
      </dsp:nvSpPr>
      <dsp:spPr>
        <a:xfrm>
          <a:off x="1553442" y="1654050"/>
          <a:ext cx="9419357" cy="633167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thiệu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co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giãn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mô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tụ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84351" y="1684959"/>
        <a:ext cx="9357539" cy="571349"/>
      </dsp:txXfrm>
    </dsp:sp>
    <dsp:sp modelId="{713AC64E-2853-4D4C-A03D-92CEB08DE9D3}">
      <dsp:nvSpPr>
        <dsp:cNvPr id="0" name=""/>
        <dsp:cNvSpPr/>
      </dsp:nvSpPr>
      <dsp:spPr>
        <a:xfrm>
          <a:off x="1553442" y="2518991"/>
          <a:ext cx="9419357" cy="633167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Hướng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dẫn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dễ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tổn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thương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84351" y="2549900"/>
        <a:ext cx="9357539" cy="571349"/>
      </dsp:txXfrm>
    </dsp:sp>
    <dsp:sp modelId="{140B37A9-17C7-4ADC-99F8-F2E3E98C41B5}">
      <dsp:nvSpPr>
        <dsp:cNvPr id="0" name=""/>
        <dsp:cNvSpPr/>
      </dsp:nvSpPr>
      <dsp:spPr>
        <a:xfrm>
          <a:off x="1553442" y="3383933"/>
          <a:ext cx="9419357" cy="633167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nhẹ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rủi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ro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84351" y="3414842"/>
        <a:ext cx="9357539" cy="571349"/>
      </dsp:txXfrm>
    </dsp:sp>
    <dsp:sp modelId="{65E747C8-41D9-4856-B96F-26F84CF72C23}">
      <dsp:nvSpPr>
        <dsp:cNvPr id="0" name=""/>
        <dsp:cNvSpPr/>
      </dsp:nvSpPr>
      <dsp:spPr>
        <a:xfrm>
          <a:off x="1553442" y="4162515"/>
          <a:ext cx="9419357" cy="633167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biện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84351" y="4193424"/>
        <a:ext cx="9357539" cy="5713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02968-4D87-45AA-96C7-E028E66B3E85}">
      <dsp:nvSpPr>
        <dsp:cNvPr id="0" name=""/>
        <dsp:cNvSpPr/>
      </dsp:nvSpPr>
      <dsp:spPr>
        <a:xfrm>
          <a:off x="2561704" y="2482536"/>
          <a:ext cx="841300" cy="2236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5129" y="0"/>
              </a:lnTo>
              <a:lnTo>
                <a:pt x="585129" y="2236927"/>
              </a:lnTo>
              <a:lnTo>
                <a:pt x="841300" y="223692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AB36F-DFF5-47DB-9392-55BD7F5B84F1}">
      <dsp:nvSpPr>
        <dsp:cNvPr id="0" name=""/>
        <dsp:cNvSpPr/>
      </dsp:nvSpPr>
      <dsp:spPr>
        <a:xfrm>
          <a:off x="2561704" y="2482536"/>
          <a:ext cx="841300" cy="1316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5129" y="0"/>
              </a:lnTo>
              <a:lnTo>
                <a:pt x="585129" y="1316301"/>
              </a:lnTo>
              <a:lnTo>
                <a:pt x="841300" y="1316301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3B5A7-CE8C-42F5-AE65-7591334AB3EF}">
      <dsp:nvSpPr>
        <dsp:cNvPr id="0" name=""/>
        <dsp:cNvSpPr/>
      </dsp:nvSpPr>
      <dsp:spPr>
        <a:xfrm>
          <a:off x="2561704" y="2482536"/>
          <a:ext cx="841300" cy="263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5129" y="0"/>
              </a:lnTo>
              <a:lnTo>
                <a:pt x="585129" y="263796"/>
              </a:lnTo>
              <a:lnTo>
                <a:pt x="841300" y="263796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27F7D1-2F4C-4FE7-9C83-DCFAFF87E2C5}">
      <dsp:nvSpPr>
        <dsp:cNvPr id="0" name=""/>
        <dsp:cNvSpPr/>
      </dsp:nvSpPr>
      <dsp:spPr>
        <a:xfrm>
          <a:off x="2561704" y="1644800"/>
          <a:ext cx="841300" cy="837735"/>
        </a:xfrm>
        <a:custGeom>
          <a:avLst/>
          <a:gdLst/>
          <a:ahLst/>
          <a:cxnLst/>
          <a:rect l="0" t="0" r="0" b="0"/>
          <a:pathLst>
            <a:path>
              <a:moveTo>
                <a:pt x="0" y="837735"/>
              </a:moveTo>
              <a:lnTo>
                <a:pt x="585129" y="837735"/>
              </a:lnTo>
              <a:lnTo>
                <a:pt x="585129" y="0"/>
              </a:lnTo>
              <a:lnTo>
                <a:pt x="841300" y="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76B73-67EB-41BB-90E6-38FBE938EBAD}">
      <dsp:nvSpPr>
        <dsp:cNvPr id="0" name=""/>
        <dsp:cNvSpPr/>
      </dsp:nvSpPr>
      <dsp:spPr>
        <a:xfrm>
          <a:off x="2561704" y="668349"/>
          <a:ext cx="841300" cy="1814187"/>
        </a:xfrm>
        <a:custGeom>
          <a:avLst/>
          <a:gdLst/>
          <a:ahLst/>
          <a:cxnLst/>
          <a:rect l="0" t="0" r="0" b="0"/>
          <a:pathLst>
            <a:path>
              <a:moveTo>
                <a:pt x="0" y="1814187"/>
              </a:moveTo>
              <a:lnTo>
                <a:pt x="585129" y="1814187"/>
              </a:lnTo>
              <a:lnTo>
                <a:pt x="585129" y="0"/>
              </a:lnTo>
              <a:lnTo>
                <a:pt x="841300" y="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02346-172F-4F0B-A22C-32B6527C1C56}">
      <dsp:nvSpPr>
        <dsp:cNvPr id="0" name=""/>
        <dsp:cNvSpPr/>
      </dsp:nvSpPr>
      <dsp:spPr>
        <a:xfrm>
          <a:off x="0" y="1889471"/>
          <a:ext cx="2561704" cy="1186129"/>
        </a:xfrm>
        <a:prstGeom prst="roundRect">
          <a:avLst/>
        </a:prstGeom>
        <a:solidFill>
          <a:srgbClr val="FF0000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vật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902" y="1947373"/>
        <a:ext cx="2445900" cy="1070325"/>
      </dsp:txXfrm>
    </dsp:sp>
    <dsp:sp modelId="{82B01FF1-D3D5-4633-A216-20D2D5876C81}">
      <dsp:nvSpPr>
        <dsp:cNvPr id="0" name=""/>
        <dsp:cNvSpPr/>
      </dsp:nvSpPr>
      <dsp:spPr>
        <a:xfrm>
          <a:off x="3403004" y="277689"/>
          <a:ext cx="7203640" cy="781319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tâm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vực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1145" y="315830"/>
        <a:ext cx="7127358" cy="705037"/>
      </dsp:txXfrm>
    </dsp:sp>
    <dsp:sp modelId="{207FB749-B892-42A2-9397-981AB92D3A20}">
      <dsp:nvSpPr>
        <dsp:cNvPr id="0" name=""/>
        <dsp:cNvSpPr/>
      </dsp:nvSpPr>
      <dsp:spPr>
        <a:xfrm>
          <a:off x="3403004" y="1254140"/>
          <a:ext cx="7203640" cy="781319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trọng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trang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phao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áo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phao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bình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lọc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ca-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nô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ô-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tô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chuyên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1145" y="1292281"/>
        <a:ext cx="7127358" cy="705037"/>
      </dsp:txXfrm>
    </dsp:sp>
    <dsp:sp modelId="{5A151959-37D0-40B5-98A2-1F6E036F6711}">
      <dsp:nvSpPr>
        <dsp:cNvPr id="0" name=""/>
        <dsp:cNvSpPr/>
      </dsp:nvSpPr>
      <dsp:spPr>
        <a:xfrm>
          <a:off x="3403004" y="2355673"/>
          <a:ext cx="7203640" cy="781319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kho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ương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1145" y="2393814"/>
        <a:ext cx="7127358" cy="705037"/>
      </dsp:txXfrm>
    </dsp:sp>
    <dsp:sp modelId="{0C4EB0CD-A9EF-4FF3-88AE-8E235FAFC098}">
      <dsp:nvSpPr>
        <dsp:cNvPr id="0" name=""/>
        <dsp:cNvSpPr/>
      </dsp:nvSpPr>
      <dsp:spPr>
        <a:xfrm>
          <a:off x="3403004" y="3408178"/>
          <a:ext cx="7203640" cy="781319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trang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sông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lý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1145" y="3446319"/>
        <a:ext cx="7127358" cy="705037"/>
      </dsp:txXfrm>
    </dsp:sp>
    <dsp:sp modelId="{3F7E6D5F-0628-4890-ADF9-FA0731F2ABEC}">
      <dsp:nvSpPr>
        <dsp:cNvPr id="0" name=""/>
        <dsp:cNvSpPr/>
      </dsp:nvSpPr>
      <dsp:spPr>
        <a:xfrm>
          <a:off x="3403004" y="4328804"/>
          <a:ext cx="7203640" cy="781319"/>
        </a:xfrm>
        <a:prstGeom prst="roundRect">
          <a:avLst/>
        </a:prstGeom>
        <a:solidFill>
          <a:schemeClr val="accent5">
            <a:lumMod val="20000"/>
            <a:lumOff val="80000"/>
            <a:alpha val="7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quỹ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700" kern="1200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endParaRPr lang="en-US" sz="1700" kern="1200" dirty="0">
            <a:solidFill>
              <a:schemeClr val="bg2">
                <a:lumMod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1145" y="4366945"/>
        <a:ext cx="7127358" cy="7050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C1697-C44C-42E6-8E5B-89B3463E086F}">
      <dsp:nvSpPr>
        <dsp:cNvPr id="0" name=""/>
        <dsp:cNvSpPr/>
      </dsp:nvSpPr>
      <dsp:spPr>
        <a:xfrm>
          <a:off x="3578" y="4185"/>
          <a:ext cx="3489480" cy="9216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Nâng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cao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8" y="4185"/>
        <a:ext cx="3489480" cy="921600"/>
      </dsp:txXfrm>
    </dsp:sp>
    <dsp:sp modelId="{836A472F-BAA1-4C66-BC65-712B2C0714EC}">
      <dsp:nvSpPr>
        <dsp:cNvPr id="0" name=""/>
        <dsp:cNvSpPr/>
      </dsp:nvSpPr>
      <dsp:spPr>
        <a:xfrm>
          <a:off x="3578" y="925785"/>
          <a:ext cx="3489480" cy="3601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nhất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quét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lốc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...).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tờ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ap-phích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như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Giới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thiệu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tiểu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”, 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9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mùa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9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lớn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hãy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làm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trẻ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mùa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”...).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8" y="925785"/>
        <a:ext cx="3489480" cy="3601440"/>
      </dsp:txXfrm>
    </dsp:sp>
    <dsp:sp modelId="{6BE5715A-8D7E-49E8-B844-CF9986562B7C}">
      <dsp:nvSpPr>
        <dsp:cNvPr id="0" name=""/>
        <dsp:cNvSpPr/>
      </dsp:nvSpPr>
      <dsp:spPr>
        <a:xfrm>
          <a:off x="3981586" y="4185"/>
          <a:ext cx="3489480" cy="9216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4.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nhằm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giảm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thiểu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tai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1586" y="4185"/>
        <a:ext cx="3489480" cy="921600"/>
      </dsp:txXfrm>
    </dsp:sp>
    <dsp:sp modelId="{8CF9C652-8718-4F38-A110-EF014C718A37}">
      <dsp:nvSpPr>
        <dsp:cNvPr id="0" name=""/>
        <dsp:cNvSpPr/>
      </dsp:nvSpPr>
      <dsp:spPr>
        <a:xfrm>
          <a:off x="3981586" y="925785"/>
          <a:ext cx="3489480" cy="3601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ven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1994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nay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Đan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Mạch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8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ven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phía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Bắc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án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Rừng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đê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sông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đê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biển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”.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nay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trồng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sóc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được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hơn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18.400 ha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mặn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chục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gốc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tre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trăm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ha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phi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lao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chắn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gió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89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thuộc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24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huyện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thuộc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thành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án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).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xây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như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đập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tràn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tránh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treo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bê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tông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kiên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...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1586" y="925785"/>
        <a:ext cx="3489480" cy="3601440"/>
      </dsp:txXfrm>
    </dsp:sp>
    <dsp:sp modelId="{26DCF01F-777A-44CC-944F-34B7A2490F3C}">
      <dsp:nvSpPr>
        <dsp:cNvPr id="0" name=""/>
        <dsp:cNvSpPr/>
      </dsp:nvSpPr>
      <dsp:spPr>
        <a:xfrm>
          <a:off x="7959594" y="4185"/>
          <a:ext cx="3489480" cy="921600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5.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Thực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châm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4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9594" y="4185"/>
        <a:ext cx="3489480" cy="921600"/>
      </dsp:txXfrm>
    </dsp:sp>
    <dsp:sp modelId="{CA3D9CC0-3925-4703-8DBF-10B4878A7E0D}">
      <dsp:nvSpPr>
        <dsp:cNvPr id="0" name=""/>
        <dsp:cNvSpPr/>
      </dsp:nvSpPr>
      <dsp:spPr>
        <a:xfrm>
          <a:off x="7959594" y="925785"/>
          <a:ext cx="3489480" cy="3601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Giai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đoạn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di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rủi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Giai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đoạn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di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khảo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sát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9594" y="925785"/>
        <a:ext cx="3489480" cy="36014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C1697-C44C-42E6-8E5B-89B3463E086F}">
      <dsp:nvSpPr>
        <dsp:cNvPr id="0" name=""/>
        <dsp:cNvSpPr/>
      </dsp:nvSpPr>
      <dsp:spPr>
        <a:xfrm>
          <a:off x="3578" y="17837"/>
          <a:ext cx="3489480" cy="604800"/>
        </a:xfrm>
        <a:prstGeom prst="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Trước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8" y="17837"/>
        <a:ext cx="3489480" cy="604800"/>
      </dsp:txXfrm>
    </dsp:sp>
    <dsp:sp modelId="{836A472F-BAA1-4C66-BC65-712B2C0714EC}">
      <dsp:nvSpPr>
        <dsp:cNvPr id="0" name=""/>
        <dsp:cNvSpPr/>
      </dsp:nvSpPr>
      <dsp:spPr>
        <a:xfrm>
          <a:off x="3578" y="622637"/>
          <a:ext cx="3489480" cy="4150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cố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nghị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Uỷ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bổ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sung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diện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Chỉ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lụt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Chuẩn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tiền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hiểm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hoạch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nhiệm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vụ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cụ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bố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trí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lực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lượng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tiện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trữ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đặt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...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huấn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kiến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kỹ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Tuyên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truyền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học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ngừa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tự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quyên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góp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tiền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gồm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gạo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tôm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nước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khử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trùng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...).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8" y="622637"/>
        <a:ext cx="3489480" cy="4150440"/>
      </dsp:txXfrm>
    </dsp:sp>
    <dsp:sp modelId="{6BE5715A-8D7E-49E8-B844-CF9986562B7C}">
      <dsp:nvSpPr>
        <dsp:cNvPr id="0" name=""/>
        <dsp:cNvSpPr/>
      </dsp:nvSpPr>
      <dsp:spPr>
        <a:xfrm>
          <a:off x="3981586" y="17837"/>
          <a:ext cx="3489480" cy="604800"/>
        </a:xfrm>
        <a:prstGeom prst="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1586" y="17837"/>
        <a:ext cx="3489480" cy="604800"/>
      </dsp:txXfrm>
    </dsp:sp>
    <dsp:sp modelId="{8CF9C652-8718-4F38-A110-EF014C718A37}">
      <dsp:nvSpPr>
        <dsp:cNvPr id="0" name=""/>
        <dsp:cNvSpPr/>
      </dsp:nvSpPr>
      <dsp:spPr>
        <a:xfrm>
          <a:off x="3981586" y="622637"/>
          <a:ext cx="3489480" cy="4150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khai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trạm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kích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nguyện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đỏ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đạo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chỉ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huy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lụt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bão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triển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khai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trực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24/24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giờ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để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nắm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bắt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ứng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xử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kịp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bảo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Thông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tin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nhanh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đầu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với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hoặc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khẩn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điểm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di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trung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nguồn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dự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).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sách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đặc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biệt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khăn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kêu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gọi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chỗ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đến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tay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hưởng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lợi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1586" y="622637"/>
        <a:ext cx="3489480" cy="4150440"/>
      </dsp:txXfrm>
    </dsp:sp>
    <dsp:sp modelId="{26DCF01F-777A-44CC-944F-34B7A2490F3C}">
      <dsp:nvSpPr>
        <dsp:cNvPr id="0" name=""/>
        <dsp:cNvSpPr/>
      </dsp:nvSpPr>
      <dsp:spPr>
        <a:xfrm>
          <a:off x="7959594" y="17837"/>
          <a:ext cx="3489480" cy="604800"/>
        </a:xfrm>
        <a:prstGeom prst="rect">
          <a:avLst/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Sau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khi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xảy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9594" y="17837"/>
        <a:ext cx="3489480" cy="604800"/>
      </dsp:txXfrm>
    </dsp:sp>
    <dsp:sp modelId="{CA3D9CC0-3925-4703-8DBF-10B4878A7E0D}">
      <dsp:nvSpPr>
        <dsp:cNvPr id="0" name=""/>
        <dsp:cNvSpPr/>
      </dsp:nvSpPr>
      <dsp:spPr>
        <a:xfrm>
          <a:off x="7959594" y="622637"/>
          <a:ext cx="3489480" cy="415044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đánh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sản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vùng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tai,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thảm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chú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ý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hoạt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khoẻ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nạn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sở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tổng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liệu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ban CHPCLB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tỉnh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cầu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vượt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quá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xuất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sự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từ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cấp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trên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Phối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hợp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ngành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đoàn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thể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đỡ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trở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ở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cũ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sửa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chữa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nhà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cửa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vệ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phòng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bệnh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sớm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ổn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cuộc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Tuỳ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mức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thiệt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hại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khả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năng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tiến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hành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đồng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vận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trong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ngoài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phương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giúp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dân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ổn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định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cuộc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sống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tham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gia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phục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hồi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các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trình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công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cộng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bị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hư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hỏng</a:t>
          </a:r>
          <a:r>
            <a:rPr lang="en-US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9594" y="622637"/>
        <a:ext cx="3489480" cy="4150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07018-67AF-4B75-B179-A7A231D50CDF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71CD5-26BD-4AC3-8DE8-C81BBC101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99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22982-3465-4E24-8C9A-36805B3DE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0C337-47D3-4570-B714-266E6F78AD08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7A7D8-6B09-4762-9D2C-4BE88E290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F7F69-7730-4272-96E5-4959569C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F3707-D84A-4059-8D3E-44C1B96028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91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5CA5D-CF2C-48B1-BC3C-D9AD7075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89871-0276-480C-9CB6-F83E9D258863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DF3F-9E59-4106-91B5-0F6560616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EF98B-E0B5-4577-8F90-F275F7FC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1E4DC-7DCF-4B89-B898-6556086E4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41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2F349-3DCA-4071-B5D6-3AE53E77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8969D-A7BC-40A9-80E3-C9502320E36B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AF2A1-63EA-4A37-93CA-5F41A615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BF057-4FA7-40ED-949F-7B406E36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F2B4B-20AC-43BD-A273-129F590B7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55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E0B75-E3D0-42B5-9CDA-2D8ADB45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A3491-F257-432A-8BB5-05510B7EAF27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AF700-FD47-49AA-BB86-55E294EAF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33E30-EFE4-4251-A728-DDC73DAF9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EC8E9-2759-41C2-8860-3C4A6E40CE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7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37183-10CB-455E-948B-25C6E06C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649A-5DC5-4CED-89A3-71E2A0E219F6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9F0EE-C7AA-4DD9-9780-2B5BE744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05B83-9482-463A-9AED-A1A09EBE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35E99-3DEA-48E8-9D88-96C159F7E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14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198AC0-3D0E-42F9-A455-8765F5CD7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1C5A-7D2E-43FC-9B43-21F9A44D8175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DFF2BC-1FA0-436A-8A8B-1FE81E67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8B30F43-3705-4863-935E-E86A8FAB3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D17D2-1234-4B52-8059-D1A48615D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61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1C6ACDF-0F1A-4E6F-AA45-834BDAAB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BCF91-73B3-47FE-A794-14B353564ADA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D7D860-F200-4782-81B6-7C87F8FE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BC08F66-CAD7-440F-808E-338E39BE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55DCC-DBB6-4CCA-9E38-1BCCA716B1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27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9B4980-F1B4-4E7B-89F6-D9FE8058E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79CF9-B5E7-41CF-84B4-FDB290A22E5E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76E63EB-5F7A-4598-8938-855C460B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C85F3E9-6F5E-4340-A20D-F084654D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BD012-CF15-4CC0-8F1E-249C45390A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05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56A4245-D81C-4C36-A202-58132A24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6165-898E-41F7-AD3A-CCE58829C85A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C75B77B-CB35-4A76-9F54-0879A942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80DA40-4214-4A09-8C06-79CB3109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B419B-9300-4A7C-975E-74688EB0D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58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10483F-9035-4D71-A13E-5B949666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4DC8-F4C6-46E3-BDA0-B0F9B2ECA8CD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7C5CBD-63D2-40DA-84A7-C19A0AE4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F2BC26-DF0B-4DC3-9C12-D9870150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BA2CA-EECC-4B90-89F5-EE6D9A9246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43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C7858F-C827-4670-9112-73C973791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146F9-EB94-4C75-BFAE-518BC9D22316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639098-ABAE-4704-8B64-5B20B2459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4C6376-50F7-4587-B168-71217C7C9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54908-AAF9-498D-B1D5-0B98BDD803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35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9B76C9C-97E0-4407-9AFF-AD5435063F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9194093-C62B-4C55-AFC4-2B4F810DE5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71978-9393-4D85-A035-95CBB39B0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75E6B93-0752-43B5-A3DA-D07A9748FE3B}" type="datetimeFigureOut">
              <a:rPr lang="en-US"/>
              <a:pPr>
                <a:defRPr/>
              </a:pPr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4DCC2-B6F5-4AC8-A40C-F980CAB93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B8FDB-AB8B-4028-A4C6-5980A762D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9B7F66A-3969-4146-A0C8-A623DB715E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93B3E2-38A1-4072-BEF5-2C6D93F95784}"/>
              </a:ext>
            </a:extLst>
          </p:cNvPr>
          <p:cNvSpPr/>
          <p:nvPr/>
        </p:nvSpPr>
        <p:spPr>
          <a:xfrm>
            <a:off x="0" y="1981200"/>
            <a:ext cx="12192000" cy="487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1126794-F2C0-43A6-B06C-42117D3B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9000"/>
            <a:ext cx="12192000" cy="1905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TÀI LIỆU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35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CÔNG TÁC PHÒNG NGỪA, ỨNG PHÓ THẢM HỌA</a:t>
            </a:r>
            <a:endParaRPr lang="vi-VN" sz="35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64A872B-F42F-4494-9151-CCBCA9499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5791200" cy="1207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81" y="304800"/>
            <a:ext cx="11277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IV. SỰ TRỢ GIÚP CỦA TRUNG ƯƠNG HỘI CHỮ THẬP ĐỎ VIỆT NAM</a:t>
            </a:r>
            <a:endParaRPr lang="en-US" altLang="en-US" sz="22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685800" y="762000"/>
            <a:ext cx="10744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43000" y="960438"/>
            <a:ext cx="9879504" cy="4908820"/>
            <a:chOff x="673579" y="1066800"/>
            <a:chExt cx="9142842" cy="4908820"/>
          </a:xfrm>
        </p:grpSpPr>
        <p:sp>
          <p:nvSpPr>
            <p:cNvPr id="6" name="Freeform 5"/>
            <p:cNvSpPr/>
            <p:nvPr/>
          </p:nvSpPr>
          <p:spPr>
            <a:xfrm>
              <a:off x="673579" y="1066800"/>
              <a:ext cx="3373105" cy="1676400"/>
            </a:xfrm>
            <a:custGeom>
              <a:avLst/>
              <a:gdLst>
                <a:gd name="connsiteX0" fmla="*/ 0 w 3373105"/>
                <a:gd name="connsiteY0" fmla="*/ 280800 h 2808000"/>
                <a:gd name="connsiteX1" fmla="*/ 280800 w 3373105"/>
                <a:gd name="connsiteY1" fmla="*/ 0 h 2808000"/>
                <a:gd name="connsiteX2" fmla="*/ 3092305 w 3373105"/>
                <a:gd name="connsiteY2" fmla="*/ 0 h 2808000"/>
                <a:gd name="connsiteX3" fmla="*/ 3373105 w 3373105"/>
                <a:gd name="connsiteY3" fmla="*/ 280800 h 2808000"/>
                <a:gd name="connsiteX4" fmla="*/ 3373105 w 3373105"/>
                <a:gd name="connsiteY4" fmla="*/ 2527200 h 2808000"/>
                <a:gd name="connsiteX5" fmla="*/ 3092305 w 3373105"/>
                <a:gd name="connsiteY5" fmla="*/ 2808000 h 2808000"/>
                <a:gd name="connsiteX6" fmla="*/ 280800 w 3373105"/>
                <a:gd name="connsiteY6" fmla="*/ 2808000 h 2808000"/>
                <a:gd name="connsiteX7" fmla="*/ 0 w 3373105"/>
                <a:gd name="connsiteY7" fmla="*/ 2527200 h 2808000"/>
                <a:gd name="connsiteX8" fmla="*/ 0 w 3373105"/>
                <a:gd name="connsiteY8" fmla="*/ 280800 h 28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3105" h="2808000">
                  <a:moveTo>
                    <a:pt x="0" y="280800"/>
                  </a:moveTo>
                  <a:cubicBezTo>
                    <a:pt x="0" y="125718"/>
                    <a:pt x="125718" y="0"/>
                    <a:pt x="280800" y="0"/>
                  </a:cubicBezTo>
                  <a:lnTo>
                    <a:pt x="3092305" y="0"/>
                  </a:lnTo>
                  <a:cubicBezTo>
                    <a:pt x="3247387" y="0"/>
                    <a:pt x="3373105" y="125718"/>
                    <a:pt x="3373105" y="280800"/>
                  </a:cubicBezTo>
                  <a:lnTo>
                    <a:pt x="3373105" y="2527200"/>
                  </a:lnTo>
                  <a:cubicBezTo>
                    <a:pt x="3373105" y="2682282"/>
                    <a:pt x="3247387" y="2808000"/>
                    <a:pt x="3092305" y="2808000"/>
                  </a:cubicBezTo>
                  <a:lnTo>
                    <a:pt x="280800" y="2808000"/>
                  </a:lnTo>
                  <a:cubicBezTo>
                    <a:pt x="125718" y="2808000"/>
                    <a:pt x="0" y="2682282"/>
                    <a:pt x="0" y="2527200"/>
                  </a:cubicBezTo>
                  <a:lnTo>
                    <a:pt x="0" y="280800"/>
                  </a:lnTo>
                  <a:close/>
                </a:path>
              </a:pathLst>
            </a:custGeom>
            <a:solidFill>
              <a:srgbClr val="FF0000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1512098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Thảm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hoạ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xảy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đột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ngột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diện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sz="17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1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1364456" y="1752600"/>
              <a:ext cx="3373105" cy="4223020"/>
            </a:xfrm>
            <a:custGeom>
              <a:avLst/>
              <a:gdLst>
                <a:gd name="connsiteX0" fmla="*/ 0 w 3373105"/>
                <a:gd name="connsiteY0" fmla="*/ 337311 h 3744000"/>
                <a:gd name="connsiteX1" fmla="*/ 337311 w 3373105"/>
                <a:gd name="connsiteY1" fmla="*/ 0 h 3744000"/>
                <a:gd name="connsiteX2" fmla="*/ 3035795 w 3373105"/>
                <a:gd name="connsiteY2" fmla="*/ 0 h 3744000"/>
                <a:gd name="connsiteX3" fmla="*/ 3373106 w 3373105"/>
                <a:gd name="connsiteY3" fmla="*/ 337311 h 3744000"/>
                <a:gd name="connsiteX4" fmla="*/ 3373105 w 3373105"/>
                <a:gd name="connsiteY4" fmla="*/ 3406690 h 3744000"/>
                <a:gd name="connsiteX5" fmla="*/ 3035794 w 3373105"/>
                <a:gd name="connsiteY5" fmla="*/ 3744001 h 3744000"/>
                <a:gd name="connsiteX6" fmla="*/ 337311 w 3373105"/>
                <a:gd name="connsiteY6" fmla="*/ 3744000 h 3744000"/>
                <a:gd name="connsiteX7" fmla="*/ 0 w 3373105"/>
                <a:gd name="connsiteY7" fmla="*/ 3406689 h 3744000"/>
                <a:gd name="connsiteX8" fmla="*/ 0 w 3373105"/>
                <a:gd name="connsiteY8" fmla="*/ 337311 h 37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3105" h="3744000">
                  <a:moveTo>
                    <a:pt x="0" y="337311"/>
                  </a:moveTo>
                  <a:cubicBezTo>
                    <a:pt x="0" y="151019"/>
                    <a:pt x="151019" y="0"/>
                    <a:pt x="337311" y="0"/>
                  </a:cubicBezTo>
                  <a:lnTo>
                    <a:pt x="3035795" y="0"/>
                  </a:lnTo>
                  <a:cubicBezTo>
                    <a:pt x="3222087" y="0"/>
                    <a:pt x="3373106" y="151019"/>
                    <a:pt x="3373106" y="337311"/>
                  </a:cubicBezTo>
                  <a:cubicBezTo>
                    <a:pt x="3373106" y="1360437"/>
                    <a:pt x="3373105" y="2383564"/>
                    <a:pt x="3373105" y="3406690"/>
                  </a:cubicBezTo>
                  <a:cubicBezTo>
                    <a:pt x="3373105" y="3592982"/>
                    <a:pt x="3222086" y="3744001"/>
                    <a:pt x="3035794" y="3744001"/>
                  </a:cubicBezTo>
                  <a:lnTo>
                    <a:pt x="337311" y="3744000"/>
                  </a:lnTo>
                  <a:cubicBezTo>
                    <a:pt x="151019" y="3744000"/>
                    <a:pt x="0" y="3592981"/>
                    <a:pt x="0" y="3406689"/>
                  </a:cubicBezTo>
                  <a:lnTo>
                    <a:pt x="0" y="33731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363" tIns="198363" rIns="198363" bIns="198363" numCol="1" spcCol="1270" anchor="t" anchorCtr="0">
              <a:noAutofit/>
            </a:bodyPr>
            <a:lstStyle/>
            <a:p>
              <a:pPr marL="0" lvl="1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kéo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dài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liên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tục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gây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chết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người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sập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hoàn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toàn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100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Cửu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Long,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tỉnh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Bắc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Trung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bộ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Duyên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hải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miền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Trung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);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50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miền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núi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vùng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tộc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thiểu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30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xã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đặc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biệt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khó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khăn</a:t>
              </a:r>
              <a:endParaRPr lang="en-US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752436" y="1066800"/>
              <a:ext cx="3373104" cy="1676400"/>
            </a:xfrm>
            <a:custGeom>
              <a:avLst/>
              <a:gdLst>
                <a:gd name="connsiteX0" fmla="*/ 0 w 3373105"/>
                <a:gd name="connsiteY0" fmla="*/ 280800 h 2808000"/>
                <a:gd name="connsiteX1" fmla="*/ 280800 w 3373105"/>
                <a:gd name="connsiteY1" fmla="*/ 0 h 2808000"/>
                <a:gd name="connsiteX2" fmla="*/ 3092305 w 3373105"/>
                <a:gd name="connsiteY2" fmla="*/ 0 h 2808000"/>
                <a:gd name="connsiteX3" fmla="*/ 3373105 w 3373105"/>
                <a:gd name="connsiteY3" fmla="*/ 280800 h 2808000"/>
                <a:gd name="connsiteX4" fmla="*/ 3373105 w 3373105"/>
                <a:gd name="connsiteY4" fmla="*/ 2527200 h 2808000"/>
                <a:gd name="connsiteX5" fmla="*/ 3092305 w 3373105"/>
                <a:gd name="connsiteY5" fmla="*/ 2808000 h 2808000"/>
                <a:gd name="connsiteX6" fmla="*/ 280800 w 3373105"/>
                <a:gd name="connsiteY6" fmla="*/ 2808000 h 2808000"/>
                <a:gd name="connsiteX7" fmla="*/ 0 w 3373105"/>
                <a:gd name="connsiteY7" fmla="*/ 2527200 h 2808000"/>
                <a:gd name="connsiteX8" fmla="*/ 0 w 3373105"/>
                <a:gd name="connsiteY8" fmla="*/ 280800 h 28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3105" h="2808000">
                  <a:moveTo>
                    <a:pt x="0" y="280800"/>
                  </a:moveTo>
                  <a:cubicBezTo>
                    <a:pt x="0" y="125718"/>
                    <a:pt x="125718" y="0"/>
                    <a:pt x="280800" y="0"/>
                  </a:cubicBezTo>
                  <a:lnTo>
                    <a:pt x="3092305" y="0"/>
                  </a:lnTo>
                  <a:cubicBezTo>
                    <a:pt x="3247387" y="0"/>
                    <a:pt x="3373105" y="125718"/>
                    <a:pt x="3373105" y="280800"/>
                  </a:cubicBezTo>
                  <a:lnTo>
                    <a:pt x="3373105" y="2527200"/>
                  </a:lnTo>
                  <a:cubicBezTo>
                    <a:pt x="3373105" y="2682282"/>
                    <a:pt x="3247387" y="2808000"/>
                    <a:pt x="3092305" y="2808000"/>
                  </a:cubicBezTo>
                  <a:lnTo>
                    <a:pt x="280800" y="2808000"/>
                  </a:lnTo>
                  <a:cubicBezTo>
                    <a:pt x="125718" y="2808000"/>
                    <a:pt x="0" y="2682282"/>
                    <a:pt x="0" y="2527200"/>
                  </a:cubicBezTo>
                  <a:lnTo>
                    <a:pt x="0" y="280800"/>
                  </a:lnTo>
                  <a:close/>
                </a:path>
              </a:pathLst>
            </a:custGeom>
            <a:solidFill>
              <a:srgbClr val="FF0000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1512098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Mức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thiệt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hại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30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tỷ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700" b="1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700" b="1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7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1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443317" y="1752600"/>
              <a:ext cx="3373104" cy="4223020"/>
            </a:xfrm>
            <a:custGeom>
              <a:avLst/>
              <a:gdLst>
                <a:gd name="connsiteX0" fmla="*/ 0 w 3373105"/>
                <a:gd name="connsiteY0" fmla="*/ 337311 h 3744000"/>
                <a:gd name="connsiteX1" fmla="*/ 337311 w 3373105"/>
                <a:gd name="connsiteY1" fmla="*/ 0 h 3744000"/>
                <a:gd name="connsiteX2" fmla="*/ 3035795 w 3373105"/>
                <a:gd name="connsiteY2" fmla="*/ 0 h 3744000"/>
                <a:gd name="connsiteX3" fmla="*/ 3373106 w 3373105"/>
                <a:gd name="connsiteY3" fmla="*/ 337311 h 3744000"/>
                <a:gd name="connsiteX4" fmla="*/ 3373105 w 3373105"/>
                <a:gd name="connsiteY4" fmla="*/ 3406690 h 3744000"/>
                <a:gd name="connsiteX5" fmla="*/ 3035794 w 3373105"/>
                <a:gd name="connsiteY5" fmla="*/ 3744001 h 3744000"/>
                <a:gd name="connsiteX6" fmla="*/ 337311 w 3373105"/>
                <a:gd name="connsiteY6" fmla="*/ 3744000 h 3744000"/>
                <a:gd name="connsiteX7" fmla="*/ 0 w 3373105"/>
                <a:gd name="connsiteY7" fmla="*/ 3406689 h 3744000"/>
                <a:gd name="connsiteX8" fmla="*/ 0 w 3373105"/>
                <a:gd name="connsiteY8" fmla="*/ 337311 h 374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3105" h="3744000">
                  <a:moveTo>
                    <a:pt x="0" y="337311"/>
                  </a:moveTo>
                  <a:cubicBezTo>
                    <a:pt x="0" y="151019"/>
                    <a:pt x="151019" y="0"/>
                    <a:pt x="337311" y="0"/>
                  </a:cubicBezTo>
                  <a:lnTo>
                    <a:pt x="3035795" y="0"/>
                  </a:lnTo>
                  <a:cubicBezTo>
                    <a:pt x="3222087" y="0"/>
                    <a:pt x="3373106" y="151019"/>
                    <a:pt x="3373106" y="337311"/>
                  </a:cubicBezTo>
                  <a:cubicBezTo>
                    <a:pt x="3373106" y="1360437"/>
                    <a:pt x="3373105" y="2383564"/>
                    <a:pt x="3373105" y="3406690"/>
                  </a:cubicBezTo>
                  <a:cubicBezTo>
                    <a:pt x="3373105" y="3592982"/>
                    <a:pt x="3222086" y="3744001"/>
                    <a:pt x="3035794" y="3744001"/>
                  </a:cubicBezTo>
                  <a:lnTo>
                    <a:pt x="337311" y="3744000"/>
                  </a:lnTo>
                  <a:cubicBezTo>
                    <a:pt x="151019" y="3744000"/>
                    <a:pt x="0" y="3592981"/>
                    <a:pt x="0" y="3406689"/>
                  </a:cubicBezTo>
                  <a:lnTo>
                    <a:pt x="0" y="33731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363" tIns="198363" rIns="198363" bIns="198363" numCol="1" spcCol="1270" anchor="t" anchorCtr="0">
              <a:noAutofit/>
            </a:bodyPr>
            <a:lstStyle/>
            <a:p>
              <a:pPr marL="0" lvl="1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Cửu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Long,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tỉnh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Bắc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Trung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bộ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Duyên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hải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miền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Trung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);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20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tỷ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miền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núi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vùng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tộc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thiểu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10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tỷ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đồng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đối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xã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đặc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biệt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khó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khăn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Mức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độ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thiệt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hại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chỉ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giá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trị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tài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sản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dân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hộ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gia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đình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vùng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thảm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hoạ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cửa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tài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sản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vật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nuôi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lương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hoa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màu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...)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thuộc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vực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mà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bao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gồm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thiệt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hại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kết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hạ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tầng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như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đường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giao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cầu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cống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trụ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sở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cơ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kho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tàng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cộng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khác</a:t>
              </a:r>
              <a:r>
                <a:rPr lang="en-US" sz="14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...). </a:t>
              </a:r>
              <a:endParaRPr lang="en-US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730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625E7F24-34E4-47E8-AE0D-7F92A172510E}"/>
              </a:ext>
            </a:extLst>
          </p:cNvPr>
          <p:cNvSpPr txBox="1">
            <a:spLocks/>
          </p:cNvSpPr>
          <p:nvPr/>
        </p:nvSpPr>
        <p:spPr bwMode="auto">
          <a:xfrm>
            <a:off x="1447800" y="2099930"/>
            <a:ext cx="9498012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Arial" panose="020B0604020202020204" pitchFamily="34" charset="0"/>
              </a:rPr>
              <a:t>Cảm ơn !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E2105A-9A6B-4903-84C8-B80AA5C0F53F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3076" name="Title 1">
            <a:extLst>
              <a:ext uri="{FF2B5EF4-FFF2-40B4-BE49-F238E27FC236}">
                <a16:creationId xmlns:a16="http://schemas.microsoft.com/office/drawing/2014/main" id="{531BD474-5029-42CF-9B94-518416926EFA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3077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52735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</a:rPr>
              <a:t>CÁC NỘI DUNG CHÍNH</a:t>
            </a:r>
            <a:endParaRPr lang="en-US" altLang="en-US" sz="2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914400" y="909935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7" descr="latremau.png">
            <a:extLst>
              <a:ext uri="{FF2B5EF4-FFF2-40B4-BE49-F238E27FC236}">
                <a16:creationId xmlns:a16="http://schemas.microsoft.com/office/drawing/2014/main" id="{0EEDDD39-4C70-4C0C-86BA-0793323769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EC92EEFC-37CE-4FA0-A115-A013C25DF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7136353"/>
              </p:ext>
            </p:extLst>
          </p:nvPr>
        </p:nvGraphicFramePr>
        <p:xfrm>
          <a:off x="-685800" y="1367136"/>
          <a:ext cx="133350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6535"/>
            <a:ext cx="1127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I. MỘT SỐ KHÁI NIỆM CƠ BẢN VỀ THẢM HOẠ</a:t>
            </a:r>
            <a:endParaRPr lang="en-US" altLang="en-US" sz="20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838200" y="833735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0" y="19812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1</a:t>
            </a: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2778443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3575686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4000" y="51816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0" y="43434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4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83191370"/>
              </p:ext>
            </p:extLst>
          </p:nvPr>
        </p:nvGraphicFramePr>
        <p:xfrm>
          <a:off x="762000" y="1068108"/>
          <a:ext cx="10867768" cy="4760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05798"/>
              </p:ext>
            </p:extLst>
          </p:nvPr>
        </p:nvGraphicFramePr>
        <p:xfrm>
          <a:off x="228600" y="457200"/>
          <a:ext cx="11734800" cy="55687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158465892"/>
                    </a:ext>
                  </a:extLst>
                </a:gridCol>
                <a:gridCol w="9448800">
                  <a:extLst>
                    <a:ext uri="{9D8B030D-6E8A-4147-A177-3AD203B41FA5}">
                      <a16:colId xmlns:a16="http://schemas.microsoft.com/office/drawing/2014/main" val="678050200"/>
                    </a:ext>
                  </a:extLst>
                </a:gridCol>
              </a:tblGrid>
              <a:tr h="257135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Xoáy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thuận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đới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vùng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chiều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ngư­ợc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đồng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hồ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866537"/>
                  </a:ext>
                </a:extLst>
              </a:tr>
              <a:tr h="257135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Áp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thấp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đới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thuận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6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7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giật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16588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thuận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nhiệt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cấp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8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trở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lên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giật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94828586"/>
                  </a:ext>
                </a:extLst>
              </a:tr>
              <a:tr h="326140">
                <a:tc>
                  <a:txBody>
                    <a:bodyPr/>
                    <a:lstStyle/>
                    <a:p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Tâm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Mắt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vùng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t­ương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đối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lặng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quang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đ­ường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kính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30 - 60 km</a:t>
                      </a:r>
                    </a:p>
                  </a:txBody>
                  <a:tcP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708038"/>
                  </a:ext>
                </a:extLst>
              </a:tr>
              <a:tr h="257135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Hệ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quả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m­ưa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lũ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sạt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lở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triều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cường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07466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Tố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hiện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t­ượng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phạm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vi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hẹp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do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đám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giông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phát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triển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đặc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biệt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683110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Lốc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luồng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xoáy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t­ương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đư­ơng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nh­ưng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đ­ược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thành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tan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ngắn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phạm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vi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hoạt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hẹp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từ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km2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chục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km2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37772"/>
                  </a:ext>
                </a:extLst>
              </a:tr>
              <a:tr h="257135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Lũ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hiện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t­ượng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n­ước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sông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suối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dâng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687792"/>
                  </a:ext>
                </a:extLst>
              </a:tr>
              <a:tr h="257135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Lụt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hiện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t­ượng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n­ước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ngập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v­ượt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quá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thư­ờng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ảnh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hưởng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sản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đời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sống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080324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Lũ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quét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lũ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xảy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ngờ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dòng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siết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lên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nhanh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xuống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nhanh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tàn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phá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th­ường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xảy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ở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vực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dốc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113233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Ngập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úng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thường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do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m­ưa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ở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một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vùng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ngập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úng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kéo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dài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th­ường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ít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tổn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về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ng­ười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như­ng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ảnh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hưởng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sản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nông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nghiệp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môi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trư­ờng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thái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120893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N­ước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biển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dâng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hiện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t­ượng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mực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n­ước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biển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trung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hàng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những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gần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hơn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mực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nư­ớc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biển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trung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nhiều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do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ảnh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hưởng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biến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đổi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khí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hậu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toàn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cầu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271745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Sóng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thần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biển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dài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truyền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gần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bờ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tùy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sâu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biển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vùng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bờ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sóng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thần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tới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hàng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chục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tràn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sâu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đất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liền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gây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hậu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quả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lớn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967471"/>
                  </a:ext>
                </a:extLst>
              </a:tr>
              <a:tr h="437130">
                <a:tc>
                  <a:txBody>
                    <a:bodyPr/>
                    <a:lstStyle/>
                    <a:p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Hạn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hán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mạc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hóa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hạn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hán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hiện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t­ượng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khô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hạn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kéo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dài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loại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hình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thiên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tai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thư­ờng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xảy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ở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Việt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Nam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đứng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thứ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về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mức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độ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thiệt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hại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bão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lũ</a:t>
                      </a:r>
                      <a:endParaRPr lang="en-US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136847"/>
                  </a:ext>
                </a:extLst>
              </a:tr>
            </a:tbl>
          </a:graphicData>
        </a:graphic>
      </p:graphicFrame>
      <p:sp>
        <p:nvSpPr>
          <p:cNvPr id="17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70" y="105854"/>
            <a:ext cx="11277600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700" b="1" dirty="0">
                <a:ln w="1905"/>
                <a:latin typeface="Arial" panose="020B0604020202020204" pitchFamily="34" charset="0"/>
                <a:cs typeface="Arial" panose="020B0604020202020204" pitchFamily="34" charset="0"/>
              </a:rPr>
              <a:t>4. Áp thấp nhiệt đới, bão, tố và lốc</a:t>
            </a:r>
            <a:endParaRPr lang="en-US" altLang="en-US" sz="1700" b="1" dirty="0">
              <a:ln w="1905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2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575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07294185"/>
              </p:ext>
            </p:extLst>
          </p:nvPr>
        </p:nvGraphicFramePr>
        <p:xfrm>
          <a:off x="359376" y="418443"/>
          <a:ext cx="1147324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6505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4626"/>
            <a:ext cx="1127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II. CÁC HOẠT ĐỘNG THAM GIA PHÒNG NGỪA, ỨNG PHÓ THẢM HOẠ CỦA </a:t>
            </a:r>
            <a:endParaRPr lang="en-US" altLang="en-US" sz="2300" b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HỘI </a:t>
            </a: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CHỮ THẬP ĐỎ VIỆT NAM</a:t>
            </a:r>
            <a:endParaRPr lang="en-US" altLang="en-US" sz="23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685800" y="935623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4000" y="2778443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3575686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4000" y="51816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0" y="43434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4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6841378"/>
              </p:ext>
            </p:extLst>
          </p:nvPr>
        </p:nvGraphicFramePr>
        <p:xfrm>
          <a:off x="609600" y="710283"/>
          <a:ext cx="10972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9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4626"/>
            <a:ext cx="1127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II. CÁC HOẠT ĐỘNG THAM GIA PHÒNG NGỪA, ỨNG PHÓ THẢM HOẠ CỦA </a:t>
            </a:r>
            <a:endParaRPr lang="en-US" altLang="en-US" sz="2300" b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HỘI </a:t>
            </a: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CHỮ THẬP ĐỎ VIỆT NAM</a:t>
            </a:r>
            <a:endParaRPr lang="en-US" altLang="en-US" sz="23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685800" y="935623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4000" y="2778443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3575686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4000" y="51816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0" y="4343400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</a:rPr>
              <a:t>4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44016932"/>
              </p:ext>
            </p:extLst>
          </p:nvPr>
        </p:nvGraphicFramePr>
        <p:xfrm>
          <a:off x="711252" y="810600"/>
          <a:ext cx="10972800" cy="5193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031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4626"/>
            <a:ext cx="1127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II. CÁC HOẠT ĐỘNG THAM GIA PHÒNG NGỪA, ỨNG PHÓ THẢM HOẠ CỦA </a:t>
            </a:r>
            <a:endParaRPr lang="en-US" altLang="en-US" sz="2300" b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3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HỘI </a:t>
            </a:r>
            <a:r>
              <a:rPr lang="vi-VN" altLang="en-US" sz="23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CHỮ THẬP ĐỎ VIỆT NAM</a:t>
            </a:r>
            <a:endParaRPr lang="en-US" altLang="en-US" sz="23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685800" y="935623"/>
            <a:ext cx="1059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90778972"/>
              </p:ext>
            </p:extLst>
          </p:nvPr>
        </p:nvGraphicFramePr>
        <p:xfrm>
          <a:off x="369673" y="1250105"/>
          <a:ext cx="11452654" cy="4531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023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A2C4C9-5300-40D7-904C-08F2CB536F8A}"/>
              </a:ext>
            </a:extLst>
          </p:cNvPr>
          <p:cNvSpPr txBox="1">
            <a:spLocks/>
          </p:cNvSpPr>
          <p:nvPr/>
        </p:nvSpPr>
        <p:spPr bwMode="auto">
          <a:xfrm>
            <a:off x="76057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538B9C4-6BFB-4228-B65A-DC268830BF32}"/>
              </a:ext>
            </a:extLst>
          </p:cNvPr>
          <p:cNvSpPr txBox="1">
            <a:spLocks/>
          </p:cNvSpPr>
          <p:nvPr/>
        </p:nvSpPr>
        <p:spPr bwMode="auto">
          <a:xfrm>
            <a:off x="7681914" y="6248401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</a:rPr>
              <a:t>www.redcross.org.vn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1554C62A-1A53-4599-B709-697D0D5A3352}"/>
              </a:ext>
            </a:extLst>
          </p:cNvPr>
          <p:cNvSpPr txBox="1">
            <a:spLocks/>
          </p:cNvSpPr>
          <p:nvPr/>
        </p:nvSpPr>
        <p:spPr bwMode="auto">
          <a:xfrm>
            <a:off x="7786689" y="6300789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E66C53-9C6F-450D-98E1-8FE11732915A}"/>
              </a:ext>
            </a:extLst>
          </p:cNvPr>
          <p:cNvSpPr/>
          <p:nvPr/>
        </p:nvSpPr>
        <p:spPr>
          <a:xfrm>
            <a:off x="0" y="6096000"/>
            <a:ext cx="12192000" cy="76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7F6C50D-3A75-42DC-BD12-18F3A1D205A1}"/>
              </a:ext>
            </a:extLst>
          </p:cNvPr>
          <p:cNvSpPr txBox="1">
            <a:spLocks/>
          </p:cNvSpPr>
          <p:nvPr/>
        </p:nvSpPr>
        <p:spPr bwMode="auto">
          <a:xfrm>
            <a:off x="9358313" y="6294437"/>
            <a:ext cx="2833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www.redcross.org.vn</a:t>
            </a:r>
          </a:p>
        </p:txBody>
      </p:sp>
      <p:pic>
        <p:nvPicPr>
          <p:cNvPr id="12" name="Picture 17" descr="latremau.png">
            <a:extLst>
              <a:ext uri="{FF2B5EF4-FFF2-40B4-BE49-F238E27FC236}">
                <a16:creationId xmlns:a16="http://schemas.microsoft.com/office/drawing/2014/main" id="{DA28F688-C22E-4A80-A7C7-EEFE36A08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606" y="3886200"/>
            <a:ext cx="22574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5AB6A64-5B66-4176-BC94-01E2EC20D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83990"/>
            <a:ext cx="2811601" cy="586020"/>
          </a:xfrm>
          <a:prstGeom prst="rect">
            <a:avLst/>
          </a:prstGeom>
        </p:spPr>
      </p:pic>
      <p:sp>
        <p:nvSpPr>
          <p:cNvPr id="10" name="Rectangle 10">
            <a:extLst>
              <a:ext uri="{FF2B5EF4-FFF2-40B4-BE49-F238E27FC236}">
                <a16:creationId xmlns:a16="http://schemas.microsoft.com/office/drawing/2014/main" id="{FF01C832-09A5-4407-B946-0C84DB2E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4626"/>
            <a:ext cx="1127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III. CÁC HOẠT ĐỘNG CỦA CẤP HỘI CHỮ THẬP ĐỎ VIỆT NAM TRƯỚC, TRONG VÀ SAU THẢM HOẠ</a:t>
            </a:r>
            <a:endParaRPr lang="en-US" altLang="en-US" sz="22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7DD94-5201-44B0-95BF-0819DE335EE6}"/>
              </a:ext>
            </a:extLst>
          </p:cNvPr>
          <p:cNvCxnSpPr>
            <a:cxnSpLocks/>
          </p:cNvCxnSpPr>
          <p:nvPr/>
        </p:nvCxnSpPr>
        <p:spPr>
          <a:xfrm>
            <a:off x="685800" y="838200"/>
            <a:ext cx="10972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748702572"/>
              </p:ext>
            </p:extLst>
          </p:nvPr>
        </p:nvGraphicFramePr>
        <p:xfrm>
          <a:off x="381000" y="1072504"/>
          <a:ext cx="11452654" cy="4790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820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</TotalTime>
  <Words>2674</Words>
  <Application>Microsoft Office PowerPoint</Application>
  <PresentationFormat>Widescreen</PresentationFormat>
  <Paragraphs>161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Calibri</vt:lpstr>
      <vt:lpstr>Office Theme</vt:lpstr>
      <vt:lpstr>TÀI LIỆU CÔNG TÁC PHÒNG NGỪA, ỨNG PHÓ THẢM HỌA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HoaNam</dc:creator>
  <cp:lastModifiedBy>Đỗ Thị  Tâm Anh</cp:lastModifiedBy>
  <cp:revision>141</cp:revision>
  <dcterms:created xsi:type="dcterms:W3CDTF">2017-07-02T01:43:52Z</dcterms:created>
  <dcterms:modified xsi:type="dcterms:W3CDTF">2024-05-17T02:07:36Z</dcterms:modified>
</cp:coreProperties>
</file>