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61" r:id="rId4"/>
    <p:sldId id="276" r:id="rId5"/>
    <p:sldId id="277" r:id="rId6"/>
    <p:sldId id="278" r:id="rId7"/>
    <p:sldId id="280" r:id="rId8"/>
    <p:sldId id="279" r:id="rId9"/>
    <p:sldId id="281" r:id="rId10"/>
    <p:sldId id="282" r:id="rId11"/>
    <p:sldId id="275" r:id="rId12"/>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Đỗ Thị  Tâm Anh" initials="ĐTTA" lastIdx="1" clrIdx="0">
    <p:extLst>
      <p:ext uri="{19B8F6BF-5375-455C-9EA6-DF929625EA0E}">
        <p15:presenceInfo xmlns:p15="http://schemas.microsoft.com/office/powerpoint/2012/main" userId="Đỗ Thị  Tâm An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79" autoAdjust="0"/>
    <p:restoredTop sz="94660"/>
  </p:normalViewPr>
  <p:slideViewPr>
    <p:cSldViewPr>
      <p:cViewPr varScale="1">
        <p:scale>
          <a:sx n="52" d="100"/>
          <a:sy n="52" d="100"/>
        </p:scale>
        <p:origin x="68" y="39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542DA5-6290-43C8-B96C-7EFC77FBDDD0}" type="doc">
      <dgm:prSet loTypeId="urn:microsoft.com/office/officeart/2009/3/layout/HorizontalOrganizationChart" loCatId="hierarchy" qsTypeId="urn:microsoft.com/office/officeart/2005/8/quickstyle/simple2" qsCatId="simple" csTypeId="urn:microsoft.com/office/officeart/2005/8/colors/accent1_2" csCatId="accent1" phldr="1"/>
      <dgm:spPr/>
      <dgm:t>
        <a:bodyPr/>
        <a:lstStyle/>
        <a:p>
          <a:endParaRPr lang="en-US"/>
        </a:p>
      </dgm:t>
    </dgm:pt>
    <dgm:pt modelId="{39BF93D1-DF4C-4FD4-A03C-452B76CC95A3}">
      <dgm:prSet phldrT="[Text]" custT="1"/>
      <dgm:spPr>
        <a:solidFill>
          <a:srgbClr val="FF0000"/>
        </a:solidFill>
      </dgm:spPr>
      <dgm:t>
        <a:bodyPr/>
        <a:lstStyle/>
        <a:p>
          <a:r>
            <a:rPr lang="en-US" sz="1600" b="1" dirty="0" err="1" smtClean="0">
              <a:latin typeface="Arial" panose="020B0604020202020204" pitchFamily="34" charset="0"/>
              <a:cs typeface="Arial" panose="020B0604020202020204" pitchFamily="34" charset="0"/>
            </a:rPr>
            <a:t>Nhiệm</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vụ</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tìm</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kiếm</a:t>
          </a:r>
          <a:r>
            <a:rPr lang="en-US" sz="1600" b="1" dirty="0" smtClean="0">
              <a:latin typeface="Arial" panose="020B0604020202020204" pitchFamily="34" charset="0"/>
              <a:cs typeface="Arial" panose="020B0604020202020204" pitchFamily="34" charset="0"/>
            </a:rPr>
            <a:t> tin </a:t>
          </a:r>
          <a:r>
            <a:rPr lang="en-US" sz="1600" b="1" dirty="0" err="1" smtClean="0">
              <a:latin typeface="Arial" panose="020B0604020202020204" pitchFamily="34" charset="0"/>
              <a:cs typeface="Arial" panose="020B0604020202020204" pitchFamily="34" charset="0"/>
            </a:rPr>
            <a:t>tức</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thân</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nhân</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của</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Hội</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Chữ</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thập</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đỏ</a:t>
          </a:r>
          <a:r>
            <a:rPr lang="en-US" sz="1600" b="1" dirty="0" smtClean="0">
              <a:latin typeface="Arial" panose="020B0604020202020204" pitchFamily="34" charset="0"/>
              <a:cs typeface="Arial" panose="020B0604020202020204" pitchFamily="34" charset="0"/>
            </a:rPr>
            <a:t> </a:t>
          </a:r>
          <a:r>
            <a:rPr lang="en-US" sz="1600" b="1" dirty="0" err="1" smtClean="0">
              <a:latin typeface="Arial" panose="020B0604020202020204" pitchFamily="34" charset="0"/>
              <a:cs typeface="Arial" panose="020B0604020202020204" pitchFamily="34" charset="0"/>
            </a:rPr>
            <a:t>Việt</a:t>
          </a:r>
          <a:r>
            <a:rPr lang="en-US" sz="1600" b="1" dirty="0" smtClean="0">
              <a:latin typeface="Arial" panose="020B0604020202020204" pitchFamily="34" charset="0"/>
              <a:cs typeface="Arial" panose="020B0604020202020204" pitchFamily="34" charset="0"/>
            </a:rPr>
            <a:t> Nam</a:t>
          </a:r>
          <a:endParaRPr lang="en-US" sz="1600" dirty="0">
            <a:latin typeface="Arial" panose="020B0604020202020204" pitchFamily="34" charset="0"/>
            <a:cs typeface="Arial" panose="020B0604020202020204" pitchFamily="34" charset="0"/>
          </a:endParaRPr>
        </a:p>
      </dgm:t>
    </dgm:pt>
    <dgm:pt modelId="{63284D8E-FFB3-4A60-A565-8FB8E118AFCD}" type="parTrans" cxnId="{249A1BF9-9DAE-4A29-BD94-0E9D822FFC97}">
      <dgm:prSet/>
      <dgm:spPr/>
      <dgm:t>
        <a:bodyPr/>
        <a:lstStyle/>
        <a:p>
          <a:endParaRPr lang="en-US" sz="1600">
            <a:latin typeface="Arial" panose="020B0604020202020204" pitchFamily="34" charset="0"/>
            <a:cs typeface="Arial" panose="020B0604020202020204" pitchFamily="34" charset="0"/>
          </a:endParaRPr>
        </a:p>
      </dgm:t>
    </dgm:pt>
    <dgm:pt modelId="{7A5DAA6C-D8E1-4F23-B939-9BD89E6B441C}" type="sibTrans" cxnId="{249A1BF9-9DAE-4A29-BD94-0E9D822FFC97}">
      <dgm:prSet/>
      <dgm:spPr/>
      <dgm:t>
        <a:bodyPr/>
        <a:lstStyle/>
        <a:p>
          <a:endParaRPr lang="en-US" sz="1600">
            <a:latin typeface="Arial" panose="020B0604020202020204" pitchFamily="34" charset="0"/>
            <a:cs typeface="Arial" panose="020B0604020202020204" pitchFamily="34" charset="0"/>
          </a:endParaRPr>
        </a:p>
      </dgm:t>
    </dgm:pt>
    <dgm:pt modelId="{3F7E5EF3-A7F4-436A-A9FD-E11A67350813}">
      <dgm:prSet phldrT="[Text]" custT="1"/>
      <dgm:spPr>
        <a:solidFill>
          <a:schemeClr val="accent5">
            <a:lumMod val="20000"/>
            <a:lumOff val="80000"/>
          </a:schemeClr>
        </a:solidFill>
      </dgm:spPr>
      <dgm:t>
        <a:bodyPr/>
        <a:lstStyle/>
        <a:p>
          <a:pPr algn="just"/>
          <a:r>
            <a:rPr lang="en-US" sz="1600" dirty="0" smtClean="0">
              <a:solidFill>
                <a:schemeClr val="tx1"/>
              </a:solidFill>
              <a:latin typeface="Arial" panose="020B0604020202020204" pitchFamily="34" charset="0"/>
              <a:cs typeface="Arial" panose="020B0604020202020204" pitchFamily="34" charset="0"/>
            </a:rPr>
            <a:t>a) </a:t>
          </a:r>
          <a:r>
            <a:rPr lang="en-US" sz="1600" dirty="0" err="1" smtClean="0">
              <a:solidFill>
                <a:schemeClr val="tx1"/>
              </a:solidFill>
              <a:latin typeface="Arial" panose="020B0604020202020204" pitchFamily="34" charset="0"/>
              <a:cs typeface="Arial" panose="020B0604020202020204" pitchFamily="34" charset="0"/>
            </a:rPr>
            <a:t>Tuyên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truyền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về</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mục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đích</a:t>
          </a:r>
          <a:r>
            <a:rPr lang="en-US" sz="1600" dirty="0" smtClean="0">
              <a:solidFill>
                <a:schemeClr val="tx1"/>
              </a:solidFill>
              <a:latin typeface="Arial" panose="020B0604020202020204" pitchFamily="34" charset="0"/>
              <a:cs typeface="Arial" panose="020B0604020202020204" pitchFamily="34" charset="0"/>
            </a:rPr>
            <a:t>, ý </a:t>
          </a:r>
          <a:r>
            <a:rPr lang="en-US" sz="1600" dirty="0" err="1" smtClean="0">
              <a:solidFill>
                <a:schemeClr val="tx1"/>
              </a:solidFill>
              <a:latin typeface="Arial" panose="020B0604020202020204" pitchFamily="34" charset="0"/>
              <a:cs typeface="Arial" panose="020B0604020202020204" pitchFamily="34" charset="0"/>
            </a:rPr>
            <a:t>nghĩa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phạm</a:t>
          </a:r>
          <a:r>
            <a:rPr lang="en-US" sz="1600" dirty="0" smtClean="0">
              <a:solidFill>
                <a:schemeClr val="tx1"/>
              </a:solidFill>
              <a:latin typeface="Arial" panose="020B0604020202020204" pitchFamily="34" charset="0"/>
              <a:cs typeface="Arial" panose="020B0604020202020204" pitchFamily="34" charset="0"/>
            </a:rPr>
            <a:t> vi </a:t>
          </a:r>
          <a:r>
            <a:rPr lang="en-US" sz="1600" dirty="0" err="1" smtClean="0">
              <a:solidFill>
                <a:schemeClr val="tx1"/>
              </a:solidFill>
              <a:latin typeface="Arial" panose="020B0604020202020204" pitchFamily="34" charset="0"/>
              <a:cs typeface="Arial" panose="020B0604020202020204" pitchFamily="34" charset="0"/>
            </a:rPr>
            <a:t>của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hoạt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động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Chữ</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thập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đỏ</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về</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tìm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kiếm</a:t>
          </a:r>
          <a:r>
            <a:rPr lang="en-US" sz="1600" dirty="0" smtClean="0">
              <a:solidFill>
                <a:schemeClr val="tx1"/>
              </a:solidFill>
              <a:latin typeface="Arial" panose="020B0604020202020204" pitchFamily="34" charset="0"/>
              <a:cs typeface="Arial" panose="020B0604020202020204" pitchFamily="34" charset="0"/>
            </a:rPr>
            <a:t> tin </a:t>
          </a:r>
          <a:r>
            <a:rPr lang="en-US" sz="1600" dirty="0" err="1" smtClean="0">
              <a:solidFill>
                <a:schemeClr val="tx1"/>
              </a:solidFill>
              <a:latin typeface="Arial" panose="020B0604020202020204" pitchFamily="34" charset="0"/>
              <a:cs typeface="Arial" panose="020B0604020202020204" pitchFamily="34" charset="0"/>
            </a:rPr>
            <a:t>tức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a:t>
          </a:r>
          <a:endParaRPr lang="en-US" sz="1600" dirty="0">
            <a:solidFill>
              <a:schemeClr val="tx1"/>
            </a:solidFill>
            <a:latin typeface="Arial" panose="020B0604020202020204" pitchFamily="34" charset="0"/>
            <a:cs typeface="Arial" panose="020B0604020202020204" pitchFamily="34" charset="0"/>
          </a:endParaRPr>
        </a:p>
      </dgm:t>
    </dgm:pt>
    <dgm:pt modelId="{0FEEFD4E-F988-4821-A271-6E1F881B5DA5}" type="parTrans" cxnId="{A2A1F793-D83F-436C-A0A5-28F2ABBEB0DB}">
      <dgm:prSet/>
      <dgm:spPr/>
      <dgm:t>
        <a:bodyPr/>
        <a:lstStyle/>
        <a:p>
          <a:endParaRPr lang="en-US" sz="1600">
            <a:latin typeface="Arial" panose="020B0604020202020204" pitchFamily="34" charset="0"/>
            <a:cs typeface="Arial" panose="020B0604020202020204" pitchFamily="34" charset="0"/>
          </a:endParaRPr>
        </a:p>
      </dgm:t>
    </dgm:pt>
    <dgm:pt modelId="{01C3DABD-BF76-4991-8679-40C1E04FDEFC}" type="sibTrans" cxnId="{A2A1F793-D83F-436C-A0A5-28F2ABBEB0DB}">
      <dgm:prSet/>
      <dgm:spPr/>
      <dgm:t>
        <a:bodyPr/>
        <a:lstStyle/>
        <a:p>
          <a:endParaRPr lang="en-US" sz="1600">
            <a:latin typeface="Arial" panose="020B0604020202020204" pitchFamily="34" charset="0"/>
            <a:cs typeface="Arial" panose="020B0604020202020204" pitchFamily="34" charset="0"/>
          </a:endParaRPr>
        </a:p>
      </dgm:t>
    </dgm:pt>
    <dgm:pt modelId="{6BE86484-F99D-491C-9B36-41CEE49C1B33}">
      <dgm:prSet phldrT="[Text]" custT="1"/>
      <dgm:spPr>
        <a:solidFill>
          <a:schemeClr val="accent5">
            <a:lumMod val="20000"/>
            <a:lumOff val="80000"/>
          </a:schemeClr>
        </a:solidFill>
      </dgm:spPr>
      <dgm:t>
        <a:bodyPr/>
        <a:lstStyle/>
        <a:p>
          <a:pPr algn="just"/>
          <a:r>
            <a:rPr lang="en-US" sz="1600" dirty="0" smtClean="0">
              <a:solidFill>
                <a:schemeClr val="tx1"/>
              </a:solidFill>
              <a:latin typeface="Arial" panose="020B0604020202020204" pitchFamily="34" charset="0"/>
              <a:cs typeface="Arial" panose="020B0604020202020204" pitchFamily="34" charset="0"/>
            </a:rPr>
            <a:t>c) </a:t>
          </a:r>
          <a:r>
            <a:rPr lang="en-US" sz="1600" dirty="0" err="1" smtClean="0">
              <a:solidFill>
                <a:schemeClr val="tx1"/>
              </a:solidFill>
              <a:latin typeface="Arial" panose="020B0604020202020204" pitchFamily="34" charset="0"/>
              <a:cs typeface="Arial" panose="020B0604020202020204" pitchFamily="34" charset="0"/>
            </a:rPr>
            <a:t>Tư</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vấn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hướng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dẫn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hỗ</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trợ</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giúp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đỡ</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cá</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gia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đình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của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họ</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trong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việc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liên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hệ</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tiến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hành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thủ</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tục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cần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thiết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để</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sớm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gặp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gỡ</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đoàn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tụ</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gia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đình</a:t>
          </a:r>
          <a:r>
            <a:rPr lang="en-US" sz="1600" dirty="0" smtClean="0">
              <a:solidFill>
                <a:schemeClr val="tx1"/>
              </a:solidFill>
              <a:latin typeface="Arial" panose="020B0604020202020204" pitchFamily="34" charset="0"/>
              <a:cs typeface="Arial" panose="020B0604020202020204" pitchFamily="34" charset="0"/>
            </a:rPr>
            <a:t>. </a:t>
          </a:r>
          <a:endParaRPr lang="en-US" sz="1600" dirty="0">
            <a:solidFill>
              <a:schemeClr val="tx1"/>
            </a:solidFill>
            <a:latin typeface="Arial" panose="020B0604020202020204" pitchFamily="34" charset="0"/>
            <a:cs typeface="Arial" panose="020B0604020202020204" pitchFamily="34" charset="0"/>
          </a:endParaRPr>
        </a:p>
      </dgm:t>
    </dgm:pt>
    <dgm:pt modelId="{8FBEB033-5687-4284-A1D1-A8DEA1B528C5}" type="parTrans" cxnId="{E66C50FC-D83E-4134-ABE5-469040742488}">
      <dgm:prSet/>
      <dgm:spPr/>
      <dgm:t>
        <a:bodyPr/>
        <a:lstStyle/>
        <a:p>
          <a:endParaRPr lang="en-US" sz="1600">
            <a:latin typeface="Arial" panose="020B0604020202020204" pitchFamily="34" charset="0"/>
            <a:cs typeface="Arial" panose="020B0604020202020204" pitchFamily="34" charset="0"/>
          </a:endParaRPr>
        </a:p>
      </dgm:t>
    </dgm:pt>
    <dgm:pt modelId="{CE121923-37C3-496D-BCCB-5C9A7305552C}" type="sibTrans" cxnId="{E66C50FC-D83E-4134-ABE5-469040742488}">
      <dgm:prSet/>
      <dgm:spPr/>
      <dgm:t>
        <a:bodyPr/>
        <a:lstStyle/>
        <a:p>
          <a:endParaRPr lang="en-US" sz="1600">
            <a:latin typeface="Arial" panose="020B0604020202020204" pitchFamily="34" charset="0"/>
            <a:cs typeface="Arial" panose="020B0604020202020204" pitchFamily="34" charset="0"/>
          </a:endParaRPr>
        </a:p>
      </dgm:t>
    </dgm:pt>
    <dgm:pt modelId="{5AAE9CC6-F5AB-432C-AF9C-39926DD80368}">
      <dgm:prSet phldrT="[Text]" custT="1"/>
      <dgm:spPr>
        <a:solidFill>
          <a:schemeClr val="accent5">
            <a:lumMod val="20000"/>
            <a:lumOff val="80000"/>
          </a:schemeClr>
        </a:solidFill>
      </dgm:spPr>
      <dgm:t>
        <a:bodyPr/>
        <a:lstStyle/>
        <a:p>
          <a:pPr algn="just"/>
          <a:r>
            <a:rPr lang="en-US" sz="1600" dirty="0" smtClean="0">
              <a:solidFill>
                <a:schemeClr val="tx1"/>
              </a:solidFill>
              <a:latin typeface="Arial" panose="020B0604020202020204" pitchFamily="34" charset="0"/>
              <a:cs typeface="Arial" panose="020B0604020202020204" pitchFamily="34" charset="0"/>
            </a:rPr>
            <a:t>b) Thu </a:t>
          </a:r>
          <a:r>
            <a:rPr lang="en-US" sz="1600" dirty="0" err="1" smtClean="0">
              <a:solidFill>
                <a:schemeClr val="tx1"/>
              </a:solidFill>
              <a:latin typeface="Arial" panose="020B0604020202020204" pitchFamily="34" charset="0"/>
              <a:cs typeface="Arial" panose="020B0604020202020204" pitchFamily="34" charset="0"/>
            </a:rPr>
            <a:t>thập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xử</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lý</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hỗ</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trợ</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việc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trao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đổi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thông</a:t>
          </a:r>
          <a:r>
            <a:rPr lang="en-US" sz="1600" dirty="0" smtClean="0">
              <a:solidFill>
                <a:schemeClr val="tx1"/>
              </a:solidFill>
              <a:latin typeface="Arial" panose="020B0604020202020204" pitchFamily="34" charset="0"/>
              <a:cs typeface="Arial" panose="020B0604020202020204" pitchFamily="34" charset="0"/>
            </a:rPr>
            <a:t> tin </a:t>
          </a:r>
          <a:r>
            <a:rPr lang="en-US" sz="1600" dirty="0" err="1" smtClean="0">
              <a:solidFill>
                <a:schemeClr val="tx1"/>
              </a:solidFill>
              <a:latin typeface="Arial" panose="020B0604020202020204" pitchFamily="34" charset="0"/>
              <a:cs typeface="Arial" panose="020B0604020202020204" pitchFamily="34" charset="0"/>
            </a:rPr>
            <a:t>liên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quan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đến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thông</a:t>
          </a:r>
          <a:r>
            <a:rPr lang="en-US" sz="1600" dirty="0" smtClean="0">
              <a:solidFill>
                <a:schemeClr val="tx1"/>
              </a:solidFill>
              <a:latin typeface="Arial" panose="020B0604020202020204" pitchFamily="34" charset="0"/>
              <a:cs typeface="Arial" panose="020B0604020202020204" pitchFamily="34" charset="0"/>
            </a:rPr>
            <a:t> tin </a:t>
          </a:r>
          <a:r>
            <a:rPr lang="en-US" sz="1600" dirty="0" err="1" smtClean="0">
              <a:solidFill>
                <a:schemeClr val="tx1"/>
              </a:solidFill>
              <a:latin typeface="Arial" panose="020B0604020202020204" pitchFamily="34" charset="0"/>
              <a:cs typeface="Arial" panose="020B0604020202020204" pitchFamily="34" charset="0"/>
            </a:rPr>
            <a:t>của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cá</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gia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đình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cần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tìm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kiếm</a:t>
          </a:r>
          <a:r>
            <a:rPr lang="en-US" sz="1600" dirty="0" smtClean="0">
              <a:solidFill>
                <a:schemeClr val="tx1"/>
              </a:solidFill>
              <a:latin typeface="Arial" panose="020B0604020202020204" pitchFamily="34" charset="0"/>
              <a:cs typeface="Arial" panose="020B0604020202020204" pitchFamily="34" charset="0"/>
            </a:rPr>
            <a:t> tin </a:t>
          </a:r>
          <a:r>
            <a:rPr lang="en-US" sz="1600" dirty="0" err="1" smtClean="0">
              <a:solidFill>
                <a:schemeClr val="tx1"/>
              </a:solidFill>
              <a:latin typeface="Arial" panose="020B0604020202020204" pitchFamily="34" charset="0"/>
              <a:cs typeface="Arial" panose="020B0604020202020204" pitchFamily="34" charset="0"/>
            </a:rPr>
            <a:t>tức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trong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trường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hợp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kênh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liên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thông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thường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bị</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gián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đoạn</a:t>
          </a:r>
          <a:r>
            <a:rPr lang="en-US" sz="1600" dirty="0" smtClean="0">
              <a:solidFill>
                <a:schemeClr val="tx1"/>
              </a:solidFill>
              <a:latin typeface="Arial" panose="020B0604020202020204" pitchFamily="34" charset="0"/>
              <a:cs typeface="Arial" panose="020B0604020202020204" pitchFamily="34" charset="0"/>
            </a:rPr>
            <a:t>;</a:t>
          </a:r>
          <a:endParaRPr lang="en-US" sz="1600" dirty="0">
            <a:solidFill>
              <a:schemeClr val="tx1"/>
            </a:solidFill>
            <a:latin typeface="Arial" panose="020B0604020202020204" pitchFamily="34" charset="0"/>
            <a:cs typeface="Arial" panose="020B0604020202020204" pitchFamily="34" charset="0"/>
          </a:endParaRPr>
        </a:p>
      </dgm:t>
    </dgm:pt>
    <dgm:pt modelId="{C5BB1C85-DB6A-402F-8B66-7427CB49DAF9}" type="parTrans" cxnId="{ACD91BFE-A7E8-4398-922F-D7568E11A29A}">
      <dgm:prSet/>
      <dgm:spPr/>
      <dgm:t>
        <a:bodyPr/>
        <a:lstStyle/>
        <a:p>
          <a:endParaRPr lang="en-US" sz="1600">
            <a:latin typeface="Arial" panose="020B0604020202020204" pitchFamily="34" charset="0"/>
            <a:cs typeface="Arial" panose="020B0604020202020204" pitchFamily="34" charset="0"/>
          </a:endParaRPr>
        </a:p>
      </dgm:t>
    </dgm:pt>
    <dgm:pt modelId="{B96E1DF5-161E-4066-A52A-F8FD048E8E7E}" type="sibTrans" cxnId="{ACD91BFE-A7E8-4398-922F-D7568E11A29A}">
      <dgm:prSet/>
      <dgm:spPr/>
      <dgm:t>
        <a:bodyPr/>
        <a:lstStyle/>
        <a:p>
          <a:endParaRPr lang="en-US" sz="1600">
            <a:latin typeface="Arial" panose="020B0604020202020204" pitchFamily="34" charset="0"/>
            <a:cs typeface="Arial" panose="020B0604020202020204" pitchFamily="34" charset="0"/>
          </a:endParaRPr>
        </a:p>
      </dgm:t>
    </dgm:pt>
    <dgm:pt modelId="{F27B9DCB-9659-41CD-BCAB-7A819D22D613}" type="pres">
      <dgm:prSet presAssocID="{B6542DA5-6290-43C8-B96C-7EFC77FBDDD0}" presName="hierChild1" presStyleCnt="0">
        <dgm:presLayoutVars>
          <dgm:orgChart val="1"/>
          <dgm:chPref val="1"/>
          <dgm:dir/>
          <dgm:animOne val="branch"/>
          <dgm:animLvl val="lvl"/>
          <dgm:resizeHandles/>
        </dgm:presLayoutVars>
      </dgm:prSet>
      <dgm:spPr/>
      <dgm:t>
        <a:bodyPr/>
        <a:lstStyle/>
        <a:p>
          <a:endParaRPr lang="en-US"/>
        </a:p>
      </dgm:t>
    </dgm:pt>
    <dgm:pt modelId="{78D6B3B6-FE22-4695-AC2D-70E03F8350F1}" type="pres">
      <dgm:prSet presAssocID="{39BF93D1-DF4C-4FD4-A03C-452B76CC95A3}" presName="hierRoot1" presStyleCnt="0">
        <dgm:presLayoutVars>
          <dgm:hierBranch val="init"/>
        </dgm:presLayoutVars>
      </dgm:prSet>
      <dgm:spPr/>
    </dgm:pt>
    <dgm:pt modelId="{ACCDC750-BC7A-4D66-9111-389DBE01C941}" type="pres">
      <dgm:prSet presAssocID="{39BF93D1-DF4C-4FD4-A03C-452B76CC95A3}" presName="rootComposite1" presStyleCnt="0"/>
      <dgm:spPr/>
    </dgm:pt>
    <dgm:pt modelId="{AD93CC01-FF16-419A-96E5-2C012FE3D3B1}" type="pres">
      <dgm:prSet presAssocID="{39BF93D1-DF4C-4FD4-A03C-452B76CC95A3}" presName="rootText1" presStyleLbl="node0" presStyleIdx="0" presStyleCnt="1" custScaleX="66477" custScaleY="131038">
        <dgm:presLayoutVars>
          <dgm:chPref val="3"/>
        </dgm:presLayoutVars>
      </dgm:prSet>
      <dgm:spPr>
        <a:prstGeom prst="roundRect">
          <a:avLst/>
        </a:prstGeom>
      </dgm:spPr>
      <dgm:t>
        <a:bodyPr/>
        <a:lstStyle/>
        <a:p>
          <a:endParaRPr lang="en-US"/>
        </a:p>
      </dgm:t>
    </dgm:pt>
    <dgm:pt modelId="{E6C80109-6330-409D-A2FB-D713CCF1C22A}" type="pres">
      <dgm:prSet presAssocID="{39BF93D1-DF4C-4FD4-A03C-452B76CC95A3}" presName="rootConnector1" presStyleLbl="node1" presStyleIdx="0" presStyleCnt="0"/>
      <dgm:spPr/>
      <dgm:t>
        <a:bodyPr/>
        <a:lstStyle/>
        <a:p>
          <a:endParaRPr lang="en-US"/>
        </a:p>
      </dgm:t>
    </dgm:pt>
    <dgm:pt modelId="{BFB4DE6C-258B-480F-80A5-8C4FE36B7929}" type="pres">
      <dgm:prSet presAssocID="{39BF93D1-DF4C-4FD4-A03C-452B76CC95A3}" presName="hierChild2" presStyleCnt="0"/>
      <dgm:spPr/>
    </dgm:pt>
    <dgm:pt modelId="{65B9D7D6-304B-4862-82EF-73858BDB6164}" type="pres">
      <dgm:prSet presAssocID="{0FEEFD4E-F988-4821-A271-6E1F881B5DA5}" presName="Name64" presStyleLbl="parChTrans1D2" presStyleIdx="0" presStyleCnt="3"/>
      <dgm:spPr/>
      <dgm:t>
        <a:bodyPr/>
        <a:lstStyle/>
        <a:p>
          <a:endParaRPr lang="en-US"/>
        </a:p>
      </dgm:t>
    </dgm:pt>
    <dgm:pt modelId="{F4C9050F-9472-4C1C-823A-457C55737D43}" type="pres">
      <dgm:prSet presAssocID="{3F7E5EF3-A7F4-436A-A9FD-E11A67350813}" presName="hierRoot2" presStyleCnt="0">
        <dgm:presLayoutVars>
          <dgm:hierBranch val="init"/>
        </dgm:presLayoutVars>
      </dgm:prSet>
      <dgm:spPr/>
    </dgm:pt>
    <dgm:pt modelId="{30636DD0-4C95-4516-ADD2-919B7F11A92F}" type="pres">
      <dgm:prSet presAssocID="{3F7E5EF3-A7F4-436A-A9FD-E11A67350813}" presName="rootComposite" presStyleCnt="0"/>
      <dgm:spPr/>
    </dgm:pt>
    <dgm:pt modelId="{4FBEC25D-183B-4ECA-B3AA-A897EC50DFDD}" type="pres">
      <dgm:prSet presAssocID="{3F7E5EF3-A7F4-436A-A9FD-E11A67350813}" presName="rootText" presStyleLbl="node2" presStyleIdx="0" presStyleCnt="3" custScaleX="112561">
        <dgm:presLayoutVars>
          <dgm:chPref val="3"/>
        </dgm:presLayoutVars>
      </dgm:prSet>
      <dgm:spPr>
        <a:prstGeom prst="roundRect">
          <a:avLst/>
        </a:prstGeom>
      </dgm:spPr>
      <dgm:t>
        <a:bodyPr/>
        <a:lstStyle/>
        <a:p>
          <a:endParaRPr lang="en-US"/>
        </a:p>
      </dgm:t>
    </dgm:pt>
    <dgm:pt modelId="{304C850F-5235-4979-8CD1-B31F158BD568}" type="pres">
      <dgm:prSet presAssocID="{3F7E5EF3-A7F4-436A-A9FD-E11A67350813}" presName="rootConnector" presStyleLbl="node2" presStyleIdx="0" presStyleCnt="3"/>
      <dgm:spPr/>
      <dgm:t>
        <a:bodyPr/>
        <a:lstStyle/>
        <a:p>
          <a:endParaRPr lang="en-US"/>
        </a:p>
      </dgm:t>
    </dgm:pt>
    <dgm:pt modelId="{8EB4A3B4-0426-427E-A87D-B87E979A3738}" type="pres">
      <dgm:prSet presAssocID="{3F7E5EF3-A7F4-436A-A9FD-E11A67350813}" presName="hierChild4" presStyleCnt="0"/>
      <dgm:spPr/>
    </dgm:pt>
    <dgm:pt modelId="{4526E86E-66BD-4253-B22B-8BF7BE7FCCB8}" type="pres">
      <dgm:prSet presAssocID="{3F7E5EF3-A7F4-436A-A9FD-E11A67350813}" presName="hierChild5" presStyleCnt="0"/>
      <dgm:spPr/>
    </dgm:pt>
    <dgm:pt modelId="{7979226E-3DC0-46F1-8724-CBAC859484CC}" type="pres">
      <dgm:prSet presAssocID="{C5BB1C85-DB6A-402F-8B66-7427CB49DAF9}" presName="Name64" presStyleLbl="parChTrans1D2" presStyleIdx="1" presStyleCnt="3"/>
      <dgm:spPr/>
      <dgm:t>
        <a:bodyPr/>
        <a:lstStyle/>
        <a:p>
          <a:endParaRPr lang="en-US"/>
        </a:p>
      </dgm:t>
    </dgm:pt>
    <dgm:pt modelId="{C9890098-BE1A-4593-AB16-B91A32F1DDA2}" type="pres">
      <dgm:prSet presAssocID="{5AAE9CC6-F5AB-432C-AF9C-39926DD80368}" presName="hierRoot2" presStyleCnt="0">
        <dgm:presLayoutVars>
          <dgm:hierBranch val="init"/>
        </dgm:presLayoutVars>
      </dgm:prSet>
      <dgm:spPr/>
    </dgm:pt>
    <dgm:pt modelId="{1E2ABF55-1BFB-4246-BF16-3B4689D9D1C4}" type="pres">
      <dgm:prSet presAssocID="{5AAE9CC6-F5AB-432C-AF9C-39926DD80368}" presName="rootComposite" presStyleCnt="0"/>
      <dgm:spPr/>
    </dgm:pt>
    <dgm:pt modelId="{2F7465B2-7E2C-4079-8200-BBFDB176172E}" type="pres">
      <dgm:prSet presAssocID="{5AAE9CC6-F5AB-432C-AF9C-39926DD80368}" presName="rootText" presStyleLbl="node2" presStyleIdx="1" presStyleCnt="3" custScaleX="112561">
        <dgm:presLayoutVars>
          <dgm:chPref val="3"/>
        </dgm:presLayoutVars>
      </dgm:prSet>
      <dgm:spPr>
        <a:prstGeom prst="roundRect">
          <a:avLst/>
        </a:prstGeom>
      </dgm:spPr>
      <dgm:t>
        <a:bodyPr/>
        <a:lstStyle/>
        <a:p>
          <a:endParaRPr lang="en-US"/>
        </a:p>
      </dgm:t>
    </dgm:pt>
    <dgm:pt modelId="{8CA42966-C563-4BEC-A356-37CFE9978C34}" type="pres">
      <dgm:prSet presAssocID="{5AAE9CC6-F5AB-432C-AF9C-39926DD80368}" presName="rootConnector" presStyleLbl="node2" presStyleIdx="1" presStyleCnt="3"/>
      <dgm:spPr/>
      <dgm:t>
        <a:bodyPr/>
        <a:lstStyle/>
        <a:p>
          <a:endParaRPr lang="en-US"/>
        </a:p>
      </dgm:t>
    </dgm:pt>
    <dgm:pt modelId="{EE9DC5E1-E2C8-4CEB-9129-5B4D3DA3AA36}" type="pres">
      <dgm:prSet presAssocID="{5AAE9CC6-F5AB-432C-AF9C-39926DD80368}" presName="hierChild4" presStyleCnt="0"/>
      <dgm:spPr/>
    </dgm:pt>
    <dgm:pt modelId="{B5CADEFF-A1C5-4FBD-B9BC-9E528A4E2C4C}" type="pres">
      <dgm:prSet presAssocID="{5AAE9CC6-F5AB-432C-AF9C-39926DD80368}" presName="hierChild5" presStyleCnt="0"/>
      <dgm:spPr/>
    </dgm:pt>
    <dgm:pt modelId="{567928EF-CBA8-4B02-98E0-B1A0871AD225}" type="pres">
      <dgm:prSet presAssocID="{8FBEB033-5687-4284-A1D1-A8DEA1B528C5}" presName="Name64" presStyleLbl="parChTrans1D2" presStyleIdx="2" presStyleCnt="3"/>
      <dgm:spPr/>
      <dgm:t>
        <a:bodyPr/>
        <a:lstStyle/>
        <a:p>
          <a:endParaRPr lang="en-US"/>
        </a:p>
      </dgm:t>
    </dgm:pt>
    <dgm:pt modelId="{3FF4EA4E-5F93-4AD7-8B91-0A162BDB0D0E}" type="pres">
      <dgm:prSet presAssocID="{6BE86484-F99D-491C-9B36-41CEE49C1B33}" presName="hierRoot2" presStyleCnt="0">
        <dgm:presLayoutVars>
          <dgm:hierBranch val="init"/>
        </dgm:presLayoutVars>
      </dgm:prSet>
      <dgm:spPr/>
    </dgm:pt>
    <dgm:pt modelId="{63569218-A529-413D-99A7-793238E96CCC}" type="pres">
      <dgm:prSet presAssocID="{6BE86484-F99D-491C-9B36-41CEE49C1B33}" presName="rootComposite" presStyleCnt="0"/>
      <dgm:spPr/>
    </dgm:pt>
    <dgm:pt modelId="{D055FEB4-E8CB-47CA-B89D-D2C856432BE4}" type="pres">
      <dgm:prSet presAssocID="{6BE86484-F99D-491C-9B36-41CEE49C1B33}" presName="rootText" presStyleLbl="node2" presStyleIdx="2" presStyleCnt="3" custScaleX="112561">
        <dgm:presLayoutVars>
          <dgm:chPref val="3"/>
        </dgm:presLayoutVars>
      </dgm:prSet>
      <dgm:spPr>
        <a:prstGeom prst="roundRect">
          <a:avLst/>
        </a:prstGeom>
      </dgm:spPr>
      <dgm:t>
        <a:bodyPr/>
        <a:lstStyle/>
        <a:p>
          <a:endParaRPr lang="en-US"/>
        </a:p>
      </dgm:t>
    </dgm:pt>
    <dgm:pt modelId="{502F76BE-0A51-4DF5-9DC3-74CCB85F47A6}" type="pres">
      <dgm:prSet presAssocID="{6BE86484-F99D-491C-9B36-41CEE49C1B33}" presName="rootConnector" presStyleLbl="node2" presStyleIdx="2" presStyleCnt="3"/>
      <dgm:spPr/>
      <dgm:t>
        <a:bodyPr/>
        <a:lstStyle/>
        <a:p>
          <a:endParaRPr lang="en-US"/>
        </a:p>
      </dgm:t>
    </dgm:pt>
    <dgm:pt modelId="{8D9E87F2-3C3D-4881-B1A8-2EC01F43F042}" type="pres">
      <dgm:prSet presAssocID="{6BE86484-F99D-491C-9B36-41CEE49C1B33}" presName="hierChild4" presStyleCnt="0"/>
      <dgm:spPr/>
    </dgm:pt>
    <dgm:pt modelId="{1D509AE6-5704-44A1-9B9B-E36681C68C90}" type="pres">
      <dgm:prSet presAssocID="{6BE86484-F99D-491C-9B36-41CEE49C1B33}" presName="hierChild5" presStyleCnt="0"/>
      <dgm:spPr/>
    </dgm:pt>
    <dgm:pt modelId="{B6E5291E-9C8D-4527-BC16-6E4C284717E9}" type="pres">
      <dgm:prSet presAssocID="{39BF93D1-DF4C-4FD4-A03C-452B76CC95A3}" presName="hierChild3" presStyleCnt="0"/>
      <dgm:spPr/>
    </dgm:pt>
  </dgm:ptLst>
  <dgm:cxnLst>
    <dgm:cxn modelId="{7249C9A5-388E-4D95-A080-972855F7867C}" type="presOf" srcId="{3F7E5EF3-A7F4-436A-A9FD-E11A67350813}" destId="{4FBEC25D-183B-4ECA-B3AA-A897EC50DFDD}" srcOrd="0" destOrd="0" presId="urn:microsoft.com/office/officeart/2009/3/layout/HorizontalOrganizationChart"/>
    <dgm:cxn modelId="{249A1BF9-9DAE-4A29-BD94-0E9D822FFC97}" srcId="{B6542DA5-6290-43C8-B96C-7EFC77FBDDD0}" destId="{39BF93D1-DF4C-4FD4-A03C-452B76CC95A3}" srcOrd="0" destOrd="0" parTransId="{63284D8E-FFB3-4A60-A565-8FB8E118AFCD}" sibTransId="{7A5DAA6C-D8E1-4F23-B939-9BD89E6B441C}"/>
    <dgm:cxn modelId="{E66C50FC-D83E-4134-ABE5-469040742488}" srcId="{39BF93D1-DF4C-4FD4-A03C-452B76CC95A3}" destId="{6BE86484-F99D-491C-9B36-41CEE49C1B33}" srcOrd="2" destOrd="0" parTransId="{8FBEB033-5687-4284-A1D1-A8DEA1B528C5}" sibTransId="{CE121923-37C3-496D-BCCB-5C9A7305552C}"/>
    <dgm:cxn modelId="{F7127E6D-F321-4626-94D5-551B0B5DF778}" type="presOf" srcId="{8FBEB033-5687-4284-A1D1-A8DEA1B528C5}" destId="{567928EF-CBA8-4B02-98E0-B1A0871AD225}" srcOrd="0" destOrd="0" presId="urn:microsoft.com/office/officeart/2009/3/layout/HorizontalOrganizationChart"/>
    <dgm:cxn modelId="{A29B70C2-01E7-4F05-A7BC-C18A0FED210E}" type="presOf" srcId="{0FEEFD4E-F988-4821-A271-6E1F881B5DA5}" destId="{65B9D7D6-304B-4862-82EF-73858BDB6164}" srcOrd="0" destOrd="0" presId="urn:microsoft.com/office/officeart/2009/3/layout/HorizontalOrganizationChart"/>
    <dgm:cxn modelId="{2A6EA01C-4E17-4A38-A58A-A0CB8CB5F0D7}" type="presOf" srcId="{39BF93D1-DF4C-4FD4-A03C-452B76CC95A3}" destId="{AD93CC01-FF16-419A-96E5-2C012FE3D3B1}" srcOrd="0" destOrd="0" presId="urn:microsoft.com/office/officeart/2009/3/layout/HorizontalOrganizationChart"/>
    <dgm:cxn modelId="{8114F635-8935-476B-917F-DE9AD139DE05}" type="presOf" srcId="{6BE86484-F99D-491C-9B36-41CEE49C1B33}" destId="{D055FEB4-E8CB-47CA-B89D-D2C856432BE4}" srcOrd="0" destOrd="0" presId="urn:microsoft.com/office/officeart/2009/3/layout/HorizontalOrganizationChart"/>
    <dgm:cxn modelId="{2B345247-0F5B-4738-99B7-E6B997D3C858}" type="presOf" srcId="{3F7E5EF3-A7F4-436A-A9FD-E11A67350813}" destId="{304C850F-5235-4979-8CD1-B31F158BD568}" srcOrd="1" destOrd="0" presId="urn:microsoft.com/office/officeart/2009/3/layout/HorizontalOrganizationChart"/>
    <dgm:cxn modelId="{F1A2BDE3-F4D7-4C53-A696-4F4032A065B9}" type="presOf" srcId="{C5BB1C85-DB6A-402F-8B66-7427CB49DAF9}" destId="{7979226E-3DC0-46F1-8724-CBAC859484CC}" srcOrd="0" destOrd="0" presId="urn:microsoft.com/office/officeart/2009/3/layout/HorizontalOrganizationChart"/>
    <dgm:cxn modelId="{A2A1F793-D83F-436C-A0A5-28F2ABBEB0DB}" srcId="{39BF93D1-DF4C-4FD4-A03C-452B76CC95A3}" destId="{3F7E5EF3-A7F4-436A-A9FD-E11A67350813}" srcOrd="0" destOrd="0" parTransId="{0FEEFD4E-F988-4821-A271-6E1F881B5DA5}" sibTransId="{01C3DABD-BF76-4991-8679-40C1E04FDEFC}"/>
    <dgm:cxn modelId="{0940FB5E-8686-4CC4-8594-4F32BBC306E5}" type="presOf" srcId="{6BE86484-F99D-491C-9B36-41CEE49C1B33}" destId="{502F76BE-0A51-4DF5-9DC3-74CCB85F47A6}" srcOrd="1" destOrd="0" presId="urn:microsoft.com/office/officeart/2009/3/layout/HorizontalOrganizationChart"/>
    <dgm:cxn modelId="{2B481B65-6A88-41AB-B35E-558FCA2FE100}" type="presOf" srcId="{5AAE9CC6-F5AB-432C-AF9C-39926DD80368}" destId="{2F7465B2-7E2C-4079-8200-BBFDB176172E}" srcOrd="0" destOrd="0" presId="urn:microsoft.com/office/officeart/2009/3/layout/HorizontalOrganizationChart"/>
    <dgm:cxn modelId="{71565A57-FC7B-40F5-AB70-3908E3065C19}" type="presOf" srcId="{B6542DA5-6290-43C8-B96C-7EFC77FBDDD0}" destId="{F27B9DCB-9659-41CD-BCAB-7A819D22D613}" srcOrd="0" destOrd="0" presId="urn:microsoft.com/office/officeart/2009/3/layout/HorizontalOrganizationChart"/>
    <dgm:cxn modelId="{ACD91BFE-A7E8-4398-922F-D7568E11A29A}" srcId="{39BF93D1-DF4C-4FD4-A03C-452B76CC95A3}" destId="{5AAE9CC6-F5AB-432C-AF9C-39926DD80368}" srcOrd="1" destOrd="0" parTransId="{C5BB1C85-DB6A-402F-8B66-7427CB49DAF9}" sibTransId="{B96E1DF5-161E-4066-A52A-F8FD048E8E7E}"/>
    <dgm:cxn modelId="{570157DA-983E-4686-BC0B-AEED82BC8F87}" type="presOf" srcId="{5AAE9CC6-F5AB-432C-AF9C-39926DD80368}" destId="{8CA42966-C563-4BEC-A356-37CFE9978C34}" srcOrd="1" destOrd="0" presId="urn:microsoft.com/office/officeart/2009/3/layout/HorizontalOrganizationChart"/>
    <dgm:cxn modelId="{B75E6176-3473-45D6-802A-E7A65089D440}" type="presOf" srcId="{39BF93D1-DF4C-4FD4-A03C-452B76CC95A3}" destId="{E6C80109-6330-409D-A2FB-D713CCF1C22A}" srcOrd="1" destOrd="0" presId="urn:microsoft.com/office/officeart/2009/3/layout/HorizontalOrganizationChart"/>
    <dgm:cxn modelId="{6BD89E37-0858-4A0E-92A6-EF9D4E28D0EB}" type="presParOf" srcId="{F27B9DCB-9659-41CD-BCAB-7A819D22D613}" destId="{78D6B3B6-FE22-4695-AC2D-70E03F8350F1}" srcOrd="0" destOrd="0" presId="urn:microsoft.com/office/officeart/2009/3/layout/HorizontalOrganizationChart"/>
    <dgm:cxn modelId="{D7D06823-DD6F-43D6-AF1D-FEA3AC4D97ED}" type="presParOf" srcId="{78D6B3B6-FE22-4695-AC2D-70E03F8350F1}" destId="{ACCDC750-BC7A-4D66-9111-389DBE01C941}" srcOrd="0" destOrd="0" presId="urn:microsoft.com/office/officeart/2009/3/layout/HorizontalOrganizationChart"/>
    <dgm:cxn modelId="{B80CB011-A070-41F3-8DA6-C3B6B29069D9}" type="presParOf" srcId="{ACCDC750-BC7A-4D66-9111-389DBE01C941}" destId="{AD93CC01-FF16-419A-96E5-2C012FE3D3B1}" srcOrd="0" destOrd="0" presId="urn:microsoft.com/office/officeart/2009/3/layout/HorizontalOrganizationChart"/>
    <dgm:cxn modelId="{79CB7AC1-F630-4FC2-BFE9-AD3BF3C533A0}" type="presParOf" srcId="{ACCDC750-BC7A-4D66-9111-389DBE01C941}" destId="{E6C80109-6330-409D-A2FB-D713CCF1C22A}" srcOrd="1" destOrd="0" presId="urn:microsoft.com/office/officeart/2009/3/layout/HorizontalOrganizationChart"/>
    <dgm:cxn modelId="{F3425C04-5E07-4662-A75E-23D863EF99A6}" type="presParOf" srcId="{78D6B3B6-FE22-4695-AC2D-70E03F8350F1}" destId="{BFB4DE6C-258B-480F-80A5-8C4FE36B7929}" srcOrd="1" destOrd="0" presId="urn:microsoft.com/office/officeart/2009/3/layout/HorizontalOrganizationChart"/>
    <dgm:cxn modelId="{C346E5E4-5FF5-4D42-82AE-8937768ACD7D}" type="presParOf" srcId="{BFB4DE6C-258B-480F-80A5-8C4FE36B7929}" destId="{65B9D7D6-304B-4862-82EF-73858BDB6164}" srcOrd="0" destOrd="0" presId="urn:microsoft.com/office/officeart/2009/3/layout/HorizontalOrganizationChart"/>
    <dgm:cxn modelId="{3798A013-2EAB-4A6D-B609-538155273A92}" type="presParOf" srcId="{BFB4DE6C-258B-480F-80A5-8C4FE36B7929}" destId="{F4C9050F-9472-4C1C-823A-457C55737D43}" srcOrd="1" destOrd="0" presId="urn:microsoft.com/office/officeart/2009/3/layout/HorizontalOrganizationChart"/>
    <dgm:cxn modelId="{D4EF9DFB-E1A1-4C9C-80D4-CE5CAEA26D3C}" type="presParOf" srcId="{F4C9050F-9472-4C1C-823A-457C55737D43}" destId="{30636DD0-4C95-4516-ADD2-919B7F11A92F}" srcOrd="0" destOrd="0" presId="urn:microsoft.com/office/officeart/2009/3/layout/HorizontalOrganizationChart"/>
    <dgm:cxn modelId="{C53F2C36-F720-4B35-A5B4-2C57ACAB0184}" type="presParOf" srcId="{30636DD0-4C95-4516-ADD2-919B7F11A92F}" destId="{4FBEC25D-183B-4ECA-B3AA-A897EC50DFDD}" srcOrd="0" destOrd="0" presId="urn:microsoft.com/office/officeart/2009/3/layout/HorizontalOrganizationChart"/>
    <dgm:cxn modelId="{8FA7B52C-7F79-44F8-981A-FC6C7822527F}" type="presParOf" srcId="{30636DD0-4C95-4516-ADD2-919B7F11A92F}" destId="{304C850F-5235-4979-8CD1-B31F158BD568}" srcOrd="1" destOrd="0" presId="urn:microsoft.com/office/officeart/2009/3/layout/HorizontalOrganizationChart"/>
    <dgm:cxn modelId="{F960C632-7D48-4D35-BA03-AC2D3E8CE6A3}" type="presParOf" srcId="{F4C9050F-9472-4C1C-823A-457C55737D43}" destId="{8EB4A3B4-0426-427E-A87D-B87E979A3738}" srcOrd="1" destOrd="0" presId="urn:microsoft.com/office/officeart/2009/3/layout/HorizontalOrganizationChart"/>
    <dgm:cxn modelId="{217DF70B-87A9-416B-945C-4D56C7855E5E}" type="presParOf" srcId="{F4C9050F-9472-4C1C-823A-457C55737D43}" destId="{4526E86E-66BD-4253-B22B-8BF7BE7FCCB8}" srcOrd="2" destOrd="0" presId="urn:microsoft.com/office/officeart/2009/3/layout/HorizontalOrganizationChart"/>
    <dgm:cxn modelId="{3D920DFC-7FD8-46B3-8F0A-5D2ACA807F1B}" type="presParOf" srcId="{BFB4DE6C-258B-480F-80A5-8C4FE36B7929}" destId="{7979226E-3DC0-46F1-8724-CBAC859484CC}" srcOrd="2" destOrd="0" presId="urn:microsoft.com/office/officeart/2009/3/layout/HorizontalOrganizationChart"/>
    <dgm:cxn modelId="{BE77400C-DB34-432D-A829-B39E0403643E}" type="presParOf" srcId="{BFB4DE6C-258B-480F-80A5-8C4FE36B7929}" destId="{C9890098-BE1A-4593-AB16-B91A32F1DDA2}" srcOrd="3" destOrd="0" presId="urn:microsoft.com/office/officeart/2009/3/layout/HorizontalOrganizationChart"/>
    <dgm:cxn modelId="{95D5022E-B1BF-4EFA-8F16-DA50B6ED9849}" type="presParOf" srcId="{C9890098-BE1A-4593-AB16-B91A32F1DDA2}" destId="{1E2ABF55-1BFB-4246-BF16-3B4689D9D1C4}" srcOrd="0" destOrd="0" presId="urn:microsoft.com/office/officeart/2009/3/layout/HorizontalOrganizationChart"/>
    <dgm:cxn modelId="{09E25BEA-7459-44B4-A755-FAF63F83723C}" type="presParOf" srcId="{1E2ABF55-1BFB-4246-BF16-3B4689D9D1C4}" destId="{2F7465B2-7E2C-4079-8200-BBFDB176172E}" srcOrd="0" destOrd="0" presId="urn:microsoft.com/office/officeart/2009/3/layout/HorizontalOrganizationChart"/>
    <dgm:cxn modelId="{46AFBA2F-908B-4A7E-888D-F85DB445C4A7}" type="presParOf" srcId="{1E2ABF55-1BFB-4246-BF16-3B4689D9D1C4}" destId="{8CA42966-C563-4BEC-A356-37CFE9978C34}" srcOrd="1" destOrd="0" presId="urn:microsoft.com/office/officeart/2009/3/layout/HorizontalOrganizationChart"/>
    <dgm:cxn modelId="{62456992-BD13-4865-AE51-6443C621B3EA}" type="presParOf" srcId="{C9890098-BE1A-4593-AB16-B91A32F1DDA2}" destId="{EE9DC5E1-E2C8-4CEB-9129-5B4D3DA3AA36}" srcOrd="1" destOrd="0" presId="urn:microsoft.com/office/officeart/2009/3/layout/HorizontalOrganizationChart"/>
    <dgm:cxn modelId="{0655130F-4D50-49DA-92FC-DDD58C9D524F}" type="presParOf" srcId="{C9890098-BE1A-4593-AB16-B91A32F1DDA2}" destId="{B5CADEFF-A1C5-4FBD-B9BC-9E528A4E2C4C}" srcOrd="2" destOrd="0" presId="urn:microsoft.com/office/officeart/2009/3/layout/HorizontalOrganizationChart"/>
    <dgm:cxn modelId="{6067F5E7-52A9-48FB-BC2B-41720466112E}" type="presParOf" srcId="{BFB4DE6C-258B-480F-80A5-8C4FE36B7929}" destId="{567928EF-CBA8-4B02-98E0-B1A0871AD225}" srcOrd="4" destOrd="0" presId="urn:microsoft.com/office/officeart/2009/3/layout/HorizontalOrganizationChart"/>
    <dgm:cxn modelId="{1A5B4431-82A1-40B9-97D5-3D52B6DDCDED}" type="presParOf" srcId="{BFB4DE6C-258B-480F-80A5-8C4FE36B7929}" destId="{3FF4EA4E-5F93-4AD7-8B91-0A162BDB0D0E}" srcOrd="5" destOrd="0" presId="urn:microsoft.com/office/officeart/2009/3/layout/HorizontalOrganizationChart"/>
    <dgm:cxn modelId="{CBA71BE0-5B63-4A4A-97F4-595987970D86}" type="presParOf" srcId="{3FF4EA4E-5F93-4AD7-8B91-0A162BDB0D0E}" destId="{63569218-A529-413D-99A7-793238E96CCC}" srcOrd="0" destOrd="0" presId="urn:microsoft.com/office/officeart/2009/3/layout/HorizontalOrganizationChart"/>
    <dgm:cxn modelId="{60036A44-5884-4908-A6C6-3A221D634EF2}" type="presParOf" srcId="{63569218-A529-413D-99A7-793238E96CCC}" destId="{D055FEB4-E8CB-47CA-B89D-D2C856432BE4}" srcOrd="0" destOrd="0" presId="urn:microsoft.com/office/officeart/2009/3/layout/HorizontalOrganizationChart"/>
    <dgm:cxn modelId="{622CE8DF-FC36-401D-8063-521493EA578D}" type="presParOf" srcId="{63569218-A529-413D-99A7-793238E96CCC}" destId="{502F76BE-0A51-4DF5-9DC3-74CCB85F47A6}" srcOrd="1" destOrd="0" presId="urn:microsoft.com/office/officeart/2009/3/layout/HorizontalOrganizationChart"/>
    <dgm:cxn modelId="{7F74E7A3-E275-4172-A460-5D97DE39E915}" type="presParOf" srcId="{3FF4EA4E-5F93-4AD7-8B91-0A162BDB0D0E}" destId="{8D9E87F2-3C3D-4881-B1A8-2EC01F43F042}" srcOrd="1" destOrd="0" presId="urn:microsoft.com/office/officeart/2009/3/layout/HorizontalOrganizationChart"/>
    <dgm:cxn modelId="{CBB0768B-A1D4-493C-A8A4-AA80FCFB1414}" type="presParOf" srcId="{3FF4EA4E-5F93-4AD7-8B91-0A162BDB0D0E}" destId="{1D509AE6-5704-44A1-9B9B-E36681C68C90}" srcOrd="2" destOrd="0" presId="urn:microsoft.com/office/officeart/2009/3/layout/HorizontalOrganizationChart"/>
    <dgm:cxn modelId="{CBF7D671-4721-4482-B91C-E173A6ADA791}" type="presParOf" srcId="{78D6B3B6-FE22-4695-AC2D-70E03F8350F1}" destId="{B6E5291E-9C8D-4527-BC16-6E4C284717E9}" srcOrd="2" destOrd="0" presId="urn:microsoft.com/office/officeart/2009/3/layout/HorizontalOrganizationChar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2420C6C-DD57-489E-A44B-0D14F8AB80E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96A131D-ECE0-4C06-A151-6B1F71506919}">
      <dgm:prSet phldrT="[Text]" custT="1"/>
      <dgm:spPr>
        <a:solidFill>
          <a:srgbClr val="FF0000"/>
        </a:solidFill>
        <a:ln>
          <a:solidFill>
            <a:srgbClr val="FF0000"/>
          </a:solidFill>
        </a:ln>
        <a:scene3d>
          <a:camera prst="orthographicFront"/>
          <a:lightRig rig="threePt" dir="t"/>
        </a:scene3d>
        <a:sp3d>
          <a:bevelT/>
        </a:sp3d>
      </dgm:spPr>
      <dgm:t>
        <a:bodyPr/>
        <a:lstStyle/>
        <a:p>
          <a:r>
            <a:rPr lang="en-US" sz="1500" b="1" i="1" dirty="0" smtClean="0">
              <a:latin typeface="Arial" panose="020B0604020202020204" pitchFamily="34" charset="0"/>
              <a:cs typeface="Arial" panose="020B0604020202020204" pitchFamily="34" charset="0"/>
            </a:rPr>
            <a:t>5.1. </a:t>
          </a:r>
          <a:r>
            <a:rPr lang="en-US" sz="1500" b="1" i="1" dirty="0" err="1" smtClean="0">
              <a:latin typeface="Arial" panose="020B0604020202020204" pitchFamily="34" charset="0"/>
              <a:cs typeface="Arial" panose="020B0604020202020204" pitchFamily="34" charset="0"/>
            </a:rPr>
            <a:t>Mục</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đích</a:t>
          </a:r>
          <a:r>
            <a:rPr lang="en-US" sz="1500" b="1" dirty="0" smtClean="0">
              <a:latin typeface="Arial" panose="020B0604020202020204" pitchFamily="34" charset="0"/>
              <a:cs typeface="Arial" panose="020B0604020202020204" pitchFamily="34" charset="0"/>
            </a:rPr>
            <a:t> </a:t>
          </a:r>
          <a:endParaRPr lang="en-US" sz="1500" dirty="0">
            <a:latin typeface="Arial" panose="020B0604020202020204" pitchFamily="34" charset="0"/>
            <a:cs typeface="Arial" panose="020B0604020202020204" pitchFamily="34" charset="0"/>
          </a:endParaRPr>
        </a:p>
      </dgm:t>
    </dgm:pt>
    <dgm:pt modelId="{0AE55AD1-D9CC-4E90-8E44-F4ABEF3CC4EB}" type="parTrans" cxnId="{1566D399-399C-4067-84C7-DD1AC8900C4A}">
      <dgm:prSet/>
      <dgm:spPr/>
      <dgm:t>
        <a:bodyPr/>
        <a:lstStyle/>
        <a:p>
          <a:endParaRPr lang="en-US" sz="1500">
            <a:latin typeface="Arial" panose="020B0604020202020204" pitchFamily="34" charset="0"/>
            <a:cs typeface="Arial" panose="020B0604020202020204" pitchFamily="34" charset="0"/>
          </a:endParaRPr>
        </a:p>
      </dgm:t>
    </dgm:pt>
    <dgm:pt modelId="{C5FA6547-1370-4331-AC37-973E0044B90C}" type="sibTrans" cxnId="{1566D399-399C-4067-84C7-DD1AC8900C4A}">
      <dgm:prSet/>
      <dgm:spPr/>
      <dgm:t>
        <a:bodyPr/>
        <a:lstStyle/>
        <a:p>
          <a:endParaRPr lang="en-US" sz="1500">
            <a:latin typeface="Arial" panose="020B0604020202020204" pitchFamily="34" charset="0"/>
            <a:cs typeface="Arial" panose="020B0604020202020204" pitchFamily="34" charset="0"/>
          </a:endParaRPr>
        </a:p>
      </dgm:t>
    </dgm:pt>
    <dgm:pt modelId="{6E65E28F-79AD-429C-B07C-92F385723CF0}">
      <dgm:prSet phldrT="[Text]" custT="1"/>
      <dgm:spPr>
        <a:solidFill>
          <a:schemeClr val="accent1">
            <a:lumMod val="20000"/>
            <a:lumOff val="80000"/>
            <a:alpha val="90000"/>
          </a:schemeClr>
        </a:solidFill>
        <a:scene3d>
          <a:camera prst="orthographicFront"/>
          <a:lightRig rig="threePt" dir="t"/>
        </a:scene3d>
        <a:sp3d/>
      </dgm:spPr>
      <dgm:t>
        <a:bodyPr/>
        <a:lstStyle/>
        <a:p>
          <a:pPr algn="just"/>
          <a:r>
            <a:rPr lang="en-US" sz="1500" dirty="0" err="1" smtClean="0">
              <a:latin typeface="Arial" panose="020B0604020202020204" pitchFamily="34" charset="0"/>
              <a:cs typeface="Arial" panose="020B0604020202020204" pitchFamily="34" charset="0"/>
            </a:rPr>
            <a:t>Nhằm</a:t>
          </a:r>
          <a:r>
            <a:rPr lang="en-US" sz="1500" dirty="0" smtClean="0">
              <a:latin typeface="Arial" panose="020B0604020202020204" pitchFamily="34" charset="0"/>
              <a:cs typeface="Arial" panose="020B0604020202020204" pitchFamily="34" charset="0"/>
            </a:rPr>
            <a:t> can </a:t>
          </a:r>
          <a:r>
            <a:rPr lang="en-US" sz="1500" dirty="0" err="1" smtClean="0">
              <a:latin typeface="Arial" panose="020B0604020202020204" pitchFamily="34" charset="0"/>
              <a:cs typeface="Arial" panose="020B0604020202020204" pitchFamily="34" charset="0"/>
            </a:rPr>
            <a:t>thiệp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để</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duy</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trì</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hoặc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thiết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lập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lại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việc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trao</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đổi</a:t>
          </a:r>
          <a:r>
            <a:rPr lang="en-US" sz="1500" dirty="0" smtClean="0">
              <a:latin typeface="Arial" panose="020B0604020202020204" pitchFamily="34" charset="0"/>
              <a:cs typeface="Arial" panose="020B0604020202020204" pitchFamily="34" charset="0"/>
            </a:rPr>
            <a:t> tin </a:t>
          </a:r>
          <a:r>
            <a:rPr lang="en-US" sz="1500" dirty="0" err="1" smtClean="0">
              <a:latin typeface="Arial" panose="020B0604020202020204" pitchFamily="34" charset="0"/>
              <a:cs typeface="Arial" panose="020B0604020202020204" pitchFamily="34" charset="0"/>
            </a:rPr>
            <a:t>tức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đình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khi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những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kênh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liên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thông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thường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bị</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cắt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đứt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gián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đoạn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Nhắn</a:t>
          </a:r>
          <a:r>
            <a:rPr lang="en-US" sz="1500" dirty="0" smtClean="0">
              <a:latin typeface="Arial" panose="020B0604020202020204" pitchFamily="34" charset="0"/>
              <a:cs typeface="Arial" panose="020B0604020202020204" pitchFamily="34" charset="0"/>
            </a:rPr>
            <a:t> tin </a:t>
          </a:r>
          <a:r>
            <a:rPr lang="en-US" sz="1500" dirty="0" err="1" smtClean="0">
              <a:latin typeface="Arial" panose="020B0604020202020204" pitchFamily="34" charset="0"/>
              <a:cs typeface="Arial" panose="020B0604020202020204" pitchFamily="34" charset="0"/>
            </a:rPr>
            <a:t>Chữ</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thập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đỏ</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mang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tính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nhân</a:t>
          </a:r>
          <a:r>
            <a:rPr lang="en-US" sz="1500" dirty="0" smtClean="0">
              <a:latin typeface="Arial" panose="020B0604020202020204" pitchFamily="34" charset="0"/>
              <a:cs typeface="Arial" panose="020B0604020202020204" pitchFamily="34" charset="0"/>
            </a:rPr>
            <a:t> do </a:t>
          </a:r>
          <a:r>
            <a:rPr lang="en-US" sz="1500" dirty="0" err="1" smtClean="0">
              <a:latin typeface="Arial" panose="020B0604020202020204" pitchFamily="34" charset="0"/>
              <a:cs typeface="Arial" panose="020B0604020202020204" pitchFamily="34" charset="0"/>
            </a:rPr>
            <a:t>mạng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lưới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Chữ</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thập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đỏ</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chuyển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đến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bao</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gồm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văn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bản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hợp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pháp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giấy</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uỷ</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quyền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giấy</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khai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sinh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giấy</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chứng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nhận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kết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hôn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ly</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hôn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Chú</a:t>
          </a:r>
          <a:r>
            <a:rPr lang="en-US" sz="1500" dirty="0" smtClean="0">
              <a:latin typeface="Arial" panose="020B0604020202020204" pitchFamily="34" charset="0"/>
              <a:cs typeface="Arial" panose="020B0604020202020204" pitchFamily="34" charset="0"/>
            </a:rPr>
            <a:t> ý </a:t>
          </a:r>
          <a:r>
            <a:rPr lang="en-US" sz="1500" dirty="0" err="1" smtClean="0">
              <a:latin typeface="Arial" panose="020B0604020202020204" pitchFamily="34" charset="0"/>
              <a:cs typeface="Arial" panose="020B0604020202020204" pitchFamily="34" charset="0"/>
            </a:rPr>
            <a:t>sao</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lại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toàn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bộ</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những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giấy</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tờ</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gốc</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4DE5B1D8-2214-4823-8E57-DB6018C22118}" type="parTrans" cxnId="{7E940883-136A-4B02-BCCB-3B76EEA4C463}">
      <dgm:prSet/>
      <dgm:spPr/>
      <dgm:t>
        <a:bodyPr/>
        <a:lstStyle/>
        <a:p>
          <a:endParaRPr lang="en-US" sz="1500">
            <a:latin typeface="Arial" panose="020B0604020202020204" pitchFamily="34" charset="0"/>
            <a:cs typeface="Arial" panose="020B0604020202020204" pitchFamily="34" charset="0"/>
          </a:endParaRPr>
        </a:p>
      </dgm:t>
    </dgm:pt>
    <dgm:pt modelId="{FCD55947-AF29-4F85-BE88-16D7D638231C}" type="sibTrans" cxnId="{7E940883-136A-4B02-BCCB-3B76EEA4C463}">
      <dgm:prSet/>
      <dgm:spPr/>
      <dgm:t>
        <a:bodyPr/>
        <a:lstStyle/>
        <a:p>
          <a:endParaRPr lang="en-US" sz="1500">
            <a:latin typeface="Arial" panose="020B0604020202020204" pitchFamily="34" charset="0"/>
            <a:cs typeface="Arial" panose="020B0604020202020204" pitchFamily="34" charset="0"/>
          </a:endParaRPr>
        </a:p>
      </dgm:t>
    </dgm:pt>
    <dgm:pt modelId="{D8F16AFE-E785-4A89-8197-C42DB5942738}">
      <dgm:prSet phldrT="[Text]" custT="1"/>
      <dgm:spPr>
        <a:solidFill>
          <a:srgbClr val="FF0000"/>
        </a:solidFill>
        <a:ln>
          <a:solidFill>
            <a:srgbClr val="FF0000"/>
          </a:solidFill>
        </a:ln>
        <a:scene3d>
          <a:camera prst="orthographicFront"/>
          <a:lightRig rig="threePt" dir="t"/>
        </a:scene3d>
        <a:sp3d>
          <a:bevelT/>
        </a:sp3d>
      </dgm:spPr>
      <dgm:t>
        <a:bodyPr/>
        <a:lstStyle/>
        <a:p>
          <a:r>
            <a:rPr lang="en-US" sz="1500" b="1" i="1" dirty="0" smtClean="0">
              <a:latin typeface="Arial" panose="020B0604020202020204" pitchFamily="34" charset="0"/>
              <a:cs typeface="Arial" panose="020B0604020202020204" pitchFamily="34" charset="0"/>
            </a:rPr>
            <a:t>5.2. </a:t>
          </a:r>
          <a:r>
            <a:rPr lang="en-US" sz="1500" b="1" i="1" dirty="0" err="1" smtClean="0">
              <a:latin typeface="Arial" panose="020B0604020202020204" pitchFamily="34" charset="0"/>
              <a:cs typeface="Arial" panose="020B0604020202020204" pitchFamily="34" charset="0"/>
            </a:rPr>
            <a:t>Kiểm</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tra</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Nhắn</a:t>
          </a:r>
          <a:r>
            <a:rPr lang="en-US" sz="1500" b="1" i="1" dirty="0" smtClean="0">
              <a:latin typeface="Arial" panose="020B0604020202020204" pitchFamily="34" charset="0"/>
              <a:cs typeface="Arial" panose="020B0604020202020204" pitchFamily="34" charset="0"/>
            </a:rPr>
            <a:t> tin </a:t>
          </a:r>
          <a:r>
            <a:rPr lang="en-US" sz="1500" b="1" i="1" dirty="0" err="1" smtClean="0">
              <a:latin typeface="Arial" panose="020B0604020202020204" pitchFamily="34" charset="0"/>
              <a:cs typeface="Arial" panose="020B0604020202020204" pitchFamily="34" charset="0"/>
            </a:rPr>
            <a:t>Chữ</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thập</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đỏ</a:t>
          </a:r>
          <a:endParaRPr lang="en-US" sz="1500" dirty="0">
            <a:latin typeface="Arial" panose="020B0604020202020204" pitchFamily="34" charset="0"/>
            <a:cs typeface="Arial" panose="020B0604020202020204" pitchFamily="34" charset="0"/>
          </a:endParaRPr>
        </a:p>
      </dgm:t>
    </dgm:pt>
    <dgm:pt modelId="{91A1FF96-79D3-49A9-9E23-08581524C865}" type="parTrans" cxnId="{00C6B00C-2C8F-4905-8898-2F57CD0D62A7}">
      <dgm:prSet/>
      <dgm:spPr/>
      <dgm:t>
        <a:bodyPr/>
        <a:lstStyle/>
        <a:p>
          <a:endParaRPr lang="en-US" sz="1500">
            <a:latin typeface="Arial" panose="020B0604020202020204" pitchFamily="34" charset="0"/>
            <a:cs typeface="Arial" panose="020B0604020202020204" pitchFamily="34" charset="0"/>
          </a:endParaRPr>
        </a:p>
      </dgm:t>
    </dgm:pt>
    <dgm:pt modelId="{9F2FDE69-E7E1-4EE7-927B-6233504204EA}" type="sibTrans" cxnId="{00C6B00C-2C8F-4905-8898-2F57CD0D62A7}">
      <dgm:prSet/>
      <dgm:spPr/>
      <dgm:t>
        <a:bodyPr/>
        <a:lstStyle/>
        <a:p>
          <a:endParaRPr lang="en-US" sz="1500">
            <a:latin typeface="Arial" panose="020B0604020202020204" pitchFamily="34" charset="0"/>
            <a:cs typeface="Arial" panose="020B0604020202020204" pitchFamily="34" charset="0"/>
          </a:endParaRPr>
        </a:p>
      </dgm:t>
    </dgm:pt>
    <dgm:pt modelId="{D83D7BB5-D9A0-4272-B361-E975395BBF64}">
      <dgm:prSet phldrT="[Text]" custT="1"/>
      <dgm:spPr>
        <a:solidFill>
          <a:schemeClr val="accent1">
            <a:lumMod val="20000"/>
            <a:lumOff val="80000"/>
            <a:alpha val="90000"/>
          </a:schemeClr>
        </a:solidFill>
        <a:scene3d>
          <a:camera prst="orthographicFront"/>
          <a:lightRig rig="threePt" dir="t"/>
        </a:scene3d>
        <a:sp3d/>
      </dgm:spPr>
      <dgm:t>
        <a:bodyPr/>
        <a:lstStyle/>
        <a:p>
          <a:pPr algn="just"/>
          <a:r>
            <a:rPr lang="en-US" sz="1500" dirty="0" err="1" smtClean="0">
              <a:latin typeface="Arial" panose="020B0604020202020204" pitchFamily="34" charset="0"/>
              <a:cs typeface="Arial" panose="020B0604020202020204" pitchFamily="34" charset="0"/>
            </a:rPr>
            <a:t>Địa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chỉ</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của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người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nhận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và</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người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gửi</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73DD3F88-98A2-4497-8417-F91C51B786D3}" type="parTrans" cxnId="{8AD760AB-7DDD-4932-989B-336AF8BEC071}">
      <dgm:prSet/>
      <dgm:spPr/>
      <dgm:t>
        <a:bodyPr/>
        <a:lstStyle/>
        <a:p>
          <a:endParaRPr lang="en-US" sz="1500">
            <a:latin typeface="Arial" panose="020B0604020202020204" pitchFamily="34" charset="0"/>
            <a:cs typeface="Arial" panose="020B0604020202020204" pitchFamily="34" charset="0"/>
          </a:endParaRPr>
        </a:p>
      </dgm:t>
    </dgm:pt>
    <dgm:pt modelId="{488CDB79-3585-4E2C-A90F-9A3ADC5C4E8B}" type="sibTrans" cxnId="{8AD760AB-7DDD-4932-989B-336AF8BEC071}">
      <dgm:prSet/>
      <dgm:spPr/>
      <dgm:t>
        <a:bodyPr/>
        <a:lstStyle/>
        <a:p>
          <a:endParaRPr lang="en-US" sz="1500">
            <a:latin typeface="Arial" panose="020B0604020202020204" pitchFamily="34" charset="0"/>
            <a:cs typeface="Arial" panose="020B0604020202020204" pitchFamily="34" charset="0"/>
          </a:endParaRPr>
        </a:p>
      </dgm:t>
    </dgm:pt>
    <dgm:pt modelId="{D9224FD4-5DA7-418C-A3A0-048297DA2556}">
      <dgm:prSet phldrT="[Text]" custT="1"/>
      <dgm:spPr>
        <a:solidFill>
          <a:srgbClr val="FF0000"/>
        </a:solidFill>
        <a:ln>
          <a:solidFill>
            <a:srgbClr val="FF0000"/>
          </a:solidFill>
        </a:ln>
        <a:scene3d>
          <a:camera prst="orthographicFront"/>
          <a:lightRig rig="threePt" dir="t"/>
        </a:scene3d>
        <a:sp3d>
          <a:bevelT/>
        </a:sp3d>
      </dgm:spPr>
      <dgm:t>
        <a:bodyPr/>
        <a:lstStyle/>
        <a:p>
          <a:r>
            <a:rPr lang="en-US" sz="1500" b="1" i="1" dirty="0" smtClean="0">
              <a:latin typeface="Arial" panose="020B0604020202020204" pitchFamily="34" charset="0"/>
              <a:cs typeface="Arial" panose="020B0604020202020204" pitchFamily="34" charset="0"/>
            </a:rPr>
            <a:t>5.3. </a:t>
          </a:r>
          <a:r>
            <a:rPr lang="en-US" sz="1500" b="1" i="1" dirty="0" err="1" smtClean="0">
              <a:latin typeface="Arial" panose="020B0604020202020204" pitchFamily="34" charset="0"/>
              <a:cs typeface="Arial" panose="020B0604020202020204" pitchFamily="34" charset="0"/>
            </a:rPr>
            <a:t>Chuyển</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nhắn</a:t>
          </a:r>
          <a:r>
            <a:rPr lang="en-US" sz="1500" b="1" i="1" dirty="0" smtClean="0">
              <a:latin typeface="Arial" panose="020B0604020202020204" pitchFamily="34" charset="0"/>
              <a:cs typeface="Arial" panose="020B0604020202020204" pitchFamily="34" charset="0"/>
            </a:rPr>
            <a:t> tin </a:t>
          </a:r>
          <a:r>
            <a:rPr lang="en-US" sz="1500" b="1" i="1" dirty="0" err="1" smtClean="0">
              <a:latin typeface="Arial" panose="020B0604020202020204" pitchFamily="34" charset="0"/>
              <a:cs typeface="Arial" panose="020B0604020202020204" pitchFamily="34" charset="0"/>
            </a:rPr>
            <a:t>Chữ</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thập</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đỏ</a:t>
          </a:r>
          <a:endParaRPr lang="en-US" sz="1500" dirty="0">
            <a:latin typeface="Arial" panose="020B0604020202020204" pitchFamily="34" charset="0"/>
            <a:cs typeface="Arial" panose="020B0604020202020204" pitchFamily="34" charset="0"/>
          </a:endParaRPr>
        </a:p>
      </dgm:t>
    </dgm:pt>
    <dgm:pt modelId="{5DEEA88F-4BAB-4897-8A3B-E38D27AEA8D7}" type="parTrans" cxnId="{79445903-E794-427F-9BD5-AC45BC80E4AF}">
      <dgm:prSet/>
      <dgm:spPr/>
      <dgm:t>
        <a:bodyPr/>
        <a:lstStyle/>
        <a:p>
          <a:endParaRPr lang="en-US" sz="1500">
            <a:latin typeface="Arial" panose="020B0604020202020204" pitchFamily="34" charset="0"/>
            <a:cs typeface="Arial" panose="020B0604020202020204" pitchFamily="34" charset="0"/>
          </a:endParaRPr>
        </a:p>
      </dgm:t>
    </dgm:pt>
    <dgm:pt modelId="{09CFC2E8-F9CB-4560-B376-489A7919086D}" type="sibTrans" cxnId="{79445903-E794-427F-9BD5-AC45BC80E4AF}">
      <dgm:prSet/>
      <dgm:spPr/>
      <dgm:t>
        <a:bodyPr/>
        <a:lstStyle/>
        <a:p>
          <a:endParaRPr lang="en-US" sz="1500">
            <a:latin typeface="Arial" panose="020B0604020202020204" pitchFamily="34" charset="0"/>
            <a:cs typeface="Arial" panose="020B0604020202020204" pitchFamily="34" charset="0"/>
          </a:endParaRPr>
        </a:p>
      </dgm:t>
    </dgm:pt>
    <dgm:pt modelId="{BA75C4C9-FB88-4680-93A2-905E7F71604C}">
      <dgm:prSet phldrT="[Text]" custT="1"/>
      <dgm:spPr>
        <a:solidFill>
          <a:schemeClr val="accent1">
            <a:lumMod val="20000"/>
            <a:lumOff val="80000"/>
            <a:alpha val="90000"/>
          </a:schemeClr>
        </a:solidFill>
        <a:scene3d>
          <a:camera prst="orthographicFront"/>
          <a:lightRig rig="threePt" dir="t"/>
        </a:scene3d>
        <a:sp3d/>
      </dgm:spPr>
      <dgm:t>
        <a:bodyPr/>
        <a:lstStyle/>
        <a:p>
          <a:pPr algn="just"/>
          <a:r>
            <a:rPr lang="en-US" sz="1500" b="1" i="1" dirty="0" err="1" smtClean="0">
              <a:latin typeface="Arial" panose="020B0604020202020204" pitchFamily="34" charset="0"/>
              <a:cs typeface="Arial" panose="020B0604020202020204" pitchFamily="34" charset="0"/>
            </a:rPr>
            <a:t>Từ</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trong</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nước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chuyển</a:t>
          </a:r>
          <a:r>
            <a:rPr lang="en-US" sz="1500" dirty="0" smtClean="0">
              <a:latin typeface="Arial" panose="020B0604020202020204" pitchFamily="34" charset="0"/>
              <a:cs typeface="Arial" panose="020B0604020202020204" pitchFamily="34" charset="0"/>
            </a:rPr>
            <a:t> qua </a:t>
          </a:r>
          <a:r>
            <a:rPr lang="en-US" sz="1500" dirty="0" err="1" smtClean="0">
              <a:latin typeface="Arial" panose="020B0604020202020204" pitchFamily="34" charset="0"/>
              <a:cs typeface="Arial" panose="020B0604020202020204" pitchFamily="34" charset="0"/>
            </a:rPr>
            <a:t>Phòng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Tìm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kiếm</a:t>
          </a:r>
          <a:r>
            <a:rPr lang="en-US" sz="1500" dirty="0" smtClean="0">
              <a:latin typeface="Arial" panose="020B0604020202020204" pitchFamily="34" charset="0"/>
              <a:cs typeface="Arial" panose="020B0604020202020204" pitchFamily="34" charset="0"/>
            </a:rPr>
            <a:t> tin </a:t>
          </a:r>
          <a:r>
            <a:rPr lang="en-US" sz="1500" dirty="0" err="1" smtClean="0">
              <a:latin typeface="Arial" panose="020B0604020202020204" pitchFamily="34" charset="0"/>
              <a:cs typeface="Arial" panose="020B0604020202020204" pitchFamily="34" charset="0"/>
            </a:rPr>
            <a:t>tức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thân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nhân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Trung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ương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Hội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để</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chuyển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Hội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quốc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liên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quan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hoặc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Uỷ</a:t>
          </a:r>
          <a:r>
            <a:rPr lang="en-US" sz="1500" dirty="0" smtClean="0">
              <a:latin typeface="Arial" panose="020B0604020202020204" pitchFamily="34" charset="0"/>
              <a:cs typeface="Arial" panose="020B0604020202020204" pitchFamily="34" charset="0"/>
            </a:rPr>
            <a:t> ban </a:t>
          </a:r>
          <a:r>
            <a:rPr lang="en-US" sz="1500" dirty="0" err="1" smtClean="0">
              <a:latin typeface="Arial" panose="020B0604020202020204" pitchFamily="34" charset="0"/>
              <a:cs typeface="Arial" panose="020B0604020202020204" pitchFamily="34" charset="0"/>
            </a:rPr>
            <a:t>Chữ</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thập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đỏ</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quốc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tế</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Văn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phòng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Khu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vực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hoặc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Giơ</a:t>
          </a:r>
          <a:r>
            <a:rPr lang="en-US" sz="1500" dirty="0" smtClean="0">
              <a:latin typeface="Arial" panose="020B0604020202020204" pitchFamily="34" charset="0"/>
              <a:cs typeface="Arial" panose="020B0604020202020204" pitchFamily="34" charset="0"/>
            </a:rPr>
            <a:t>-ne-</a:t>
          </a:r>
          <a:r>
            <a:rPr lang="en-US" sz="1500" dirty="0" err="1" smtClean="0">
              <a:latin typeface="Arial" panose="020B0604020202020204" pitchFamily="34" charset="0"/>
              <a:cs typeface="Arial" panose="020B0604020202020204" pitchFamily="34" charset="0"/>
            </a:rPr>
            <a:t>vơ</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D7C314B6-C49C-407D-B106-2C7656463F4C}" type="parTrans" cxnId="{225AF320-AFA3-4A4D-BDAA-B82F045C2F66}">
      <dgm:prSet/>
      <dgm:spPr/>
      <dgm:t>
        <a:bodyPr/>
        <a:lstStyle/>
        <a:p>
          <a:endParaRPr lang="en-US" sz="1500">
            <a:latin typeface="Arial" panose="020B0604020202020204" pitchFamily="34" charset="0"/>
            <a:cs typeface="Arial" panose="020B0604020202020204" pitchFamily="34" charset="0"/>
          </a:endParaRPr>
        </a:p>
      </dgm:t>
    </dgm:pt>
    <dgm:pt modelId="{783A8717-41E6-44AA-B0D1-3F5D5C62E4D2}" type="sibTrans" cxnId="{225AF320-AFA3-4A4D-BDAA-B82F045C2F66}">
      <dgm:prSet/>
      <dgm:spPr/>
      <dgm:t>
        <a:bodyPr/>
        <a:lstStyle/>
        <a:p>
          <a:endParaRPr lang="en-US" sz="1500">
            <a:latin typeface="Arial" panose="020B0604020202020204" pitchFamily="34" charset="0"/>
            <a:cs typeface="Arial" panose="020B0604020202020204" pitchFamily="34" charset="0"/>
          </a:endParaRPr>
        </a:p>
      </dgm:t>
    </dgm:pt>
    <dgm:pt modelId="{D98FEB77-2E29-4005-8868-2D7818A385E0}">
      <dgm:prSet custT="1"/>
      <dgm:spPr>
        <a:solidFill>
          <a:schemeClr val="accent1">
            <a:lumMod val="20000"/>
            <a:lumOff val="80000"/>
            <a:alpha val="90000"/>
          </a:schemeClr>
        </a:solidFill>
        <a:scene3d>
          <a:camera prst="orthographicFront"/>
          <a:lightRig rig="threePt" dir="t"/>
        </a:scene3d>
        <a:sp3d/>
      </dgm:spPr>
      <dgm:t>
        <a:bodyPr/>
        <a:lstStyle/>
        <a:p>
          <a:pPr algn="just"/>
          <a:r>
            <a:rPr lang="en-US" sz="1500" dirty="0" err="1" smtClean="0">
              <a:latin typeface="Arial" panose="020B0604020202020204" pitchFamily="34" charset="0"/>
              <a:cs typeface="Arial" panose="020B0604020202020204" pitchFamily="34" charset="0"/>
            </a:rPr>
            <a:t>Nội</a:t>
          </a:r>
          <a:r>
            <a:rPr lang="en-US" sz="1500" dirty="0" smtClean="0">
              <a:latin typeface="Arial" panose="020B0604020202020204" pitchFamily="34" charset="0"/>
              <a:cs typeface="Arial" panose="020B0604020202020204" pitchFamily="34" charset="0"/>
            </a:rPr>
            <a:t> dung </a:t>
          </a:r>
          <a:r>
            <a:rPr lang="en-US" sz="1500" dirty="0" err="1" smtClean="0">
              <a:latin typeface="Arial" panose="020B0604020202020204" pitchFamily="34" charset="0"/>
              <a:cs typeface="Arial" panose="020B0604020202020204" pitchFamily="34" charset="0"/>
            </a:rPr>
            <a:t>trong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nhắn</a:t>
          </a:r>
          <a:r>
            <a:rPr lang="en-US" sz="1500" dirty="0" smtClean="0">
              <a:latin typeface="Arial" panose="020B0604020202020204" pitchFamily="34" charset="0"/>
              <a:cs typeface="Arial" panose="020B0604020202020204" pitchFamily="34" charset="0"/>
            </a:rPr>
            <a:t> tin: </a:t>
          </a:r>
          <a:r>
            <a:rPr lang="en-US" sz="1500" b="1" u="sng" dirty="0" err="1" smtClean="0">
              <a:latin typeface="Arial" panose="020B0604020202020204" pitchFamily="34" charset="0"/>
              <a:cs typeface="Arial" panose="020B0604020202020204" pitchFamily="34" charset="0"/>
            </a:rPr>
            <a:t>có</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tính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chất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đình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nhân</a:t>
          </a:r>
          <a:r>
            <a:rPr lang="en-US" sz="1500" dirty="0" smtClean="0">
              <a:latin typeface="Arial" panose="020B0604020202020204" pitchFamily="34" charset="0"/>
              <a:cs typeface="Arial" panose="020B0604020202020204" pitchFamily="34" charset="0"/>
            </a:rPr>
            <a:t>, </a:t>
          </a:r>
          <a:r>
            <a:rPr lang="en-US" sz="1500" b="1" u="sng" dirty="0" err="1" smtClean="0">
              <a:latin typeface="Arial" panose="020B0604020202020204" pitchFamily="34" charset="0"/>
              <a:cs typeface="Arial" panose="020B0604020202020204" pitchFamily="34" charset="0"/>
            </a:rPr>
            <a:t>không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mang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tính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chính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trị</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phân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biệt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đối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xử</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Trường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hợp</a:t>
          </a:r>
          <a:r>
            <a:rPr lang="en-US" sz="1500" dirty="0" smtClean="0">
              <a:latin typeface="Arial" panose="020B0604020202020204" pitchFamily="34" charset="0"/>
              <a:cs typeface="Arial" panose="020B0604020202020204" pitchFamily="34" charset="0"/>
            </a:rPr>
            <a:t> vi </a:t>
          </a:r>
          <a:r>
            <a:rPr lang="en-US" sz="1500" dirty="0" err="1" smtClean="0">
              <a:latin typeface="Arial" panose="020B0604020202020204" pitchFamily="34" charset="0"/>
              <a:cs typeface="Arial" panose="020B0604020202020204" pitchFamily="34" charset="0"/>
            </a:rPr>
            <a:t>phạm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quy</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định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thì</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trả</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lại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người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gửi</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4E283048-B676-435C-864A-CE0034E308B3}" type="parTrans" cxnId="{D0D80E08-C3A9-477F-B322-0E1A00D18331}">
      <dgm:prSet/>
      <dgm:spPr/>
      <dgm:t>
        <a:bodyPr/>
        <a:lstStyle/>
        <a:p>
          <a:endParaRPr lang="en-US" sz="1500">
            <a:latin typeface="Arial" panose="020B0604020202020204" pitchFamily="34" charset="0"/>
            <a:cs typeface="Arial" panose="020B0604020202020204" pitchFamily="34" charset="0"/>
          </a:endParaRPr>
        </a:p>
      </dgm:t>
    </dgm:pt>
    <dgm:pt modelId="{343CE85C-0BAD-40E0-A402-D2A7C6949A09}" type="sibTrans" cxnId="{D0D80E08-C3A9-477F-B322-0E1A00D18331}">
      <dgm:prSet/>
      <dgm:spPr/>
      <dgm:t>
        <a:bodyPr/>
        <a:lstStyle/>
        <a:p>
          <a:endParaRPr lang="en-US" sz="1500">
            <a:latin typeface="Arial" panose="020B0604020202020204" pitchFamily="34" charset="0"/>
            <a:cs typeface="Arial" panose="020B0604020202020204" pitchFamily="34" charset="0"/>
          </a:endParaRPr>
        </a:p>
      </dgm:t>
    </dgm:pt>
    <dgm:pt modelId="{5445D56B-67F5-4295-88A4-CBC2DC4242C4}">
      <dgm:prSet custT="1"/>
      <dgm:spPr>
        <a:solidFill>
          <a:schemeClr val="accent1">
            <a:lumMod val="20000"/>
            <a:lumOff val="80000"/>
            <a:alpha val="90000"/>
          </a:schemeClr>
        </a:solidFill>
        <a:scene3d>
          <a:camera prst="orthographicFront"/>
          <a:lightRig rig="threePt" dir="t"/>
        </a:scene3d>
        <a:sp3d/>
      </dgm:spPr>
      <dgm:t>
        <a:bodyPr/>
        <a:lstStyle/>
        <a:p>
          <a:pPr algn="just"/>
          <a:r>
            <a:rPr lang="en-US" sz="1500" b="1" i="1" dirty="0" err="1" smtClean="0">
              <a:latin typeface="Arial" panose="020B0604020202020204" pitchFamily="34" charset="0"/>
              <a:cs typeface="Arial" panose="020B0604020202020204" pitchFamily="34" charset="0"/>
            </a:rPr>
            <a:t>Từ</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nước</a:t>
          </a:r>
          <a:r>
            <a:rPr lang="en-US" sz="1500" b="1" i="1" dirty="0" smtClean="0">
              <a:latin typeface="Arial" panose="020B0604020202020204" pitchFamily="34" charset="0"/>
              <a:cs typeface="Arial" panose="020B0604020202020204" pitchFamily="34" charset="0"/>
            </a:rPr>
            <a:t> </a:t>
          </a:r>
          <a:r>
            <a:rPr lang="en-US" sz="1500" b="1" i="1" dirty="0" err="1" smtClean="0">
              <a:latin typeface="Arial" panose="020B0604020202020204" pitchFamily="34" charset="0"/>
              <a:cs typeface="Arial" panose="020B0604020202020204" pitchFamily="34" charset="0"/>
            </a:rPr>
            <a:t>ngoài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chuyển</a:t>
          </a:r>
          <a:r>
            <a:rPr lang="en-US" sz="1500" dirty="0" smtClean="0">
              <a:latin typeface="Arial" panose="020B0604020202020204" pitchFamily="34" charset="0"/>
              <a:cs typeface="Arial" panose="020B0604020202020204" pitchFamily="34" charset="0"/>
            </a:rPr>
            <a:t> qua </a:t>
          </a:r>
          <a:r>
            <a:rPr lang="en-US" sz="1500" dirty="0" err="1" smtClean="0">
              <a:latin typeface="Arial" panose="020B0604020202020204" pitchFamily="34" charset="0"/>
              <a:cs typeface="Arial" panose="020B0604020202020204" pitchFamily="34" charset="0"/>
            </a:rPr>
            <a:t>Phòng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Tìm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kiếm</a:t>
          </a:r>
          <a:r>
            <a:rPr lang="en-US" sz="1500" dirty="0" smtClean="0">
              <a:latin typeface="Arial" panose="020B0604020202020204" pitchFamily="34" charset="0"/>
              <a:cs typeface="Arial" panose="020B0604020202020204" pitchFamily="34" charset="0"/>
            </a:rPr>
            <a:t> tin </a:t>
          </a:r>
          <a:r>
            <a:rPr lang="en-US" sz="1500" dirty="0" err="1" smtClean="0">
              <a:latin typeface="Arial" panose="020B0604020202020204" pitchFamily="34" charset="0"/>
              <a:cs typeface="Arial" panose="020B0604020202020204" pitchFamily="34" charset="0"/>
            </a:rPr>
            <a:t>tức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thân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nhân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Trung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ương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Hội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để</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chuyển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tới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tỉnh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thành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Hội</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A8B57C1E-6E29-442B-BA2B-131388BD49DF}" type="parTrans" cxnId="{97B90CE1-5A51-416E-BB64-2F04E683F56B}">
      <dgm:prSet/>
      <dgm:spPr/>
      <dgm:t>
        <a:bodyPr/>
        <a:lstStyle/>
        <a:p>
          <a:endParaRPr lang="en-US" sz="1500">
            <a:latin typeface="Arial" panose="020B0604020202020204" pitchFamily="34" charset="0"/>
            <a:cs typeface="Arial" panose="020B0604020202020204" pitchFamily="34" charset="0"/>
          </a:endParaRPr>
        </a:p>
      </dgm:t>
    </dgm:pt>
    <dgm:pt modelId="{F10E4C73-AD1C-46B8-BB16-729A42409055}" type="sibTrans" cxnId="{97B90CE1-5A51-416E-BB64-2F04E683F56B}">
      <dgm:prSet/>
      <dgm:spPr/>
      <dgm:t>
        <a:bodyPr/>
        <a:lstStyle/>
        <a:p>
          <a:endParaRPr lang="en-US" sz="1500">
            <a:latin typeface="Arial" panose="020B0604020202020204" pitchFamily="34" charset="0"/>
            <a:cs typeface="Arial" panose="020B0604020202020204" pitchFamily="34" charset="0"/>
          </a:endParaRPr>
        </a:p>
      </dgm:t>
    </dgm:pt>
    <dgm:pt modelId="{5AA118A3-25DE-4CFE-B19E-71D8A195D2BF}">
      <dgm:prSet custT="1"/>
      <dgm:spPr>
        <a:solidFill>
          <a:schemeClr val="accent1">
            <a:lumMod val="20000"/>
            <a:lumOff val="80000"/>
            <a:alpha val="90000"/>
          </a:schemeClr>
        </a:solidFill>
        <a:scene3d>
          <a:camera prst="orthographicFront"/>
          <a:lightRig rig="threePt" dir="t"/>
        </a:scene3d>
        <a:sp3d/>
      </dgm:spPr>
      <dgm:t>
        <a:bodyPr/>
        <a:lstStyle/>
        <a:p>
          <a:pPr algn="just"/>
          <a:r>
            <a:rPr lang="en-US" sz="1500" dirty="0" err="1" smtClean="0">
              <a:latin typeface="Arial" panose="020B0604020202020204" pitchFamily="34" charset="0"/>
              <a:cs typeface="Arial" panose="020B0604020202020204" pitchFamily="34" charset="0"/>
            </a:rPr>
            <a:t>Hội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Chữ</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thập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đỏ</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cấp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tỉnh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huyện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thập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trả</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lời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để</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chuyển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ngược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lại</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FA7098FC-3E5B-4E72-AED8-B6264BD031F8}" type="parTrans" cxnId="{F694291B-C45C-4DE4-B488-27CCDD6850CE}">
      <dgm:prSet/>
      <dgm:spPr/>
      <dgm:t>
        <a:bodyPr/>
        <a:lstStyle/>
        <a:p>
          <a:endParaRPr lang="en-US" sz="1500">
            <a:latin typeface="Arial" panose="020B0604020202020204" pitchFamily="34" charset="0"/>
            <a:cs typeface="Arial" panose="020B0604020202020204" pitchFamily="34" charset="0"/>
          </a:endParaRPr>
        </a:p>
      </dgm:t>
    </dgm:pt>
    <dgm:pt modelId="{AD6C9B42-218A-4ECF-9341-64D22A48C91C}" type="sibTrans" cxnId="{F694291B-C45C-4DE4-B488-27CCDD6850CE}">
      <dgm:prSet/>
      <dgm:spPr/>
      <dgm:t>
        <a:bodyPr/>
        <a:lstStyle/>
        <a:p>
          <a:endParaRPr lang="en-US" sz="1500">
            <a:latin typeface="Arial" panose="020B0604020202020204" pitchFamily="34" charset="0"/>
            <a:cs typeface="Arial" panose="020B0604020202020204" pitchFamily="34" charset="0"/>
          </a:endParaRPr>
        </a:p>
      </dgm:t>
    </dgm:pt>
    <dgm:pt modelId="{E2969822-2C6D-4C57-A4CE-D8015A478C66}" type="pres">
      <dgm:prSet presAssocID="{E2420C6C-DD57-489E-A44B-0D14F8AB80E1}" presName="Name0" presStyleCnt="0">
        <dgm:presLayoutVars>
          <dgm:dir/>
          <dgm:animLvl val="lvl"/>
          <dgm:resizeHandles val="exact"/>
        </dgm:presLayoutVars>
      </dgm:prSet>
      <dgm:spPr/>
      <dgm:t>
        <a:bodyPr/>
        <a:lstStyle/>
        <a:p>
          <a:endParaRPr lang="en-US"/>
        </a:p>
      </dgm:t>
    </dgm:pt>
    <dgm:pt modelId="{2A90C380-267A-4F24-8981-7072D14BFEDD}" type="pres">
      <dgm:prSet presAssocID="{A96A131D-ECE0-4C06-A151-6B1F71506919}" presName="composite" presStyleCnt="0"/>
      <dgm:spPr>
        <a:scene3d>
          <a:camera prst="orthographicFront"/>
          <a:lightRig rig="threePt" dir="t"/>
        </a:scene3d>
        <a:sp3d>
          <a:bevelT/>
        </a:sp3d>
      </dgm:spPr>
      <dgm:t>
        <a:bodyPr/>
        <a:lstStyle/>
        <a:p>
          <a:endParaRPr lang="en-US"/>
        </a:p>
      </dgm:t>
    </dgm:pt>
    <dgm:pt modelId="{C8E11EDA-0A7F-466C-B7A4-0D100DA0078A}" type="pres">
      <dgm:prSet presAssocID="{A96A131D-ECE0-4C06-A151-6B1F71506919}" presName="parTx" presStyleLbl="alignNode1" presStyleIdx="0" presStyleCnt="3" custScaleY="100000">
        <dgm:presLayoutVars>
          <dgm:chMax val="0"/>
          <dgm:chPref val="0"/>
          <dgm:bulletEnabled val="1"/>
        </dgm:presLayoutVars>
      </dgm:prSet>
      <dgm:spPr>
        <a:prstGeom prst="round1Rect">
          <a:avLst/>
        </a:prstGeom>
      </dgm:spPr>
      <dgm:t>
        <a:bodyPr/>
        <a:lstStyle/>
        <a:p>
          <a:endParaRPr lang="en-US"/>
        </a:p>
      </dgm:t>
    </dgm:pt>
    <dgm:pt modelId="{C7BEFA22-7F1D-4225-BBEF-379C24FCEA3D}" type="pres">
      <dgm:prSet presAssocID="{A96A131D-ECE0-4C06-A151-6B1F71506919}" presName="desTx" presStyleLbl="alignAccFollowNode1" presStyleIdx="0" presStyleCnt="3">
        <dgm:presLayoutVars>
          <dgm:bulletEnabled val="1"/>
        </dgm:presLayoutVars>
      </dgm:prSet>
      <dgm:spPr>
        <a:prstGeom prst="foldedCorner">
          <a:avLst/>
        </a:prstGeom>
      </dgm:spPr>
      <dgm:t>
        <a:bodyPr/>
        <a:lstStyle/>
        <a:p>
          <a:endParaRPr lang="en-US"/>
        </a:p>
      </dgm:t>
    </dgm:pt>
    <dgm:pt modelId="{B2222BF3-F262-4A0E-A276-F18FDFA6A473}" type="pres">
      <dgm:prSet presAssocID="{C5FA6547-1370-4331-AC37-973E0044B90C}" presName="space" presStyleCnt="0"/>
      <dgm:spPr>
        <a:scene3d>
          <a:camera prst="orthographicFront"/>
          <a:lightRig rig="threePt" dir="t"/>
        </a:scene3d>
        <a:sp3d>
          <a:bevelT/>
        </a:sp3d>
      </dgm:spPr>
      <dgm:t>
        <a:bodyPr/>
        <a:lstStyle/>
        <a:p>
          <a:endParaRPr lang="en-US"/>
        </a:p>
      </dgm:t>
    </dgm:pt>
    <dgm:pt modelId="{2DD8BC79-A4DA-4AB7-98A2-0CD86D801782}" type="pres">
      <dgm:prSet presAssocID="{D8F16AFE-E785-4A89-8197-C42DB5942738}" presName="composite" presStyleCnt="0"/>
      <dgm:spPr>
        <a:scene3d>
          <a:camera prst="orthographicFront"/>
          <a:lightRig rig="threePt" dir="t"/>
        </a:scene3d>
        <a:sp3d>
          <a:bevelT/>
        </a:sp3d>
      </dgm:spPr>
      <dgm:t>
        <a:bodyPr/>
        <a:lstStyle/>
        <a:p>
          <a:endParaRPr lang="en-US"/>
        </a:p>
      </dgm:t>
    </dgm:pt>
    <dgm:pt modelId="{0740DD3E-8B9D-4876-A054-F421AC1BDF38}" type="pres">
      <dgm:prSet presAssocID="{D8F16AFE-E785-4A89-8197-C42DB5942738}" presName="parTx" presStyleLbl="alignNode1" presStyleIdx="1" presStyleCnt="3" custScaleY="100000">
        <dgm:presLayoutVars>
          <dgm:chMax val="0"/>
          <dgm:chPref val="0"/>
          <dgm:bulletEnabled val="1"/>
        </dgm:presLayoutVars>
      </dgm:prSet>
      <dgm:spPr>
        <a:prstGeom prst="round1Rect">
          <a:avLst/>
        </a:prstGeom>
      </dgm:spPr>
      <dgm:t>
        <a:bodyPr/>
        <a:lstStyle/>
        <a:p>
          <a:endParaRPr lang="en-US"/>
        </a:p>
      </dgm:t>
    </dgm:pt>
    <dgm:pt modelId="{A51C8FAB-F3AA-422C-951C-C2D2E8B74313}" type="pres">
      <dgm:prSet presAssocID="{D8F16AFE-E785-4A89-8197-C42DB5942738}" presName="desTx" presStyleLbl="alignAccFollowNode1" presStyleIdx="1" presStyleCnt="3">
        <dgm:presLayoutVars>
          <dgm:bulletEnabled val="1"/>
        </dgm:presLayoutVars>
      </dgm:prSet>
      <dgm:spPr>
        <a:prstGeom prst="foldedCorner">
          <a:avLst/>
        </a:prstGeom>
      </dgm:spPr>
      <dgm:t>
        <a:bodyPr/>
        <a:lstStyle/>
        <a:p>
          <a:endParaRPr lang="en-US"/>
        </a:p>
      </dgm:t>
    </dgm:pt>
    <dgm:pt modelId="{13137FB2-8836-4A5B-B51C-2091A0D89D98}" type="pres">
      <dgm:prSet presAssocID="{9F2FDE69-E7E1-4EE7-927B-6233504204EA}" presName="space" presStyleCnt="0"/>
      <dgm:spPr>
        <a:scene3d>
          <a:camera prst="orthographicFront"/>
          <a:lightRig rig="threePt" dir="t"/>
        </a:scene3d>
        <a:sp3d>
          <a:bevelT/>
        </a:sp3d>
      </dgm:spPr>
      <dgm:t>
        <a:bodyPr/>
        <a:lstStyle/>
        <a:p>
          <a:endParaRPr lang="en-US"/>
        </a:p>
      </dgm:t>
    </dgm:pt>
    <dgm:pt modelId="{53F47C7B-0352-4A8E-B1D4-691F38F9DD6A}" type="pres">
      <dgm:prSet presAssocID="{D9224FD4-5DA7-418C-A3A0-048297DA2556}" presName="composite" presStyleCnt="0"/>
      <dgm:spPr>
        <a:scene3d>
          <a:camera prst="orthographicFront"/>
          <a:lightRig rig="threePt" dir="t"/>
        </a:scene3d>
        <a:sp3d>
          <a:bevelT/>
        </a:sp3d>
      </dgm:spPr>
      <dgm:t>
        <a:bodyPr/>
        <a:lstStyle/>
        <a:p>
          <a:endParaRPr lang="en-US"/>
        </a:p>
      </dgm:t>
    </dgm:pt>
    <dgm:pt modelId="{FB01BEEA-8BEB-4BA2-8AC7-123A58CB1CAF}" type="pres">
      <dgm:prSet presAssocID="{D9224FD4-5DA7-418C-A3A0-048297DA2556}" presName="parTx" presStyleLbl="alignNode1" presStyleIdx="2" presStyleCnt="3" custScaleY="100000">
        <dgm:presLayoutVars>
          <dgm:chMax val="0"/>
          <dgm:chPref val="0"/>
          <dgm:bulletEnabled val="1"/>
        </dgm:presLayoutVars>
      </dgm:prSet>
      <dgm:spPr>
        <a:prstGeom prst="round1Rect">
          <a:avLst/>
        </a:prstGeom>
      </dgm:spPr>
      <dgm:t>
        <a:bodyPr/>
        <a:lstStyle/>
        <a:p>
          <a:endParaRPr lang="en-US"/>
        </a:p>
      </dgm:t>
    </dgm:pt>
    <dgm:pt modelId="{DC33BDB5-880E-483A-BB84-5DB4A76235D1}" type="pres">
      <dgm:prSet presAssocID="{D9224FD4-5DA7-418C-A3A0-048297DA2556}" presName="desTx" presStyleLbl="alignAccFollowNode1" presStyleIdx="2" presStyleCnt="3">
        <dgm:presLayoutVars>
          <dgm:bulletEnabled val="1"/>
        </dgm:presLayoutVars>
      </dgm:prSet>
      <dgm:spPr>
        <a:prstGeom prst="foldedCorner">
          <a:avLst/>
        </a:prstGeom>
      </dgm:spPr>
      <dgm:t>
        <a:bodyPr/>
        <a:lstStyle/>
        <a:p>
          <a:endParaRPr lang="en-US"/>
        </a:p>
      </dgm:t>
    </dgm:pt>
  </dgm:ptLst>
  <dgm:cxnLst>
    <dgm:cxn modelId="{7E940883-136A-4B02-BCCB-3B76EEA4C463}" srcId="{A96A131D-ECE0-4C06-A151-6B1F71506919}" destId="{6E65E28F-79AD-429C-B07C-92F385723CF0}" srcOrd="0" destOrd="0" parTransId="{4DE5B1D8-2214-4823-8E57-DB6018C22118}" sibTransId="{FCD55947-AF29-4F85-BE88-16D7D638231C}"/>
    <dgm:cxn modelId="{1F3F2F87-449C-466E-A65E-D924F3947475}" type="presOf" srcId="{5AA118A3-25DE-4CFE-B19E-71D8A195D2BF}" destId="{DC33BDB5-880E-483A-BB84-5DB4A76235D1}" srcOrd="0" destOrd="2" presId="urn:microsoft.com/office/officeart/2005/8/layout/hList1"/>
    <dgm:cxn modelId="{7AA4268E-60E4-4B94-92BC-87CD72470160}" type="presOf" srcId="{5445D56B-67F5-4295-88A4-CBC2DC4242C4}" destId="{DC33BDB5-880E-483A-BB84-5DB4A76235D1}" srcOrd="0" destOrd="1" presId="urn:microsoft.com/office/officeart/2005/8/layout/hList1"/>
    <dgm:cxn modelId="{C8ADB8F8-01F9-4020-AEBB-C2E899D4D99C}" type="presOf" srcId="{D98FEB77-2E29-4005-8868-2D7818A385E0}" destId="{A51C8FAB-F3AA-422C-951C-C2D2E8B74313}" srcOrd="0" destOrd="1" presId="urn:microsoft.com/office/officeart/2005/8/layout/hList1"/>
    <dgm:cxn modelId="{B29B187E-5538-415F-9813-E178569B3AF8}" type="presOf" srcId="{D9224FD4-5DA7-418C-A3A0-048297DA2556}" destId="{FB01BEEA-8BEB-4BA2-8AC7-123A58CB1CAF}" srcOrd="0" destOrd="0" presId="urn:microsoft.com/office/officeart/2005/8/layout/hList1"/>
    <dgm:cxn modelId="{28A21314-DDA5-47E7-BD4F-5A9391085416}" type="presOf" srcId="{6E65E28F-79AD-429C-B07C-92F385723CF0}" destId="{C7BEFA22-7F1D-4225-BBEF-379C24FCEA3D}" srcOrd="0" destOrd="0" presId="urn:microsoft.com/office/officeart/2005/8/layout/hList1"/>
    <dgm:cxn modelId="{1566D399-399C-4067-84C7-DD1AC8900C4A}" srcId="{E2420C6C-DD57-489E-A44B-0D14F8AB80E1}" destId="{A96A131D-ECE0-4C06-A151-6B1F71506919}" srcOrd="0" destOrd="0" parTransId="{0AE55AD1-D9CC-4E90-8E44-F4ABEF3CC4EB}" sibTransId="{C5FA6547-1370-4331-AC37-973E0044B90C}"/>
    <dgm:cxn modelId="{225AF320-AFA3-4A4D-BDAA-B82F045C2F66}" srcId="{D9224FD4-5DA7-418C-A3A0-048297DA2556}" destId="{BA75C4C9-FB88-4680-93A2-905E7F71604C}" srcOrd="0" destOrd="0" parTransId="{D7C314B6-C49C-407D-B106-2C7656463F4C}" sibTransId="{783A8717-41E6-44AA-B0D1-3F5D5C62E4D2}"/>
    <dgm:cxn modelId="{B5A4A315-C5AF-4855-A813-12045DE85015}" type="presOf" srcId="{D83D7BB5-D9A0-4272-B361-E975395BBF64}" destId="{A51C8FAB-F3AA-422C-951C-C2D2E8B74313}" srcOrd="0" destOrd="0" presId="urn:microsoft.com/office/officeart/2005/8/layout/hList1"/>
    <dgm:cxn modelId="{00C6B00C-2C8F-4905-8898-2F57CD0D62A7}" srcId="{E2420C6C-DD57-489E-A44B-0D14F8AB80E1}" destId="{D8F16AFE-E785-4A89-8197-C42DB5942738}" srcOrd="1" destOrd="0" parTransId="{91A1FF96-79D3-49A9-9E23-08581524C865}" sibTransId="{9F2FDE69-E7E1-4EE7-927B-6233504204EA}"/>
    <dgm:cxn modelId="{A92F5DDB-E8BA-443D-A13C-DB8936F5EA80}" type="presOf" srcId="{A96A131D-ECE0-4C06-A151-6B1F71506919}" destId="{C8E11EDA-0A7F-466C-B7A4-0D100DA0078A}" srcOrd="0" destOrd="0" presId="urn:microsoft.com/office/officeart/2005/8/layout/hList1"/>
    <dgm:cxn modelId="{19B36796-3B91-466B-966F-C624EBC4C2EC}" type="presOf" srcId="{BA75C4C9-FB88-4680-93A2-905E7F71604C}" destId="{DC33BDB5-880E-483A-BB84-5DB4A76235D1}" srcOrd="0" destOrd="0" presId="urn:microsoft.com/office/officeart/2005/8/layout/hList1"/>
    <dgm:cxn modelId="{F694291B-C45C-4DE4-B488-27CCDD6850CE}" srcId="{D9224FD4-5DA7-418C-A3A0-048297DA2556}" destId="{5AA118A3-25DE-4CFE-B19E-71D8A195D2BF}" srcOrd="2" destOrd="0" parTransId="{FA7098FC-3E5B-4E72-AED8-B6264BD031F8}" sibTransId="{AD6C9B42-218A-4ECF-9341-64D22A48C91C}"/>
    <dgm:cxn modelId="{79445903-E794-427F-9BD5-AC45BC80E4AF}" srcId="{E2420C6C-DD57-489E-A44B-0D14F8AB80E1}" destId="{D9224FD4-5DA7-418C-A3A0-048297DA2556}" srcOrd="2" destOrd="0" parTransId="{5DEEA88F-4BAB-4897-8A3B-E38D27AEA8D7}" sibTransId="{09CFC2E8-F9CB-4560-B376-489A7919086D}"/>
    <dgm:cxn modelId="{97B90CE1-5A51-416E-BB64-2F04E683F56B}" srcId="{D9224FD4-5DA7-418C-A3A0-048297DA2556}" destId="{5445D56B-67F5-4295-88A4-CBC2DC4242C4}" srcOrd="1" destOrd="0" parTransId="{A8B57C1E-6E29-442B-BA2B-131388BD49DF}" sibTransId="{F10E4C73-AD1C-46B8-BB16-729A42409055}"/>
    <dgm:cxn modelId="{8AD760AB-7DDD-4932-989B-336AF8BEC071}" srcId="{D8F16AFE-E785-4A89-8197-C42DB5942738}" destId="{D83D7BB5-D9A0-4272-B361-E975395BBF64}" srcOrd="0" destOrd="0" parTransId="{73DD3F88-98A2-4497-8417-F91C51B786D3}" sibTransId="{488CDB79-3585-4E2C-A90F-9A3ADC5C4E8B}"/>
    <dgm:cxn modelId="{C586C839-9BC7-48B3-A356-38928DA3F205}" type="presOf" srcId="{D8F16AFE-E785-4A89-8197-C42DB5942738}" destId="{0740DD3E-8B9D-4876-A054-F421AC1BDF38}" srcOrd="0" destOrd="0" presId="urn:microsoft.com/office/officeart/2005/8/layout/hList1"/>
    <dgm:cxn modelId="{D0D80E08-C3A9-477F-B322-0E1A00D18331}" srcId="{D8F16AFE-E785-4A89-8197-C42DB5942738}" destId="{D98FEB77-2E29-4005-8868-2D7818A385E0}" srcOrd="1" destOrd="0" parTransId="{4E283048-B676-435C-864A-CE0034E308B3}" sibTransId="{343CE85C-0BAD-40E0-A402-D2A7C6949A09}"/>
    <dgm:cxn modelId="{7E4FC081-FAF4-40FF-B7C7-FE33110FB53D}" type="presOf" srcId="{E2420C6C-DD57-489E-A44B-0D14F8AB80E1}" destId="{E2969822-2C6D-4C57-A4CE-D8015A478C66}" srcOrd="0" destOrd="0" presId="urn:microsoft.com/office/officeart/2005/8/layout/hList1"/>
    <dgm:cxn modelId="{956094E2-ED95-40FA-BADB-5CD7D0E71244}" type="presParOf" srcId="{E2969822-2C6D-4C57-A4CE-D8015A478C66}" destId="{2A90C380-267A-4F24-8981-7072D14BFEDD}" srcOrd="0" destOrd="0" presId="urn:microsoft.com/office/officeart/2005/8/layout/hList1"/>
    <dgm:cxn modelId="{52C91709-EBC4-42F8-84AA-ECED287CA944}" type="presParOf" srcId="{2A90C380-267A-4F24-8981-7072D14BFEDD}" destId="{C8E11EDA-0A7F-466C-B7A4-0D100DA0078A}" srcOrd="0" destOrd="0" presId="urn:microsoft.com/office/officeart/2005/8/layout/hList1"/>
    <dgm:cxn modelId="{E310585E-5DB5-4AFE-AA6C-326729597C3B}" type="presParOf" srcId="{2A90C380-267A-4F24-8981-7072D14BFEDD}" destId="{C7BEFA22-7F1D-4225-BBEF-379C24FCEA3D}" srcOrd="1" destOrd="0" presId="urn:microsoft.com/office/officeart/2005/8/layout/hList1"/>
    <dgm:cxn modelId="{BD3587C0-A7C8-45FE-941F-FDC8D522AA6B}" type="presParOf" srcId="{E2969822-2C6D-4C57-A4CE-D8015A478C66}" destId="{B2222BF3-F262-4A0E-A276-F18FDFA6A473}" srcOrd="1" destOrd="0" presId="urn:microsoft.com/office/officeart/2005/8/layout/hList1"/>
    <dgm:cxn modelId="{0B49FAFF-AF94-4CBC-BF41-46983ADF1048}" type="presParOf" srcId="{E2969822-2C6D-4C57-A4CE-D8015A478C66}" destId="{2DD8BC79-A4DA-4AB7-98A2-0CD86D801782}" srcOrd="2" destOrd="0" presId="urn:microsoft.com/office/officeart/2005/8/layout/hList1"/>
    <dgm:cxn modelId="{50F0BA48-E369-43B3-92B4-13B46458C0F5}" type="presParOf" srcId="{2DD8BC79-A4DA-4AB7-98A2-0CD86D801782}" destId="{0740DD3E-8B9D-4876-A054-F421AC1BDF38}" srcOrd="0" destOrd="0" presId="urn:microsoft.com/office/officeart/2005/8/layout/hList1"/>
    <dgm:cxn modelId="{474AE555-B5C8-4F45-B254-E0791AB74E71}" type="presParOf" srcId="{2DD8BC79-A4DA-4AB7-98A2-0CD86D801782}" destId="{A51C8FAB-F3AA-422C-951C-C2D2E8B74313}" srcOrd="1" destOrd="0" presId="urn:microsoft.com/office/officeart/2005/8/layout/hList1"/>
    <dgm:cxn modelId="{CCE03ECF-EA6A-4B4F-804D-EDE5FACDD0CB}" type="presParOf" srcId="{E2969822-2C6D-4C57-A4CE-D8015A478C66}" destId="{13137FB2-8836-4A5B-B51C-2091A0D89D98}" srcOrd="3" destOrd="0" presId="urn:microsoft.com/office/officeart/2005/8/layout/hList1"/>
    <dgm:cxn modelId="{386D0238-BC22-4A24-8E7D-71DBBAFE136B}" type="presParOf" srcId="{E2969822-2C6D-4C57-A4CE-D8015A478C66}" destId="{53F47C7B-0352-4A8E-B1D4-691F38F9DD6A}" srcOrd="4" destOrd="0" presId="urn:microsoft.com/office/officeart/2005/8/layout/hList1"/>
    <dgm:cxn modelId="{A4520B5B-B4E1-4423-A2E3-89BF5287F4E6}" type="presParOf" srcId="{53F47C7B-0352-4A8E-B1D4-691F38F9DD6A}" destId="{FB01BEEA-8BEB-4BA2-8AC7-123A58CB1CAF}" srcOrd="0" destOrd="0" presId="urn:microsoft.com/office/officeart/2005/8/layout/hList1"/>
    <dgm:cxn modelId="{6321684B-311A-4078-A2D9-F0A58AB5463A}" type="presParOf" srcId="{53F47C7B-0352-4A8E-B1D4-691F38F9DD6A}" destId="{DC33BDB5-880E-483A-BB84-5DB4A76235D1}"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2420C6C-DD57-489E-A44B-0D14F8AB80E1}" type="doc">
      <dgm:prSet loTypeId="urn:microsoft.com/office/officeart/2009/3/layout/BlockDescendingList" loCatId="list" qsTypeId="urn:microsoft.com/office/officeart/2005/8/quickstyle/simple1" qsCatId="simple" csTypeId="urn:microsoft.com/office/officeart/2005/8/colors/accent1_2" csCatId="accent1" phldr="1"/>
      <dgm:spPr/>
      <dgm:t>
        <a:bodyPr/>
        <a:lstStyle/>
        <a:p>
          <a:endParaRPr lang="en-US"/>
        </a:p>
      </dgm:t>
    </dgm:pt>
    <dgm:pt modelId="{A96A131D-ECE0-4C06-A151-6B1F71506919}">
      <dgm:prSet phldrT="[Text]" custT="1"/>
      <dgm:spPr>
        <a:solidFill>
          <a:schemeClr val="accent5">
            <a:lumMod val="20000"/>
            <a:lumOff val="80000"/>
          </a:schemeClr>
        </a:solidFill>
        <a:ln>
          <a:solidFill>
            <a:schemeClr val="bg1">
              <a:lumMod val="85000"/>
            </a:schemeClr>
          </a:solidFill>
        </a:ln>
      </dgm:spPr>
      <dgm:t>
        <a:bodyPr/>
        <a:lstStyle/>
        <a:p>
          <a:r>
            <a:rPr lang="en-US" sz="1600" b="1" i="1" dirty="0" smtClean="0">
              <a:solidFill>
                <a:srgbClr val="FF0000"/>
              </a:solidFill>
              <a:latin typeface="Arial" panose="020B0604020202020204" pitchFamily="34" charset="0"/>
              <a:cs typeface="Arial" panose="020B0604020202020204" pitchFamily="34" charset="0"/>
            </a:rPr>
            <a:t>6.1. </a:t>
          </a:r>
          <a:r>
            <a:rPr lang="en-US" sz="1600" b="1" i="1" dirty="0" err="1" smtClean="0">
              <a:solidFill>
                <a:srgbClr val="FF0000"/>
              </a:solidFill>
              <a:latin typeface="Arial" panose="020B0604020202020204" pitchFamily="34" charset="0"/>
              <a:cs typeface="Arial" panose="020B0604020202020204" pitchFamily="34" charset="0"/>
            </a:rPr>
            <a:t>Đoàn</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tụ</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gia</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đình</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vì</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lý</a:t>
          </a:r>
          <a:r>
            <a:rPr lang="en-US" sz="1600" b="1" i="1" dirty="0" smtClean="0">
              <a:solidFill>
                <a:srgbClr val="FF0000"/>
              </a:solidFill>
              <a:latin typeface="Arial" panose="020B0604020202020204" pitchFamily="34" charset="0"/>
              <a:cs typeface="Arial" panose="020B0604020202020204" pitchFamily="34" charset="0"/>
            </a:rPr>
            <a:t> do </a:t>
          </a:r>
          <a:r>
            <a:rPr lang="en-US" sz="1600" b="1" i="1" dirty="0" err="1" smtClean="0">
              <a:solidFill>
                <a:srgbClr val="FF0000"/>
              </a:solidFill>
              <a:latin typeface="Arial" panose="020B0604020202020204" pitchFamily="34" charset="0"/>
              <a:cs typeface="Arial" panose="020B0604020202020204" pitchFamily="34" charset="0"/>
            </a:rPr>
            <a:t>nhân</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đạo</a:t>
          </a:r>
          <a:r>
            <a:rPr lang="en-US" sz="1600" dirty="0" smtClean="0">
              <a:solidFill>
                <a:srgbClr val="FF0000"/>
              </a:solidFill>
              <a:latin typeface="Arial" panose="020B0604020202020204" pitchFamily="34" charset="0"/>
              <a:cs typeface="Arial" panose="020B0604020202020204" pitchFamily="34" charset="0"/>
            </a:rPr>
            <a:t>:</a:t>
          </a:r>
          <a:endParaRPr lang="en-US" sz="1600" dirty="0">
            <a:solidFill>
              <a:srgbClr val="FF0000"/>
            </a:solidFill>
            <a:latin typeface="Arial" panose="020B0604020202020204" pitchFamily="34" charset="0"/>
            <a:cs typeface="Arial" panose="020B0604020202020204" pitchFamily="34" charset="0"/>
          </a:endParaRPr>
        </a:p>
      </dgm:t>
    </dgm:pt>
    <dgm:pt modelId="{0AE55AD1-D9CC-4E90-8E44-F4ABEF3CC4EB}" type="parTrans" cxnId="{1566D399-399C-4067-84C7-DD1AC8900C4A}">
      <dgm:prSet/>
      <dgm:spPr/>
      <dgm:t>
        <a:bodyPr/>
        <a:lstStyle/>
        <a:p>
          <a:endParaRPr lang="en-US" sz="1600">
            <a:latin typeface="Arial" panose="020B0604020202020204" pitchFamily="34" charset="0"/>
            <a:cs typeface="Arial" panose="020B0604020202020204" pitchFamily="34" charset="0"/>
          </a:endParaRPr>
        </a:p>
      </dgm:t>
    </dgm:pt>
    <dgm:pt modelId="{C5FA6547-1370-4331-AC37-973E0044B90C}" type="sibTrans" cxnId="{1566D399-399C-4067-84C7-DD1AC8900C4A}">
      <dgm:prSet/>
      <dgm:spPr/>
      <dgm:t>
        <a:bodyPr/>
        <a:lstStyle/>
        <a:p>
          <a:endParaRPr lang="en-US" sz="1600">
            <a:latin typeface="Arial" panose="020B0604020202020204" pitchFamily="34" charset="0"/>
            <a:cs typeface="Arial" panose="020B0604020202020204" pitchFamily="34" charset="0"/>
          </a:endParaRPr>
        </a:p>
      </dgm:t>
    </dgm:pt>
    <dgm:pt modelId="{6E65E28F-79AD-429C-B07C-92F385723CF0}">
      <dgm:prSet phldrT="[Text]" custT="1"/>
      <dgm:spPr>
        <a:solidFill>
          <a:schemeClr val="accent5">
            <a:lumMod val="20000"/>
            <a:lumOff val="80000"/>
            <a:alpha val="90000"/>
          </a:schemeClr>
        </a:solidFill>
      </dgm:spPr>
      <dgm:t>
        <a:bodyPr/>
        <a:lstStyle/>
        <a:p>
          <a:pPr algn="l"/>
          <a:r>
            <a:rPr lang="en-US" sz="1600" dirty="0" err="1" smtClean="0">
              <a:solidFill>
                <a:schemeClr val="tx1"/>
              </a:solidFill>
              <a:latin typeface="Arial" panose="020B0604020202020204" pitchFamily="34" charset="0"/>
              <a:cs typeface="Arial" panose="020B0604020202020204" pitchFamily="34" charset="0"/>
            </a:rPr>
            <a:t>Hội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Chữ</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thập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đỏ</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hỗ</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trợ</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với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vai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trò</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xúc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trung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gian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kết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nối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với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cơ</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quan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Chính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phủ</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có</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thẩm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quyền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và</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thông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báo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đương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sự</a:t>
          </a:r>
          <a:r>
            <a:rPr lang="en-US" sz="1600" dirty="0" smtClean="0">
              <a:solidFill>
                <a:schemeClr val="tx1"/>
              </a:solidFill>
              <a:latin typeface="Arial" panose="020B0604020202020204" pitchFamily="34" charset="0"/>
              <a:cs typeface="Arial" panose="020B0604020202020204" pitchFamily="34" charset="0"/>
            </a:rPr>
            <a:t>.</a:t>
          </a:r>
          <a:endParaRPr lang="en-US" sz="1600" dirty="0">
            <a:solidFill>
              <a:schemeClr val="tx1"/>
            </a:solidFill>
            <a:latin typeface="Arial" panose="020B0604020202020204" pitchFamily="34" charset="0"/>
            <a:cs typeface="Arial" panose="020B0604020202020204" pitchFamily="34" charset="0"/>
          </a:endParaRPr>
        </a:p>
      </dgm:t>
    </dgm:pt>
    <dgm:pt modelId="{4DE5B1D8-2214-4823-8E57-DB6018C22118}" type="parTrans" cxnId="{7E940883-136A-4B02-BCCB-3B76EEA4C463}">
      <dgm:prSet/>
      <dgm:spPr/>
      <dgm:t>
        <a:bodyPr/>
        <a:lstStyle/>
        <a:p>
          <a:endParaRPr lang="en-US" sz="1600">
            <a:latin typeface="Arial" panose="020B0604020202020204" pitchFamily="34" charset="0"/>
            <a:cs typeface="Arial" panose="020B0604020202020204" pitchFamily="34" charset="0"/>
          </a:endParaRPr>
        </a:p>
      </dgm:t>
    </dgm:pt>
    <dgm:pt modelId="{FCD55947-AF29-4F85-BE88-16D7D638231C}" type="sibTrans" cxnId="{7E940883-136A-4B02-BCCB-3B76EEA4C463}">
      <dgm:prSet/>
      <dgm:spPr/>
      <dgm:t>
        <a:bodyPr/>
        <a:lstStyle/>
        <a:p>
          <a:endParaRPr lang="en-US" sz="1600">
            <a:latin typeface="Arial" panose="020B0604020202020204" pitchFamily="34" charset="0"/>
            <a:cs typeface="Arial" panose="020B0604020202020204" pitchFamily="34" charset="0"/>
          </a:endParaRPr>
        </a:p>
      </dgm:t>
    </dgm:pt>
    <dgm:pt modelId="{D8F16AFE-E785-4A89-8197-C42DB5942738}">
      <dgm:prSet phldrT="[Text]" custT="1"/>
      <dgm:spPr>
        <a:solidFill>
          <a:schemeClr val="accent5">
            <a:lumMod val="20000"/>
            <a:lumOff val="80000"/>
          </a:schemeClr>
        </a:solidFill>
        <a:ln>
          <a:solidFill>
            <a:schemeClr val="bg1">
              <a:lumMod val="85000"/>
            </a:schemeClr>
          </a:solidFill>
        </a:ln>
      </dgm:spPr>
      <dgm:t>
        <a:bodyPr/>
        <a:lstStyle/>
        <a:p>
          <a:r>
            <a:rPr lang="en-US" sz="1600" b="1" i="1" dirty="0" smtClean="0">
              <a:solidFill>
                <a:srgbClr val="FF0000"/>
              </a:solidFill>
              <a:latin typeface="Arial" panose="020B0604020202020204" pitchFamily="34" charset="0"/>
              <a:cs typeface="Arial" panose="020B0604020202020204" pitchFamily="34" charset="0"/>
            </a:rPr>
            <a:t>6.2. Cho </a:t>
          </a:r>
          <a:r>
            <a:rPr lang="en-US" sz="1600" b="1" i="1" dirty="0" err="1" smtClean="0">
              <a:solidFill>
                <a:srgbClr val="FF0000"/>
              </a:solidFill>
              <a:latin typeface="Arial" panose="020B0604020202020204" pitchFamily="34" charset="0"/>
              <a:cs typeface="Arial" panose="020B0604020202020204" pitchFamily="34" charset="0"/>
            </a:rPr>
            <a:t>nhận</a:t>
          </a:r>
          <a:r>
            <a:rPr lang="en-US" sz="1600" b="1" i="1" dirty="0" smtClean="0">
              <a:solidFill>
                <a:srgbClr val="FF0000"/>
              </a:solidFill>
              <a:latin typeface="Arial" panose="020B0604020202020204" pitchFamily="34" charset="0"/>
              <a:cs typeface="Arial" panose="020B0604020202020204" pitchFamily="34" charset="0"/>
            </a:rPr>
            <a:t> con </a:t>
          </a:r>
          <a:r>
            <a:rPr lang="en-US" sz="1600" b="1" i="1" dirty="0" err="1" smtClean="0">
              <a:solidFill>
                <a:srgbClr val="FF0000"/>
              </a:solidFill>
              <a:latin typeface="Arial" panose="020B0604020202020204" pitchFamily="34" charset="0"/>
              <a:cs typeface="Arial" panose="020B0604020202020204" pitchFamily="34" charset="0"/>
            </a:rPr>
            <a:t>nuôi</a:t>
          </a:r>
          <a:r>
            <a:rPr lang="en-US" sz="1600" dirty="0" smtClean="0">
              <a:solidFill>
                <a:srgbClr val="FF0000"/>
              </a:solidFill>
              <a:latin typeface="Arial" panose="020B0604020202020204" pitchFamily="34" charset="0"/>
              <a:cs typeface="Arial" panose="020B0604020202020204" pitchFamily="34" charset="0"/>
            </a:rPr>
            <a:t>: </a:t>
          </a:r>
          <a:endParaRPr lang="en-US" sz="1600" dirty="0">
            <a:solidFill>
              <a:srgbClr val="FF0000"/>
            </a:solidFill>
            <a:latin typeface="Arial" panose="020B0604020202020204" pitchFamily="34" charset="0"/>
            <a:cs typeface="Arial" panose="020B0604020202020204" pitchFamily="34" charset="0"/>
          </a:endParaRPr>
        </a:p>
      </dgm:t>
    </dgm:pt>
    <dgm:pt modelId="{91A1FF96-79D3-49A9-9E23-08581524C865}" type="parTrans" cxnId="{00C6B00C-2C8F-4905-8898-2F57CD0D62A7}">
      <dgm:prSet/>
      <dgm:spPr/>
      <dgm:t>
        <a:bodyPr/>
        <a:lstStyle/>
        <a:p>
          <a:endParaRPr lang="en-US" sz="1600">
            <a:latin typeface="Arial" panose="020B0604020202020204" pitchFamily="34" charset="0"/>
            <a:cs typeface="Arial" panose="020B0604020202020204" pitchFamily="34" charset="0"/>
          </a:endParaRPr>
        </a:p>
      </dgm:t>
    </dgm:pt>
    <dgm:pt modelId="{9F2FDE69-E7E1-4EE7-927B-6233504204EA}" type="sibTrans" cxnId="{00C6B00C-2C8F-4905-8898-2F57CD0D62A7}">
      <dgm:prSet/>
      <dgm:spPr/>
      <dgm:t>
        <a:bodyPr/>
        <a:lstStyle/>
        <a:p>
          <a:endParaRPr lang="en-US" sz="1600">
            <a:latin typeface="Arial" panose="020B0604020202020204" pitchFamily="34" charset="0"/>
            <a:cs typeface="Arial" panose="020B0604020202020204" pitchFamily="34" charset="0"/>
          </a:endParaRPr>
        </a:p>
      </dgm:t>
    </dgm:pt>
    <dgm:pt modelId="{D83D7BB5-D9A0-4272-B361-E975395BBF64}">
      <dgm:prSet phldrT="[Text]" custT="1"/>
      <dgm:spPr>
        <a:solidFill>
          <a:schemeClr val="accent5">
            <a:lumMod val="20000"/>
            <a:lumOff val="80000"/>
            <a:alpha val="90000"/>
          </a:schemeClr>
        </a:solidFill>
      </dgm:spPr>
      <dgm:t>
        <a:bodyPr/>
        <a:lstStyle/>
        <a:p>
          <a:pPr algn="l"/>
          <a:r>
            <a:rPr lang="en-US" sz="1600" dirty="0" err="1" smtClean="0">
              <a:solidFill>
                <a:schemeClr val="tx1"/>
              </a:solidFill>
              <a:latin typeface="Arial" panose="020B0604020202020204" pitchFamily="34" charset="0"/>
              <a:cs typeface="Arial" panose="020B0604020202020204" pitchFamily="34" charset="0"/>
            </a:rPr>
            <a:t>Hội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Chữ</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thập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đỏ</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tiếp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xúc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với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gia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đình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đương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sự</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tìm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hiểu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về</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hoàn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cảnh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gia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đình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thông</a:t>
          </a:r>
          <a:r>
            <a:rPr lang="en-US" sz="1600" dirty="0" smtClean="0">
              <a:solidFill>
                <a:schemeClr val="tx1"/>
              </a:solidFill>
              <a:latin typeface="Arial" panose="020B0604020202020204" pitchFamily="34" charset="0"/>
              <a:cs typeface="Arial" panose="020B0604020202020204" pitchFamily="34" charset="0"/>
            </a:rPr>
            <a:t> tin </a:t>
          </a:r>
          <a:r>
            <a:rPr lang="en-US" sz="1600" dirty="0" err="1" smtClean="0">
              <a:solidFill>
                <a:schemeClr val="tx1"/>
              </a:solidFill>
              <a:latin typeface="Arial" panose="020B0604020202020204" pitchFamily="34" charset="0"/>
              <a:cs typeface="Arial" panose="020B0604020202020204" pitchFamily="34" charset="0"/>
            </a:rPr>
            <a:t>liên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quan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và</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có</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văn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bản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gửi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nơi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yêu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cầu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Hội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Chữ</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thập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đỏ</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không</a:t>
          </a:r>
          <a:r>
            <a:rPr lang="en-US" sz="1600" dirty="0" smtClean="0">
              <a:solidFill>
                <a:schemeClr val="tx1"/>
              </a:solidFill>
              <a:latin typeface="Arial" panose="020B0604020202020204" pitchFamily="34" charset="0"/>
              <a:cs typeface="Arial" panose="020B0604020202020204" pitchFamily="34" charset="0"/>
            </a:rPr>
            <a:t> can </a:t>
          </a:r>
          <a:r>
            <a:rPr lang="en-US" sz="1600" dirty="0" err="1" smtClean="0">
              <a:solidFill>
                <a:schemeClr val="tx1"/>
              </a:solidFill>
              <a:latin typeface="Arial" panose="020B0604020202020204" pitchFamily="34" charset="0"/>
              <a:cs typeface="Arial" panose="020B0604020202020204" pitchFamily="34" charset="0"/>
            </a:rPr>
            <a:t>thiệp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những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thủ</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tục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nhận</a:t>
          </a:r>
          <a:r>
            <a:rPr lang="en-US" sz="1600" dirty="0" smtClean="0">
              <a:solidFill>
                <a:schemeClr val="tx1"/>
              </a:solidFill>
              <a:latin typeface="Arial" panose="020B0604020202020204" pitchFamily="34" charset="0"/>
              <a:cs typeface="Arial" panose="020B0604020202020204" pitchFamily="34" charset="0"/>
            </a:rPr>
            <a:t> con </a:t>
          </a:r>
          <a:r>
            <a:rPr lang="en-US" sz="1600" dirty="0" err="1" smtClean="0">
              <a:solidFill>
                <a:schemeClr val="tx1"/>
              </a:solidFill>
              <a:latin typeface="Arial" panose="020B0604020202020204" pitchFamily="34" charset="0"/>
              <a:cs typeface="Arial" panose="020B0604020202020204" pitchFamily="34" charset="0"/>
            </a:rPr>
            <a:t>nuôi</a:t>
          </a:r>
          <a:r>
            <a:rPr lang="en-US" sz="1600" dirty="0" smtClean="0">
              <a:solidFill>
                <a:schemeClr val="tx1"/>
              </a:solidFill>
              <a:latin typeface="Arial" panose="020B0604020202020204" pitchFamily="34" charset="0"/>
              <a:cs typeface="Arial" panose="020B0604020202020204" pitchFamily="34" charset="0"/>
            </a:rPr>
            <a:t>.</a:t>
          </a:r>
          <a:endParaRPr lang="en-US" sz="1600" dirty="0">
            <a:solidFill>
              <a:schemeClr val="tx1"/>
            </a:solidFill>
            <a:latin typeface="Arial" panose="020B0604020202020204" pitchFamily="34" charset="0"/>
            <a:cs typeface="Arial" panose="020B0604020202020204" pitchFamily="34" charset="0"/>
          </a:endParaRPr>
        </a:p>
      </dgm:t>
    </dgm:pt>
    <dgm:pt modelId="{73DD3F88-98A2-4497-8417-F91C51B786D3}" type="parTrans" cxnId="{8AD760AB-7DDD-4932-989B-336AF8BEC071}">
      <dgm:prSet/>
      <dgm:spPr/>
      <dgm:t>
        <a:bodyPr/>
        <a:lstStyle/>
        <a:p>
          <a:endParaRPr lang="en-US" sz="1600">
            <a:latin typeface="Arial" panose="020B0604020202020204" pitchFamily="34" charset="0"/>
            <a:cs typeface="Arial" panose="020B0604020202020204" pitchFamily="34" charset="0"/>
          </a:endParaRPr>
        </a:p>
      </dgm:t>
    </dgm:pt>
    <dgm:pt modelId="{488CDB79-3585-4E2C-A90F-9A3ADC5C4E8B}" type="sibTrans" cxnId="{8AD760AB-7DDD-4932-989B-336AF8BEC071}">
      <dgm:prSet/>
      <dgm:spPr/>
      <dgm:t>
        <a:bodyPr/>
        <a:lstStyle/>
        <a:p>
          <a:endParaRPr lang="en-US" sz="1600">
            <a:latin typeface="Arial" panose="020B0604020202020204" pitchFamily="34" charset="0"/>
            <a:cs typeface="Arial" panose="020B0604020202020204" pitchFamily="34" charset="0"/>
          </a:endParaRPr>
        </a:p>
      </dgm:t>
    </dgm:pt>
    <dgm:pt modelId="{D9224FD4-5DA7-418C-A3A0-048297DA2556}">
      <dgm:prSet phldrT="[Text]" custT="1"/>
      <dgm:spPr>
        <a:solidFill>
          <a:schemeClr val="accent5">
            <a:lumMod val="20000"/>
            <a:lumOff val="80000"/>
          </a:schemeClr>
        </a:solidFill>
        <a:ln>
          <a:solidFill>
            <a:schemeClr val="bg1">
              <a:lumMod val="85000"/>
            </a:schemeClr>
          </a:solidFill>
        </a:ln>
      </dgm:spPr>
      <dgm:t>
        <a:bodyPr/>
        <a:lstStyle/>
        <a:p>
          <a:r>
            <a:rPr lang="en-US" sz="1600" b="1" i="1" dirty="0" smtClean="0">
              <a:solidFill>
                <a:srgbClr val="FF0000"/>
              </a:solidFill>
              <a:latin typeface="Arial" panose="020B0604020202020204" pitchFamily="34" charset="0"/>
              <a:cs typeface="Arial" panose="020B0604020202020204" pitchFamily="34" charset="0"/>
            </a:rPr>
            <a:t>6.3. </a:t>
          </a:r>
          <a:r>
            <a:rPr lang="en-US" sz="1600" b="1" i="1" dirty="0" err="1" smtClean="0">
              <a:solidFill>
                <a:srgbClr val="FF0000"/>
              </a:solidFill>
              <a:latin typeface="Arial" panose="020B0604020202020204" pitchFamily="34" charset="0"/>
              <a:cs typeface="Arial" panose="020B0604020202020204" pitchFamily="34" charset="0"/>
            </a:rPr>
            <a:t>Đơn</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yêu</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cầu</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tìm</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kiếm</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liên</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tỉnh</a:t>
          </a:r>
          <a:r>
            <a:rPr lang="en-US" sz="1600" dirty="0" smtClean="0">
              <a:solidFill>
                <a:srgbClr val="FF0000"/>
              </a:solidFill>
              <a:latin typeface="Arial" panose="020B0604020202020204" pitchFamily="34" charset="0"/>
              <a:cs typeface="Arial" panose="020B0604020202020204" pitchFamily="34" charset="0"/>
            </a:rPr>
            <a:t>: </a:t>
          </a:r>
          <a:endParaRPr lang="en-US" sz="1600" dirty="0">
            <a:solidFill>
              <a:srgbClr val="FF0000"/>
            </a:solidFill>
            <a:latin typeface="Arial" panose="020B0604020202020204" pitchFamily="34" charset="0"/>
            <a:cs typeface="Arial" panose="020B0604020202020204" pitchFamily="34" charset="0"/>
          </a:endParaRPr>
        </a:p>
      </dgm:t>
    </dgm:pt>
    <dgm:pt modelId="{5DEEA88F-4BAB-4897-8A3B-E38D27AEA8D7}" type="parTrans" cxnId="{79445903-E794-427F-9BD5-AC45BC80E4AF}">
      <dgm:prSet/>
      <dgm:spPr/>
      <dgm:t>
        <a:bodyPr/>
        <a:lstStyle/>
        <a:p>
          <a:endParaRPr lang="en-US" sz="1600">
            <a:latin typeface="Arial" panose="020B0604020202020204" pitchFamily="34" charset="0"/>
            <a:cs typeface="Arial" panose="020B0604020202020204" pitchFamily="34" charset="0"/>
          </a:endParaRPr>
        </a:p>
      </dgm:t>
    </dgm:pt>
    <dgm:pt modelId="{09CFC2E8-F9CB-4560-B376-489A7919086D}" type="sibTrans" cxnId="{79445903-E794-427F-9BD5-AC45BC80E4AF}">
      <dgm:prSet/>
      <dgm:spPr/>
      <dgm:t>
        <a:bodyPr/>
        <a:lstStyle/>
        <a:p>
          <a:endParaRPr lang="en-US" sz="1600">
            <a:latin typeface="Arial" panose="020B0604020202020204" pitchFamily="34" charset="0"/>
            <a:cs typeface="Arial" panose="020B0604020202020204" pitchFamily="34" charset="0"/>
          </a:endParaRPr>
        </a:p>
      </dgm:t>
    </dgm:pt>
    <dgm:pt modelId="{BA75C4C9-FB88-4680-93A2-905E7F71604C}">
      <dgm:prSet phldrT="[Text]" custT="1"/>
      <dgm:spPr>
        <a:solidFill>
          <a:schemeClr val="accent5">
            <a:lumMod val="20000"/>
            <a:lumOff val="80000"/>
            <a:alpha val="90000"/>
          </a:schemeClr>
        </a:solidFill>
      </dgm:spPr>
      <dgm:t>
        <a:bodyPr/>
        <a:lstStyle/>
        <a:p>
          <a:pPr algn="l"/>
          <a:r>
            <a:rPr lang="en-US" sz="1600" dirty="0" err="1" smtClean="0">
              <a:solidFill>
                <a:schemeClr val="tx1"/>
              </a:solidFill>
              <a:latin typeface="Arial" panose="020B0604020202020204" pitchFamily="34" charset="0"/>
              <a:cs typeface="Arial" panose="020B0604020202020204" pitchFamily="34" charset="0"/>
            </a:rPr>
            <a:t>Các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tỉnh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thành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Hội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có</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thể</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liên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trực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tiếp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với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tỉnh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thành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liên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quan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hoặc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nếu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cần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sư</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hỗ</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trợ</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toàn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quốc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thì</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gửi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yêu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cầu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về</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Phòng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Tìm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kiếm</a:t>
          </a:r>
          <a:r>
            <a:rPr lang="en-US" sz="1600" dirty="0" smtClean="0">
              <a:solidFill>
                <a:schemeClr val="tx1"/>
              </a:solidFill>
              <a:latin typeface="Arial" panose="020B0604020202020204" pitchFamily="34" charset="0"/>
              <a:cs typeface="Arial" panose="020B0604020202020204" pitchFamily="34" charset="0"/>
            </a:rPr>
            <a:t> tin </a:t>
          </a:r>
          <a:r>
            <a:rPr lang="en-US" sz="1600" dirty="0" err="1" smtClean="0">
              <a:solidFill>
                <a:schemeClr val="tx1"/>
              </a:solidFill>
              <a:latin typeface="Arial" panose="020B0604020202020204" pitchFamily="34" charset="0"/>
              <a:cs typeface="Arial" panose="020B0604020202020204" pitchFamily="34" charset="0"/>
            </a:rPr>
            <a:t>tức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Trung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ương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Hội</a:t>
          </a:r>
          <a:r>
            <a:rPr lang="en-US" sz="1600" dirty="0" smtClean="0">
              <a:solidFill>
                <a:schemeClr val="tx1"/>
              </a:solidFill>
              <a:latin typeface="Arial" panose="020B0604020202020204" pitchFamily="34" charset="0"/>
              <a:cs typeface="Arial" panose="020B0604020202020204" pitchFamily="34" charset="0"/>
            </a:rPr>
            <a:t>.</a:t>
          </a:r>
          <a:endParaRPr lang="en-US" sz="1600" dirty="0">
            <a:solidFill>
              <a:schemeClr val="tx1"/>
            </a:solidFill>
            <a:latin typeface="Arial" panose="020B0604020202020204" pitchFamily="34" charset="0"/>
            <a:cs typeface="Arial" panose="020B0604020202020204" pitchFamily="34" charset="0"/>
          </a:endParaRPr>
        </a:p>
      </dgm:t>
    </dgm:pt>
    <dgm:pt modelId="{D7C314B6-C49C-407D-B106-2C7656463F4C}" type="parTrans" cxnId="{225AF320-AFA3-4A4D-BDAA-B82F045C2F66}">
      <dgm:prSet/>
      <dgm:spPr/>
      <dgm:t>
        <a:bodyPr/>
        <a:lstStyle/>
        <a:p>
          <a:endParaRPr lang="en-US" sz="1600">
            <a:latin typeface="Arial" panose="020B0604020202020204" pitchFamily="34" charset="0"/>
            <a:cs typeface="Arial" panose="020B0604020202020204" pitchFamily="34" charset="0"/>
          </a:endParaRPr>
        </a:p>
      </dgm:t>
    </dgm:pt>
    <dgm:pt modelId="{783A8717-41E6-44AA-B0D1-3F5D5C62E4D2}" type="sibTrans" cxnId="{225AF320-AFA3-4A4D-BDAA-B82F045C2F66}">
      <dgm:prSet/>
      <dgm:spPr/>
      <dgm:t>
        <a:bodyPr/>
        <a:lstStyle/>
        <a:p>
          <a:endParaRPr lang="en-US" sz="1600">
            <a:latin typeface="Arial" panose="020B0604020202020204" pitchFamily="34" charset="0"/>
            <a:cs typeface="Arial" panose="020B0604020202020204" pitchFamily="34" charset="0"/>
          </a:endParaRPr>
        </a:p>
      </dgm:t>
    </dgm:pt>
    <dgm:pt modelId="{FF7F01EA-5E3B-4DC1-A4F7-F7277CFFECCA}">
      <dgm:prSet phldrT="[Text]" custT="1"/>
      <dgm:spPr>
        <a:solidFill>
          <a:schemeClr val="accent5">
            <a:lumMod val="20000"/>
            <a:lumOff val="80000"/>
          </a:schemeClr>
        </a:solidFill>
        <a:ln>
          <a:solidFill>
            <a:schemeClr val="bg1">
              <a:lumMod val="85000"/>
            </a:schemeClr>
          </a:solidFill>
        </a:ln>
      </dgm:spPr>
      <dgm:t>
        <a:bodyPr/>
        <a:lstStyle/>
        <a:p>
          <a:r>
            <a:rPr lang="en-US" sz="1600" b="1" i="1" dirty="0" smtClean="0">
              <a:solidFill>
                <a:srgbClr val="FF0000"/>
              </a:solidFill>
              <a:latin typeface="Arial" panose="020B0604020202020204" pitchFamily="34" charset="0"/>
              <a:cs typeface="Arial" panose="020B0604020202020204" pitchFamily="34" charset="0"/>
            </a:rPr>
            <a:t>6.4. </a:t>
          </a:r>
          <a:r>
            <a:rPr lang="en-US" sz="1600" b="1" i="1" dirty="0" err="1" smtClean="0">
              <a:solidFill>
                <a:srgbClr val="FF0000"/>
              </a:solidFill>
              <a:latin typeface="Arial" panose="020B0604020202020204" pitchFamily="34" charset="0"/>
              <a:cs typeface="Arial" panose="020B0604020202020204" pitchFamily="34" charset="0"/>
            </a:rPr>
            <a:t>Thống</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kê</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báo</a:t>
          </a:r>
          <a:r>
            <a:rPr lang="en-US" sz="1600" b="1" i="1" dirty="0" smtClean="0">
              <a:solidFill>
                <a:srgbClr val="FF0000"/>
              </a:solidFill>
              <a:latin typeface="Arial" panose="020B0604020202020204" pitchFamily="34" charset="0"/>
              <a:cs typeface="Arial" panose="020B0604020202020204" pitchFamily="34" charset="0"/>
            </a:rPr>
            <a:t> </a:t>
          </a:r>
          <a:r>
            <a:rPr lang="en-US" sz="1600" b="1" i="1" dirty="0" err="1" smtClean="0">
              <a:solidFill>
                <a:srgbClr val="FF0000"/>
              </a:solidFill>
              <a:latin typeface="Arial" panose="020B0604020202020204" pitchFamily="34" charset="0"/>
              <a:cs typeface="Arial" panose="020B0604020202020204" pitchFamily="34" charset="0"/>
            </a:rPr>
            <a:t>cáo</a:t>
          </a:r>
          <a:r>
            <a:rPr lang="en-US" sz="1600" dirty="0" smtClean="0">
              <a:solidFill>
                <a:srgbClr val="FF0000"/>
              </a:solidFill>
              <a:latin typeface="Arial" panose="020B0604020202020204" pitchFamily="34" charset="0"/>
              <a:cs typeface="Arial" panose="020B0604020202020204" pitchFamily="34" charset="0"/>
            </a:rPr>
            <a:t>: </a:t>
          </a:r>
          <a:endParaRPr lang="en-US" sz="1600" dirty="0">
            <a:solidFill>
              <a:srgbClr val="FF0000"/>
            </a:solidFill>
            <a:latin typeface="Arial" panose="020B0604020202020204" pitchFamily="34" charset="0"/>
            <a:cs typeface="Arial" panose="020B0604020202020204" pitchFamily="34" charset="0"/>
          </a:endParaRPr>
        </a:p>
      </dgm:t>
    </dgm:pt>
    <dgm:pt modelId="{9EA5CF3F-8C73-4D52-BB4D-AD37545766D6}" type="parTrans" cxnId="{45594FCA-4057-41B2-9332-CE69A60B2431}">
      <dgm:prSet/>
      <dgm:spPr/>
      <dgm:t>
        <a:bodyPr/>
        <a:lstStyle/>
        <a:p>
          <a:endParaRPr lang="en-US" sz="1600">
            <a:latin typeface="Arial" panose="020B0604020202020204" pitchFamily="34" charset="0"/>
            <a:cs typeface="Arial" panose="020B0604020202020204" pitchFamily="34" charset="0"/>
          </a:endParaRPr>
        </a:p>
      </dgm:t>
    </dgm:pt>
    <dgm:pt modelId="{F14A80A3-33E3-43AB-A5C7-8326D55705A2}" type="sibTrans" cxnId="{45594FCA-4057-41B2-9332-CE69A60B2431}">
      <dgm:prSet/>
      <dgm:spPr/>
      <dgm:t>
        <a:bodyPr/>
        <a:lstStyle/>
        <a:p>
          <a:endParaRPr lang="en-US" sz="1600">
            <a:latin typeface="Arial" panose="020B0604020202020204" pitchFamily="34" charset="0"/>
            <a:cs typeface="Arial" panose="020B0604020202020204" pitchFamily="34" charset="0"/>
          </a:endParaRPr>
        </a:p>
      </dgm:t>
    </dgm:pt>
    <dgm:pt modelId="{D6A5F418-D596-4BDF-B082-EB810004A40A}">
      <dgm:prSet phldrT="[Text]" custT="1"/>
      <dgm:spPr>
        <a:solidFill>
          <a:schemeClr val="accent5">
            <a:lumMod val="20000"/>
            <a:lumOff val="80000"/>
            <a:alpha val="90000"/>
          </a:schemeClr>
        </a:solidFill>
      </dgm:spPr>
      <dgm:t>
        <a:bodyPr/>
        <a:lstStyle/>
        <a:p>
          <a:pPr algn="l"/>
          <a:r>
            <a:rPr lang="en-US" sz="1600" dirty="0" err="1" smtClean="0">
              <a:solidFill>
                <a:schemeClr val="tx1"/>
              </a:solidFill>
              <a:latin typeface="Arial" panose="020B0604020202020204" pitchFamily="34" charset="0"/>
              <a:cs typeface="Arial" panose="020B0604020202020204" pitchFamily="34" charset="0"/>
            </a:rPr>
            <a:t>Gửi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báo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cáo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kết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quả</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tìm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kiếm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và</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bảng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thống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kê</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mỗi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năm</a:t>
          </a:r>
          <a:r>
            <a:rPr lang="en-US" sz="1600" dirty="0" smtClean="0">
              <a:solidFill>
                <a:schemeClr val="tx1"/>
              </a:solidFill>
              <a:latin typeface="Arial" panose="020B0604020202020204" pitchFamily="34" charset="0"/>
              <a:cs typeface="Arial" panose="020B0604020202020204" pitchFamily="34" charset="0"/>
            </a:rPr>
            <a:t>/1 </a:t>
          </a:r>
          <a:r>
            <a:rPr lang="en-US" sz="1600" dirty="0" err="1" smtClean="0">
              <a:solidFill>
                <a:schemeClr val="tx1"/>
              </a:solidFill>
              <a:latin typeface="Arial" panose="020B0604020202020204" pitchFamily="34" charset="0"/>
              <a:cs typeface="Arial" panose="020B0604020202020204" pitchFamily="34" charset="0"/>
            </a:rPr>
            <a:t>lần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kèm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theo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ghi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chú</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những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trường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hợp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đặc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biệt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để</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tiện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cứu</a:t>
          </a:r>
          <a:r>
            <a:rPr lang="en-US" sz="1600" dirty="0" smtClean="0">
              <a:solidFill>
                <a:schemeClr val="tx1"/>
              </a:solidFill>
              <a:latin typeface="Arial" panose="020B0604020202020204" pitchFamily="34" charset="0"/>
              <a:cs typeface="Arial" panose="020B0604020202020204" pitchFamily="34" charset="0"/>
            </a:rPr>
            <a:t>.</a:t>
          </a:r>
          <a:endParaRPr lang="en-US" sz="1600" dirty="0">
            <a:solidFill>
              <a:schemeClr val="tx1"/>
            </a:solidFill>
            <a:latin typeface="Arial" panose="020B0604020202020204" pitchFamily="34" charset="0"/>
            <a:cs typeface="Arial" panose="020B0604020202020204" pitchFamily="34" charset="0"/>
          </a:endParaRPr>
        </a:p>
      </dgm:t>
    </dgm:pt>
    <dgm:pt modelId="{53EC8DFE-5051-40D7-B497-2EDA76FBA30B}" type="parTrans" cxnId="{E8F82A44-CFBD-4972-BA96-FF9F82863437}">
      <dgm:prSet/>
      <dgm:spPr/>
      <dgm:t>
        <a:bodyPr/>
        <a:lstStyle/>
        <a:p>
          <a:endParaRPr lang="en-US" sz="1600">
            <a:latin typeface="Arial" panose="020B0604020202020204" pitchFamily="34" charset="0"/>
            <a:cs typeface="Arial" panose="020B0604020202020204" pitchFamily="34" charset="0"/>
          </a:endParaRPr>
        </a:p>
      </dgm:t>
    </dgm:pt>
    <dgm:pt modelId="{C73C96BA-9839-4155-8A0B-25304B511167}" type="sibTrans" cxnId="{E8F82A44-CFBD-4972-BA96-FF9F82863437}">
      <dgm:prSet/>
      <dgm:spPr/>
      <dgm:t>
        <a:bodyPr/>
        <a:lstStyle/>
        <a:p>
          <a:endParaRPr lang="en-US" sz="1600">
            <a:latin typeface="Arial" panose="020B0604020202020204" pitchFamily="34" charset="0"/>
            <a:cs typeface="Arial" panose="020B0604020202020204" pitchFamily="34" charset="0"/>
          </a:endParaRPr>
        </a:p>
      </dgm:t>
    </dgm:pt>
    <dgm:pt modelId="{152221D1-4857-4968-B59C-7A06A74F589C}" type="pres">
      <dgm:prSet presAssocID="{E2420C6C-DD57-489E-A44B-0D14F8AB80E1}" presName="Name0" presStyleCnt="0">
        <dgm:presLayoutVars>
          <dgm:chMax val="7"/>
          <dgm:chPref val="7"/>
          <dgm:dir/>
          <dgm:animLvl val="lvl"/>
        </dgm:presLayoutVars>
      </dgm:prSet>
      <dgm:spPr/>
      <dgm:t>
        <a:bodyPr/>
        <a:lstStyle/>
        <a:p>
          <a:endParaRPr lang="en-US"/>
        </a:p>
      </dgm:t>
    </dgm:pt>
    <dgm:pt modelId="{4FD10930-451F-4AC1-A546-AD12CF846461}" type="pres">
      <dgm:prSet presAssocID="{A96A131D-ECE0-4C06-A151-6B1F71506919}" presName="parentText_1" presStyleLbl="node1" presStyleIdx="0" presStyleCnt="4">
        <dgm:presLayoutVars>
          <dgm:chMax val="1"/>
          <dgm:chPref val="1"/>
          <dgm:bulletEnabled val="1"/>
        </dgm:presLayoutVars>
      </dgm:prSet>
      <dgm:spPr/>
      <dgm:t>
        <a:bodyPr/>
        <a:lstStyle/>
        <a:p>
          <a:endParaRPr lang="en-US"/>
        </a:p>
      </dgm:t>
    </dgm:pt>
    <dgm:pt modelId="{96B1CB01-A5B3-4C20-B8D3-386419CB876F}" type="pres">
      <dgm:prSet presAssocID="{A96A131D-ECE0-4C06-A151-6B1F71506919}" presName="childText_1" presStyleLbl="node1" presStyleIdx="0" presStyleCnt="4">
        <dgm:presLayoutVars>
          <dgm:chMax val="0"/>
          <dgm:chPref val="0"/>
          <dgm:bulletEnabled val="1"/>
        </dgm:presLayoutVars>
      </dgm:prSet>
      <dgm:spPr/>
      <dgm:t>
        <a:bodyPr/>
        <a:lstStyle/>
        <a:p>
          <a:endParaRPr lang="en-US"/>
        </a:p>
      </dgm:t>
    </dgm:pt>
    <dgm:pt modelId="{9906962B-6956-462F-91DA-5ED9352B44A2}" type="pres">
      <dgm:prSet presAssocID="{A96A131D-ECE0-4C06-A151-6B1F71506919}" presName="accentShape_1" presStyleCnt="0"/>
      <dgm:spPr/>
    </dgm:pt>
    <dgm:pt modelId="{A1C64D59-69C7-40B6-9DC2-6BD63986E21E}" type="pres">
      <dgm:prSet presAssocID="{A96A131D-ECE0-4C06-A151-6B1F71506919}" presName="imageRepeatNode" presStyleLbl="node1" presStyleIdx="0" presStyleCnt="4"/>
      <dgm:spPr/>
      <dgm:t>
        <a:bodyPr/>
        <a:lstStyle/>
        <a:p>
          <a:endParaRPr lang="en-US"/>
        </a:p>
      </dgm:t>
    </dgm:pt>
    <dgm:pt modelId="{AB3CA2D6-ECED-42AC-BEAF-76E5DADBAFFA}" type="pres">
      <dgm:prSet presAssocID="{D8F16AFE-E785-4A89-8197-C42DB5942738}" presName="parentText_2" presStyleLbl="node1" presStyleIdx="0" presStyleCnt="4">
        <dgm:presLayoutVars>
          <dgm:chMax val="1"/>
          <dgm:chPref val="1"/>
          <dgm:bulletEnabled val="1"/>
        </dgm:presLayoutVars>
      </dgm:prSet>
      <dgm:spPr/>
      <dgm:t>
        <a:bodyPr/>
        <a:lstStyle/>
        <a:p>
          <a:endParaRPr lang="en-US"/>
        </a:p>
      </dgm:t>
    </dgm:pt>
    <dgm:pt modelId="{456A32CB-47D5-42C7-B8FE-0E01B3AA8103}" type="pres">
      <dgm:prSet presAssocID="{D8F16AFE-E785-4A89-8197-C42DB5942738}" presName="childText_2" presStyleLbl="node2" presStyleIdx="0" presStyleCnt="0">
        <dgm:presLayoutVars>
          <dgm:chMax val="0"/>
          <dgm:chPref val="0"/>
          <dgm:bulletEnabled val="1"/>
        </dgm:presLayoutVars>
      </dgm:prSet>
      <dgm:spPr/>
      <dgm:t>
        <a:bodyPr/>
        <a:lstStyle/>
        <a:p>
          <a:endParaRPr lang="en-US"/>
        </a:p>
      </dgm:t>
    </dgm:pt>
    <dgm:pt modelId="{613765CE-29E5-4B13-AC7F-059D022EF3C9}" type="pres">
      <dgm:prSet presAssocID="{D8F16AFE-E785-4A89-8197-C42DB5942738}" presName="accentShape_2" presStyleCnt="0"/>
      <dgm:spPr/>
    </dgm:pt>
    <dgm:pt modelId="{43DAC1A3-08CB-492D-ACA2-FF2B6B2E9532}" type="pres">
      <dgm:prSet presAssocID="{D8F16AFE-E785-4A89-8197-C42DB5942738}" presName="imageRepeatNode" presStyleLbl="node1" presStyleIdx="1" presStyleCnt="4"/>
      <dgm:spPr/>
      <dgm:t>
        <a:bodyPr/>
        <a:lstStyle/>
        <a:p>
          <a:endParaRPr lang="en-US"/>
        </a:p>
      </dgm:t>
    </dgm:pt>
    <dgm:pt modelId="{3512D8D3-4A66-4557-947E-D4B0F3945916}" type="pres">
      <dgm:prSet presAssocID="{D9224FD4-5DA7-418C-A3A0-048297DA2556}" presName="parentText_3" presStyleLbl="node1" presStyleIdx="1" presStyleCnt="4">
        <dgm:presLayoutVars>
          <dgm:chMax val="1"/>
          <dgm:chPref val="1"/>
          <dgm:bulletEnabled val="1"/>
        </dgm:presLayoutVars>
      </dgm:prSet>
      <dgm:spPr/>
      <dgm:t>
        <a:bodyPr/>
        <a:lstStyle/>
        <a:p>
          <a:endParaRPr lang="en-US"/>
        </a:p>
      </dgm:t>
    </dgm:pt>
    <dgm:pt modelId="{80F6D6AB-91F9-49D1-9CF6-C62E5E6683C5}" type="pres">
      <dgm:prSet presAssocID="{D9224FD4-5DA7-418C-A3A0-048297DA2556}" presName="childText_3" presStyleLbl="node2" presStyleIdx="0" presStyleCnt="0">
        <dgm:presLayoutVars>
          <dgm:chMax val="0"/>
          <dgm:chPref val="0"/>
          <dgm:bulletEnabled val="1"/>
        </dgm:presLayoutVars>
      </dgm:prSet>
      <dgm:spPr/>
      <dgm:t>
        <a:bodyPr/>
        <a:lstStyle/>
        <a:p>
          <a:endParaRPr lang="en-US"/>
        </a:p>
      </dgm:t>
    </dgm:pt>
    <dgm:pt modelId="{6AA28855-BE08-4567-8851-ECC3D0664DBB}" type="pres">
      <dgm:prSet presAssocID="{D9224FD4-5DA7-418C-A3A0-048297DA2556}" presName="accentShape_3" presStyleCnt="0"/>
      <dgm:spPr/>
    </dgm:pt>
    <dgm:pt modelId="{2A72794F-9587-4348-8B36-012570E4CF86}" type="pres">
      <dgm:prSet presAssocID="{D9224FD4-5DA7-418C-A3A0-048297DA2556}" presName="imageRepeatNode" presStyleLbl="node1" presStyleIdx="2" presStyleCnt="4"/>
      <dgm:spPr/>
      <dgm:t>
        <a:bodyPr/>
        <a:lstStyle/>
        <a:p>
          <a:endParaRPr lang="en-US"/>
        </a:p>
      </dgm:t>
    </dgm:pt>
    <dgm:pt modelId="{CF97F0DD-6539-42DF-A7C5-4F5622074F76}" type="pres">
      <dgm:prSet presAssocID="{FF7F01EA-5E3B-4DC1-A4F7-F7277CFFECCA}" presName="parentText_4" presStyleLbl="node1" presStyleIdx="2" presStyleCnt="4">
        <dgm:presLayoutVars>
          <dgm:chMax val="1"/>
          <dgm:chPref val="1"/>
          <dgm:bulletEnabled val="1"/>
        </dgm:presLayoutVars>
      </dgm:prSet>
      <dgm:spPr/>
      <dgm:t>
        <a:bodyPr/>
        <a:lstStyle/>
        <a:p>
          <a:endParaRPr lang="en-US"/>
        </a:p>
      </dgm:t>
    </dgm:pt>
    <dgm:pt modelId="{FC28D073-35AC-453A-B9A6-B74E4B2BA708}" type="pres">
      <dgm:prSet presAssocID="{FF7F01EA-5E3B-4DC1-A4F7-F7277CFFECCA}" presName="childText_4" presStyleLbl="node2" presStyleIdx="0" presStyleCnt="0">
        <dgm:presLayoutVars>
          <dgm:chMax val="0"/>
          <dgm:chPref val="0"/>
          <dgm:bulletEnabled val="1"/>
        </dgm:presLayoutVars>
      </dgm:prSet>
      <dgm:spPr/>
      <dgm:t>
        <a:bodyPr/>
        <a:lstStyle/>
        <a:p>
          <a:endParaRPr lang="en-US"/>
        </a:p>
      </dgm:t>
    </dgm:pt>
    <dgm:pt modelId="{87981CA4-9BA3-4D73-AF41-D6CF19D04507}" type="pres">
      <dgm:prSet presAssocID="{FF7F01EA-5E3B-4DC1-A4F7-F7277CFFECCA}" presName="accentShape_4" presStyleCnt="0"/>
      <dgm:spPr/>
    </dgm:pt>
    <dgm:pt modelId="{48B28042-0E64-4FE4-B0F3-48409682DCD3}" type="pres">
      <dgm:prSet presAssocID="{FF7F01EA-5E3B-4DC1-A4F7-F7277CFFECCA}" presName="imageRepeatNode" presStyleLbl="node1" presStyleIdx="3" presStyleCnt="4"/>
      <dgm:spPr/>
      <dgm:t>
        <a:bodyPr/>
        <a:lstStyle/>
        <a:p>
          <a:endParaRPr lang="en-US"/>
        </a:p>
      </dgm:t>
    </dgm:pt>
  </dgm:ptLst>
  <dgm:cxnLst>
    <dgm:cxn modelId="{7E940883-136A-4B02-BCCB-3B76EEA4C463}" srcId="{A96A131D-ECE0-4C06-A151-6B1F71506919}" destId="{6E65E28F-79AD-429C-B07C-92F385723CF0}" srcOrd="0" destOrd="0" parTransId="{4DE5B1D8-2214-4823-8E57-DB6018C22118}" sibTransId="{FCD55947-AF29-4F85-BE88-16D7D638231C}"/>
    <dgm:cxn modelId="{01E56FAE-FAA8-4BB0-8581-806FD7512D94}" type="presOf" srcId="{D6A5F418-D596-4BDF-B082-EB810004A40A}" destId="{FC28D073-35AC-453A-B9A6-B74E4B2BA708}" srcOrd="0" destOrd="0" presId="urn:microsoft.com/office/officeart/2009/3/layout/BlockDescendingList"/>
    <dgm:cxn modelId="{586CE1FC-4A20-491B-A486-8D82AE7B46A6}" type="presOf" srcId="{D9224FD4-5DA7-418C-A3A0-048297DA2556}" destId="{2A72794F-9587-4348-8B36-012570E4CF86}" srcOrd="1" destOrd="0" presId="urn:microsoft.com/office/officeart/2009/3/layout/BlockDescendingList"/>
    <dgm:cxn modelId="{EF7021CE-9BE9-49BA-8600-B0D6DB08DF14}" type="presOf" srcId="{D9224FD4-5DA7-418C-A3A0-048297DA2556}" destId="{3512D8D3-4A66-4557-947E-D4B0F3945916}" srcOrd="0" destOrd="0" presId="urn:microsoft.com/office/officeart/2009/3/layout/BlockDescendingList"/>
    <dgm:cxn modelId="{1566D399-399C-4067-84C7-DD1AC8900C4A}" srcId="{E2420C6C-DD57-489E-A44B-0D14F8AB80E1}" destId="{A96A131D-ECE0-4C06-A151-6B1F71506919}" srcOrd="0" destOrd="0" parTransId="{0AE55AD1-D9CC-4E90-8E44-F4ABEF3CC4EB}" sibTransId="{C5FA6547-1370-4331-AC37-973E0044B90C}"/>
    <dgm:cxn modelId="{23B2FC84-5EB7-43B2-90E6-2B0E7D5CE9FA}" type="presOf" srcId="{D8F16AFE-E785-4A89-8197-C42DB5942738}" destId="{43DAC1A3-08CB-492D-ACA2-FF2B6B2E9532}" srcOrd="1" destOrd="0" presId="urn:microsoft.com/office/officeart/2009/3/layout/BlockDescendingList"/>
    <dgm:cxn modelId="{45594FCA-4057-41B2-9332-CE69A60B2431}" srcId="{E2420C6C-DD57-489E-A44B-0D14F8AB80E1}" destId="{FF7F01EA-5E3B-4DC1-A4F7-F7277CFFECCA}" srcOrd="3" destOrd="0" parTransId="{9EA5CF3F-8C73-4D52-BB4D-AD37545766D6}" sibTransId="{F14A80A3-33E3-43AB-A5C7-8326D55705A2}"/>
    <dgm:cxn modelId="{225AF320-AFA3-4A4D-BDAA-B82F045C2F66}" srcId="{D9224FD4-5DA7-418C-A3A0-048297DA2556}" destId="{BA75C4C9-FB88-4680-93A2-905E7F71604C}" srcOrd="0" destOrd="0" parTransId="{D7C314B6-C49C-407D-B106-2C7656463F4C}" sibTransId="{783A8717-41E6-44AA-B0D1-3F5D5C62E4D2}"/>
    <dgm:cxn modelId="{25DE7A3C-075F-408F-A473-440BF3D67BBB}" type="presOf" srcId="{A96A131D-ECE0-4C06-A151-6B1F71506919}" destId="{4FD10930-451F-4AC1-A546-AD12CF846461}" srcOrd="0" destOrd="0" presId="urn:microsoft.com/office/officeart/2009/3/layout/BlockDescendingList"/>
    <dgm:cxn modelId="{00C6B00C-2C8F-4905-8898-2F57CD0D62A7}" srcId="{E2420C6C-DD57-489E-A44B-0D14F8AB80E1}" destId="{D8F16AFE-E785-4A89-8197-C42DB5942738}" srcOrd="1" destOrd="0" parTransId="{91A1FF96-79D3-49A9-9E23-08581524C865}" sibTransId="{9F2FDE69-E7E1-4EE7-927B-6233504204EA}"/>
    <dgm:cxn modelId="{E8F82A44-CFBD-4972-BA96-FF9F82863437}" srcId="{FF7F01EA-5E3B-4DC1-A4F7-F7277CFFECCA}" destId="{D6A5F418-D596-4BDF-B082-EB810004A40A}" srcOrd="0" destOrd="0" parTransId="{53EC8DFE-5051-40D7-B497-2EDA76FBA30B}" sibTransId="{C73C96BA-9839-4155-8A0B-25304B511167}"/>
    <dgm:cxn modelId="{5B591B14-F0C4-477E-A4A5-D44B43A031E9}" type="presOf" srcId="{A96A131D-ECE0-4C06-A151-6B1F71506919}" destId="{A1C64D59-69C7-40B6-9DC2-6BD63986E21E}" srcOrd="1" destOrd="0" presId="urn:microsoft.com/office/officeart/2009/3/layout/BlockDescendingList"/>
    <dgm:cxn modelId="{7BD9614C-733B-4DEB-BF48-2A95CB9B9984}" type="presOf" srcId="{D83D7BB5-D9A0-4272-B361-E975395BBF64}" destId="{456A32CB-47D5-42C7-B8FE-0E01B3AA8103}" srcOrd="0" destOrd="0" presId="urn:microsoft.com/office/officeart/2009/3/layout/BlockDescendingList"/>
    <dgm:cxn modelId="{6E0BBCCD-4AA1-483A-BAB4-CAA9F3E8A61D}" type="presOf" srcId="{E2420C6C-DD57-489E-A44B-0D14F8AB80E1}" destId="{152221D1-4857-4968-B59C-7A06A74F589C}" srcOrd="0" destOrd="0" presId="urn:microsoft.com/office/officeart/2009/3/layout/BlockDescendingList"/>
    <dgm:cxn modelId="{4DF71CB6-8854-4E22-8DCE-1928B3B940AC}" type="presOf" srcId="{D8F16AFE-E785-4A89-8197-C42DB5942738}" destId="{AB3CA2D6-ECED-42AC-BEAF-76E5DADBAFFA}" srcOrd="0" destOrd="0" presId="urn:microsoft.com/office/officeart/2009/3/layout/BlockDescendingList"/>
    <dgm:cxn modelId="{1E71D79D-2991-4339-B683-F429681E8815}" type="presOf" srcId="{6E65E28F-79AD-429C-B07C-92F385723CF0}" destId="{96B1CB01-A5B3-4C20-B8D3-386419CB876F}" srcOrd="0" destOrd="0" presId="urn:microsoft.com/office/officeart/2009/3/layout/BlockDescendingList"/>
    <dgm:cxn modelId="{931C563C-A836-4E55-9EB1-C3E1D32ABB72}" type="presOf" srcId="{FF7F01EA-5E3B-4DC1-A4F7-F7277CFFECCA}" destId="{48B28042-0E64-4FE4-B0F3-48409682DCD3}" srcOrd="1" destOrd="0" presId="urn:microsoft.com/office/officeart/2009/3/layout/BlockDescendingList"/>
    <dgm:cxn modelId="{3D55FEAA-792E-4FF9-97EA-992F6DAA466A}" type="presOf" srcId="{FF7F01EA-5E3B-4DC1-A4F7-F7277CFFECCA}" destId="{CF97F0DD-6539-42DF-A7C5-4F5622074F76}" srcOrd="0" destOrd="0" presId="urn:microsoft.com/office/officeart/2009/3/layout/BlockDescendingList"/>
    <dgm:cxn modelId="{79445903-E794-427F-9BD5-AC45BC80E4AF}" srcId="{E2420C6C-DD57-489E-A44B-0D14F8AB80E1}" destId="{D9224FD4-5DA7-418C-A3A0-048297DA2556}" srcOrd="2" destOrd="0" parTransId="{5DEEA88F-4BAB-4897-8A3B-E38D27AEA8D7}" sibTransId="{09CFC2E8-F9CB-4560-B376-489A7919086D}"/>
    <dgm:cxn modelId="{A8CDA4F1-AD29-4970-8941-142C4B18DD16}" type="presOf" srcId="{BA75C4C9-FB88-4680-93A2-905E7F71604C}" destId="{80F6D6AB-91F9-49D1-9CF6-C62E5E6683C5}" srcOrd="0" destOrd="0" presId="urn:microsoft.com/office/officeart/2009/3/layout/BlockDescendingList"/>
    <dgm:cxn modelId="{8AD760AB-7DDD-4932-989B-336AF8BEC071}" srcId="{D8F16AFE-E785-4A89-8197-C42DB5942738}" destId="{D83D7BB5-D9A0-4272-B361-E975395BBF64}" srcOrd="0" destOrd="0" parTransId="{73DD3F88-98A2-4497-8417-F91C51B786D3}" sibTransId="{488CDB79-3585-4E2C-A90F-9A3ADC5C4E8B}"/>
    <dgm:cxn modelId="{50F16D15-06B7-4C94-9029-B29359D6645F}" type="presParOf" srcId="{152221D1-4857-4968-B59C-7A06A74F589C}" destId="{4FD10930-451F-4AC1-A546-AD12CF846461}" srcOrd="0" destOrd="0" presId="urn:microsoft.com/office/officeart/2009/3/layout/BlockDescendingList"/>
    <dgm:cxn modelId="{5BCF4A69-4E10-4AE4-9A3D-0BC2A70D2B76}" type="presParOf" srcId="{152221D1-4857-4968-B59C-7A06A74F589C}" destId="{96B1CB01-A5B3-4C20-B8D3-386419CB876F}" srcOrd="1" destOrd="0" presId="urn:microsoft.com/office/officeart/2009/3/layout/BlockDescendingList"/>
    <dgm:cxn modelId="{B7105039-68C7-4823-B7B9-6FD64B8FFAAA}" type="presParOf" srcId="{152221D1-4857-4968-B59C-7A06A74F589C}" destId="{9906962B-6956-462F-91DA-5ED9352B44A2}" srcOrd="2" destOrd="0" presId="urn:microsoft.com/office/officeart/2009/3/layout/BlockDescendingList"/>
    <dgm:cxn modelId="{4B618714-0AB9-4FF2-A687-86DBFF653F25}" type="presParOf" srcId="{9906962B-6956-462F-91DA-5ED9352B44A2}" destId="{A1C64D59-69C7-40B6-9DC2-6BD63986E21E}" srcOrd="0" destOrd="0" presId="urn:microsoft.com/office/officeart/2009/3/layout/BlockDescendingList"/>
    <dgm:cxn modelId="{D28944F4-6EF3-413E-BDF8-C1CF7D33C3A6}" type="presParOf" srcId="{152221D1-4857-4968-B59C-7A06A74F589C}" destId="{AB3CA2D6-ECED-42AC-BEAF-76E5DADBAFFA}" srcOrd="3" destOrd="0" presId="urn:microsoft.com/office/officeart/2009/3/layout/BlockDescendingList"/>
    <dgm:cxn modelId="{F7A32AB7-10AB-4679-A72A-2E6ADA9EC0C8}" type="presParOf" srcId="{152221D1-4857-4968-B59C-7A06A74F589C}" destId="{456A32CB-47D5-42C7-B8FE-0E01B3AA8103}" srcOrd="4" destOrd="0" presId="urn:microsoft.com/office/officeart/2009/3/layout/BlockDescendingList"/>
    <dgm:cxn modelId="{687F16E6-E582-4E56-8D7F-C635F3C8FA53}" type="presParOf" srcId="{152221D1-4857-4968-B59C-7A06A74F589C}" destId="{613765CE-29E5-4B13-AC7F-059D022EF3C9}" srcOrd="5" destOrd="0" presId="urn:microsoft.com/office/officeart/2009/3/layout/BlockDescendingList"/>
    <dgm:cxn modelId="{88CA472C-3720-4040-9D5D-C144C8F37FD2}" type="presParOf" srcId="{613765CE-29E5-4B13-AC7F-059D022EF3C9}" destId="{43DAC1A3-08CB-492D-ACA2-FF2B6B2E9532}" srcOrd="0" destOrd="0" presId="urn:microsoft.com/office/officeart/2009/3/layout/BlockDescendingList"/>
    <dgm:cxn modelId="{6978E700-674C-4DD9-AD0F-30AD1588D7F3}" type="presParOf" srcId="{152221D1-4857-4968-B59C-7A06A74F589C}" destId="{3512D8D3-4A66-4557-947E-D4B0F3945916}" srcOrd="6" destOrd="0" presId="urn:microsoft.com/office/officeart/2009/3/layout/BlockDescendingList"/>
    <dgm:cxn modelId="{6EFA7B4D-5A4D-46AD-96E2-B5A2285C7AEB}" type="presParOf" srcId="{152221D1-4857-4968-B59C-7A06A74F589C}" destId="{80F6D6AB-91F9-49D1-9CF6-C62E5E6683C5}" srcOrd="7" destOrd="0" presId="urn:microsoft.com/office/officeart/2009/3/layout/BlockDescendingList"/>
    <dgm:cxn modelId="{0405EDCB-824A-4FF8-8179-7267285B62A6}" type="presParOf" srcId="{152221D1-4857-4968-B59C-7A06A74F589C}" destId="{6AA28855-BE08-4567-8851-ECC3D0664DBB}" srcOrd="8" destOrd="0" presId="urn:microsoft.com/office/officeart/2009/3/layout/BlockDescendingList"/>
    <dgm:cxn modelId="{09B3B4D7-3462-4437-B2D0-E2EFCD488960}" type="presParOf" srcId="{6AA28855-BE08-4567-8851-ECC3D0664DBB}" destId="{2A72794F-9587-4348-8B36-012570E4CF86}" srcOrd="0" destOrd="0" presId="urn:microsoft.com/office/officeart/2009/3/layout/BlockDescendingList"/>
    <dgm:cxn modelId="{E6386B95-7FA0-4C38-B17A-1021FDC41A18}" type="presParOf" srcId="{152221D1-4857-4968-B59C-7A06A74F589C}" destId="{CF97F0DD-6539-42DF-A7C5-4F5622074F76}" srcOrd="9" destOrd="0" presId="urn:microsoft.com/office/officeart/2009/3/layout/BlockDescendingList"/>
    <dgm:cxn modelId="{DE0EECAE-3BAF-4EA4-B35D-A2D77E3B4883}" type="presParOf" srcId="{152221D1-4857-4968-B59C-7A06A74F589C}" destId="{FC28D073-35AC-453A-B9A6-B74E4B2BA708}" srcOrd="10" destOrd="0" presId="urn:microsoft.com/office/officeart/2009/3/layout/BlockDescendingList"/>
    <dgm:cxn modelId="{7B29D79F-BDE5-4FFD-8337-31F0231A6254}" type="presParOf" srcId="{152221D1-4857-4968-B59C-7A06A74F589C}" destId="{87981CA4-9BA3-4D73-AF41-D6CF19D04507}" srcOrd="11" destOrd="0" presId="urn:microsoft.com/office/officeart/2009/3/layout/BlockDescendingList"/>
    <dgm:cxn modelId="{2F1C40F4-FF93-432E-B4AA-AAB028FC0948}" type="presParOf" srcId="{87981CA4-9BA3-4D73-AF41-D6CF19D04507}" destId="{48B28042-0E64-4FE4-B0F3-48409682DCD3}" srcOrd="0" destOrd="0" presId="urn:microsoft.com/office/officeart/2009/3/layout/BlockDescending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1BFEA2F-2CFB-4763-A90C-C6448E592C6E}" type="doc">
      <dgm:prSet loTypeId="urn:microsoft.com/office/officeart/2005/8/layout/radial4" loCatId="relationship" qsTypeId="urn:microsoft.com/office/officeart/2005/8/quickstyle/simple2" qsCatId="simple" csTypeId="urn:microsoft.com/office/officeart/2005/8/colors/accent1_2" csCatId="accent1" phldr="1"/>
      <dgm:spPr/>
      <dgm:t>
        <a:bodyPr/>
        <a:lstStyle/>
        <a:p>
          <a:endParaRPr lang="en-US"/>
        </a:p>
      </dgm:t>
    </dgm:pt>
    <dgm:pt modelId="{14DB20A0-CDA0-42B4-BC8B-21A3A1F32598}">
      <dgm:prSet phldrT="[Text]" custT="1"/>
      <dgm:spPr>
        <a:solidFill>
          <a:srgbClr val="FF0000"/>
        </a:solidFill>
      </dgm:spPr>
      <dgm:t>
        <a:bodyPr/>
        <a:lstStyle/>
        <a:p>
          <a:r>
            <a:rPr lang="en-US" sz="1500" dirty="0" err="1" smtClean="0">
              <a:latin typeface="Arial" panose="020B0604020202020204" pitchFamily="34" charset="0"/>
              <a:cs typeface="Arial" panose="020B0604020202020204" pitchFamily="34" charset="0"/>
            </a:rPr>
            <a:t>Thực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hiện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đúng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quy</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định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của</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Quyết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định</a:t>
          </a:r>
          <a:r>
            <a:rPr lang="en-US" sz="1500" dirty="0" smtClean="0">
              <a:latin typeface="Arial" panose="020B0604020202020204" pitchFamily="34" charset="0"/>
              <a:cs typeface="Arial" panose="020B0604020202020204" pitchFamily="34" charset="0"/>
            </a:rPr>
            <a:t> 03/CT</a:t>
          </a:r>
          <a:endParaRPr lang="en-US" sz="1500" dirty="0">
            <a:latin typeface="Arial" panose="020B0604020202020204" pitchFamily="34" charset="0"/>
            <a:cs typeface="Arial" panose="020B0604020202020204" pitchFamily="34" charset="0"/>
          </a:endParaRPr>
        </a:p>
      </dgm:t>
    </dgm:pt>
    <dgm:pt modelId="{1A7D03F2-EB83-4D9D-B329-9D4173098646}" type="parTrans" cxnId="{28722B36-04AB-471E-B231-4F6034DF9014}">
      <dgm:prSet/>
      <dgm:spPr/>
      <dgm:t>
        <a:bodyPr/>
        <a:lstStyle/>
        <a:p>
          <a:endParaRPr lang="en-US" sz="1500">
            <a:latin typeface="Arial" panose="020B0604020202020204" pitchFamily="34" charset="0"/>
            <a:cs typeface="Arial" panose="020B0604020202020204" pitchFamily="34" charset="0"/>
          </a:endParaRPr>
        </a:p>
      </dgm:t>
    </dgm:pt>
    <dgm:pt modelId="{05FFC3F5-4346-45A2-9B9C-B964C41069E2}" type="sibTrans" cxnId="{28722B36-04AB-471E-B231-4F6034DF9014}">
      <dgm:prSet/>
      <dgm:spPr/>
      <dgm:t>
        <a:bodyPr/>
        <a:lstStyle/>
        <a:p>
          <a:endParaRPr lang="en-US" sz="1500">
            <a:latin typeface="Arial" panose="020B0604020202020204" pitchFamily="34" charset="0"/>
            <a:cs typeface="Arial" panose="020B0604020202020204" pitchFamily="34" charset="0"/>
          </a:endParaRPr>
        </a:p>
      </dgm:t>
    </dgm:pt>
    <dgm:pt modelId="{8F37A609-68E9-4854-8119-8059B550F80D}">
      <dgm:prSet phldrT="[Text]" custT="1"/>
      <dgm:spPr>
        <a:solidFill>
          <a:schemeClr val="bg2">
            <a:lumMod val="75000"/>
          </a:schemeClr>
        </a:solidFill>
      </dgm:spPr>
      <dgm:t>
        <a:bodyPr/>
        <a:lstStyle/>
        <a:p>
          <a:r>
            <a:rPr lang="en-US" sz="1500" dirty="0" err="1" smtClean="0">
              <a:latin typeface="Arial" panose="020B0604020202020204" pitchFamily="34" charset="0"/>
              <a:cs typeface="Arial" panose="020B0604020202020204" pitchFamily="34" charset="0"/>
            </a:rPr>
            <a:t>Tiến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hành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tìm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kiếm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nhưng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phải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đảm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bảo</a:t>
          </a:r>
          <a:r>
            <a:rPr lang="en-US" sz="1500" dirty="0" smtClean="0">
              <a:latin typeface="Arial" panose="020B0604020202020204" pitchFamily="34" charset="0"/>
              <a:cs typeface="Arial" panose="020B0604020202020204" pitchFamily="34" charset="0"/>
            </a:rPr>
            <a:t> an </a:t>
          </a:r>
          <a:r>
            <a:rPr lang="en-US" sz="1500" dirty="0" err="1" smtClean="0">
              <a:latin typeface="Arial" panose="020B0604020202020204" pitchFamily="34" charset="0"/>
              <a:cs typeface="Arial" panose="020B0604020202020204" pitchFamily="34" charset="0"/>
            </a:rPr>
            <a:t>ninh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quốc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gia</a:t>
          </a:r>
          <a:endParaRPr lang="en-US" sz="1500" dirty="0">
            <a:latin typeface="Arial" panose="020B0604020202020204" pitchFamily="34" charset="0"/>
            <a:cs typeface="Arial" panose="020B0604020202020204" pitchFamily="34" charset="0"/>
          </a:endParaRPr>
        </a:p>
      </dgm:t>
    </dgm:pt>
    <dgm:pt modelId="{28081014-E227-4AD7-9028-395326FB3F53}" type="parTrans" cxnId="{211EB354-F898-4756-9F98-49E8326888A3}">
      <dgm:prSet/>
      <dgm:spPr/>
      <dgm:t>
        <a:bodyPr/>
        <a:lstStyle/>
        <a:p>
          <a:endParaRPr lang="en-US" sz="1500">
            <a:latin typeface="Arial" panose="020B0604020202020204" pitchFamily="34" charset="0"/>
            <a:cs typeface="Arial" panose="020B0604020202020204" pitchFamily="34" charset="0"/>
          </a:endParaRPr>
        </a:p>
      </dgm:t>
    </dgm:pt>
    <dgm:pt modelId="{20DEBF46-0290-4FFA-819D-7997E6A3D802}" type="sibTrans" cxnId="{211EB354-F898-4756-9F98-49E8326888A3}">
      <dgm:prSet/>
      <dgm:spPr/>
      <dgm:t>
        <a:bodyPr/>
        <a:lstStyle/>
        <a:p>
          <a:endParaRPr lang="en-US" sz="1500">
            <a:latin typeface="Arial" panose="020B0604020202020204" pitchFamily="34" charset="0"/>
            <a:cs typeface="Arial" panose="020B0604020202020204" pitchFamily="34" charset="0"/>
          </a:endParaRPr>
        </a:p>
      </dgm:t>
    </dgm:pt>
    <dgm:pt modelId="{577DE946-71F3-4365-A850-216185FC1859}">
      <dgm:prSet phldrT="[Text]" custT="1"/>
      <dgm:spPr>
        <a:solidFill>
          <a:schemeClr val="bg2">
            <a:lumMod val="75000"/>
          </a:schemeClr>
        </a:solidFill>
      </dgm:spPr>
      <dgm:t>
        <a:bodyPr/>
        <a:lstStyle/>
        <a:p>
          <a:r>
            <a:rPr lang="en-US" sz="1500" dirty="0" err="1" smtClean="0">
              <a:latin typeface="Arial" panose="020B0604020202020204" pitchFamily="34" charset="0"/>
              <a:cs typeface="Arial" panose="020B0604020202020204" pitchFamily="34" charset="0"/>
            </a:rPr>
            <a:t>Thường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xuyên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phối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hợp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với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cơ</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quan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liên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quan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Bộ</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Ngoại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giao</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Bộ</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Quốc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phòng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Bộ</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Công</a:t>
          </a:r>
          <a:r>
            <a:rPr lang="en-US" sz="1500" dirty="0" smtClean="0">
              <a:latin typeface="Arial" panose="020B0604020202020204" pitchFamily="34" charset="0"/>
              <a:cs typeface="Arial" panose="020B0604020202020204" pitchFamily="34" charset="0"/>
            </a:rPr>
            <a:t> An, </a:t>
          </a:r>
          <a:r>
            <a:rPr lang="en-US" sz="1500" dirty="0" err="1" smtClean="0">
              <a:latin typeface="Arial" panose="020B0604020202020204" pitchFamily="34" charset="0"/>
              <a:cs typeface="Arial" panose="020B0604020202020204" pitchFamily="34" charset="0"/>
            </a:rPr>
            <a:t>chính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quyền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cấp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Đảm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bảo</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đúng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đối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tượng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đủ</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tiêu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chuẩn</a:t>
          </a:r>
          <a:r>
            <a:rPr lang="en-US" sz="1500" i="1"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dgm:t>
    </dgm:pt>
    <dgm:pt modelId="{614C8851-AE04-4FB5-B1F4-A583BAE48D25}" type="parTrans" cxnId="{BA71D7B7-D01E-4110-9661-ACF895740EA2}">
      <dgm:prSet/>
      <dgm:spPr/>
      <dgm:t>
        <a:bodyPr/>
        <a:lstStyle/>
        <a:p>
          <a:endParaRPr lang="en-US" sz="1500">
            <a:latin typeface="Arial" panose="020B0604020202020204" pitchFamily="34" charset="0"/>
            <a:cs typeface="Arial" panose="020B0604020202020204" pitchFamily="34" charset="0"/>
          </a:endParaRPr>
        </a:p>
      </dgm:t>
    </dgm:pt>
    <dgm:pt modelId="{A6C51652-A760-46C5-870E-D1B78DF36763}" type="sibTrans" cxnId="{BA71D7B7-D01E-4110-9661-ACF895740EA2}">
      <dgm:prSet/>
      <dgm:spPr/>
      <dgm:t>
        <a:bodyPr/>
        <a:lstStyle/>
        <a:p>
          <a:endParaRPr lang="en-US" sz="1500">
            <a:latin typeface="Arial" panose="020B0604020202020204" pitchFamily="34" charset="0"/>
            <a:cs typeface="Arial" panose="020B0604020202020204" pitchFamily="34" charset="0"/>
          </a:endParaRPr>
        </a:p>
      </dgm:t>
    </dgm:pt>
    <dgm:pt modelId="{8A7216EF-ED39-4E48-83EB-3B2C3AFEE7E9}" type="pres">
      <dgm:prSet presAssocID="{D1BFEA2F-2CFB-4763-A90C-C6448E592C6E}" presName="cycle" presStyleCnt="0">
        <dgm:presLayoutVars>
          <dgm:chMax val="1"/>
          <dgm:dir/>
          <dgm:animLvl val="ctr"/>
          <dgm:resizeHandles val="exact"/>
        </dgm:presLayoutVars>
      </dgm:prSet>
      <dgm:spPr/>
      <dgm:t>
        <a:bodyPr/>
        <a:lstStyle/>
        <a:p>
          <a:endParaRPr lang="en-US"/>
        </a:p>
      </dgm:t>
    </dgm:pt>
    <dgm:pt modelId="{3731A65D-697D-427B-B451-A5C524805D63}" type="pres">
      <dgm:prSet presAssocID="{14DB20A0-CDA0-42B4-BC8B-21A3A1F32598}" presName="centerShape" presStyleLbl="node0" presStyleIdx="0" presStyleCnt="1"/>
      <dgm:spPr/>
      <dgm:t>
        <a:bodyPr/>
        <a:lstStyle/>
        <a:p>
          <a:endParaRPr lang="en-US"/>
        </a:p>
      </dgm:t>
    </dgm:pt>
    <dgm:pt modelId="{CC2E6A36-1359-455D-B48E-3365E58FCE1F}" type="pres">
      <dgm:prSet presAssocID="{28081014-E227-4AD7-9028-395326FB3F53}" presName="parTrans" presStyleLbl="bgSibTrans2D1" presStyleIdx="0" presStyleCnt="2"/>
      <dgm:spPr/>
      <dgm:t>
        <a:bodyPr/>
        <a:lstStyle/>
        <a:p>
          <a:endParaRPr lang="en-US"/>
        </a:p>
      </dgm:t>
    </dgm:pt>
    <dgm:pt modelId="{5CA6DF6D-0279-4B28-97F6-142E4AD2EFB3}" type="pres">
      <dgm:prSet presAssocID="{8F37A609-68E9-4854-8119-8059B550F80D}" presName="node" presStyleLbl="node1" presStyleIdx="0" presStyleCnt="2" custScaleX="111771">
        <dgm:presLayoutVars>
          <dgm:bulletEnabled val="1"/>
        </dgm:presLayoutVars>
      </dgm:prSet>
      <dgm:spPr/>
      <dgm:t>
        <a:bodyPr/>
        <a:lstStyle/>
        <a:p>
          <a:endParaRPr lang="en-US"/>
        </a:p>
      </dgm:t>
    </dgm:pt>
    <dgm:pt modelId="{ED3EC3DB-174E-451A-A686-6AD08CA48134}" type="pres">
      <dgm:prSet presAssocID="{614C8851-AE04-4FB5-B1F4-A583BAE48D25}" presName="parTrans" presStyleLbl="bgSibTrans2D1" presStyleIdx="1" presStyleCnt="2"/>
      <dgm:spPr/>
      <dgm:t>
        <a:bodyPr/>
        <a:lstStyle/>
        <a:p>
          <a:endParaRPr lang="en-US"/>
        </a:p>
      </dgm:t>
    </dgm:pt>
    <dgm:pt modelId="{A2E5F9B8-9331-4D22-BB34-195C0685F57C}" type="pres">
      <dgm:prSet presAssocID="{577DE946-71F3-4365-A850-216185FC1859}" presName="node" presStyleLbl="node1" presStyleIdx="1" presStyleCnt="2">
        <dgm:presLayoutVars>
          <dgm:bulletEnabled val="1"/>
        </dgm:presLayoutVars>
      </dgm:prSet>
      <dgm:spPr/>
      <dgm:t>
        <a:bodyPr/>
        <a:lstStyle/>
        <a:p>
          <a:endParaRPr lang="en-US"/>
        </a:p>
      </dgm:t>
    </dgm:pt>
  </dgm:ptLst>
  <dgm:cxnLst>
    <dgm:cxn modelId="{3BF5DE9D-D9DB-47EF-BFEE-51E54C10D22C}" type="presOf" srcId="{28081014-E227-4AD7-9028-395326FB3F53}" destId="{CC2E6A36-1359-455D-B48E-3365E58FCE1F}" srcOrd="0" destOrd="0" presId="urn:microsoft.com/office/officeart/2005/8/layout/radial4"/>
    <dgm:cxn modelId="{DEF8750F-F476-4E11-895B-044832390808}" type="presOf" srcId="{577DE946-71F3-4365-A850-216185FC1859}" destId="{A2E5F9B8-9331-4D22-BB34-195C0685F57C}" srcOrd="0" destOrd="0" presId="urn:microsoft.com/office/officeart/2005/8/layout/radial4"/>
    <dgm:cxn modelId="{28722B36-04AB-471E-B231-4F6034DF9014}" srcId="{D1BFEA2F-2CFB-4763-A90C-C6448E592C6E}" destId="{14DB20A0-CDA0-42B4-BC8B-21A3A1F32598}" srcOrd="0" destOrd="0" parTransId="{1A7D03F2-EB83-4D9D-B329-9D4173098646}" sibTransId="{05FFC3F5-4346-45A2-9B9C-B964C41069E2}"/>
    <dgm:cxn modelId="{8742D287-2181-4F53-8438-0B875A17F286}" type="presOf" srcId="{D1BFEA2F-2CFB-4763-A90C-C6448E592C6E}" destId="{8A7216EF-ED39-4E48-83EB-3B2C3AFEE7E9}" srcOrd="0" destOrd="0" presId="urn:microsoft.com/office/officeart/2005/8/layout/radial4"/>
    <dgm:cxn modelId="{623D3A7E-970B-4496-AA22-F23604F7834B}" type="presOf" srcId="{8F37A609-68E9-4854-8119-8059B550F80D}" destId="{5CA6DF6D-0279-4B28-97F6-142E4AD2EFB3}" srcOrd="0" destOrd="0" presId="urn:microsoft.com/office/officeart/2005/8/layout/radial4"/>
    <dgm:cxn modelId="{AB6DBB55-BF3C-4733-8E94-5CEF1D58CE6B}" type="presOf" srcId="{614C8851-AE04-4FB5-B1F4-A583BAE48D25}" destId="{ED3EC3DB-174E-451A-A686-6AD08CA48134}" srcOrd="0" destOrd="0" presId="urn:microsoft.com/office/officeart/2005/8/layout/radial4"/>
    <dgm:cxn modelId="{211EB354-F898-4756-9F98-49E8326888A3}" srcId="{14DB20A0-CDA0-42B4-BC8B-21A3A1F32598}" destId="{8F37A609-68E9-4854-8119-8059B550F80D}" srcOrd="0" destOrd="0" parTransId="{28081014-E227-4AD7-9028-395326FB3F53}" sibTransId="{20DEBF46-0290-4FFA-819D-7997E6A3D802}"/>
    <dgm:cxn modelId="{5281E0A1-642F-4D06-BD0C-076358564FB4}" type="presOf" srcId="{14DB20A0-CDA0-42B4-BC8B-21A3A1F32598}" destId="{3731A65D-697D-427B-B451-A5C524805D63}" srcOrd="0" destOrd="0" presId="urn:microsoft.com/office/officeart/2005/8/layout/radial4"/>
    <dgm:cxn modelId="{BA71D7B7-D01E-4110-9661-ACF895740EA2}" srcId="{14DB20A0-CDA0-42B4-BC8B-21A3A1F32598}" destId="{577DE946-71F3-4365-A850-216185FC1859}" srcOrd="1" destOrd="0" parTransId="{614C8851-AE04-4FB5-B1F4-A583BAE48D25}" sibTransId="{A6C51652-A760-46C5-870E-D1B78DF36763}"/>
    <dgm:cxn modelId="{8ADBD307-38E9-4AF1-8459-8A6A9D024804}" type="presParOf" srcId="{8A7216EF-ED39-4E48-83EB-3B2C3AFEE7E9}" destId="{3731A65D-697D-427B-B451-A5C524805D63}" srcOrd="0" destOrd="0" presId="urn:microsoft.com/office/officeart/2005/8/layout/radial4"/>
    <dgm:cxn modelId="{8CD073E9-9927-4F4C-A1CD-61487592DED2}" type="presParOf" srcId="{8A7216EF-ED39-4E48-83EB-3B2C3AFEE7E9}" destId="{CC2E6A36-1359-455D-B48E-3365E58FCE1F}" srcOrd="1" destOrd="0" presId="urn:microsoft.com/office/officeart/2005/8/layout/radial4"/>
    <dgm:cxn modelId="{1B130DD5-8EE6-4000-AFCB-CE0152B654F0}" type="presParOf" srcId="{8A7216EF-ED39-4E48-83EB-3B2C3AFEE7E9}" destId="{5CA6DF6D-0279-4B28-97F6-142E4AD2EFB3}" srcOrd="2" destOrd="0" presId="urn:microsoft.com/office/officeart/2005/8/layout/radial4"/>
    <dgm:cxn modelId="{FF2D7E02-15E4-440F-BDC9-28F47756D976}" type="presParOf" srcId="{8A7216EF-ED39-4E48-83EB-3B2C3AFEE7E9}" destId="{ED3EC3DB-174E-451A-A686-6AD08CA48134}" srcOrd="3" destOrd="0" presId="urn:microsoft.com/office/officeart/2005/8/layout/radial4"/>
    <dgm:cxn modelId="{F6D6FB09-CCDA-41D1-9888-5B1AD1692DFA}" type="presParOf" srcId="{8A7216EF-ED39-4E48-83EB-3B2C3AFEE7E9}" destId="{A2E5F9B8-9331-4D22-BB34-195C0685F57C}" srcOrd="4" destOrd="0" presId="urn:microsoft.com/office/officeart/2005/8/layout/radial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7928EF-CBA8-4B02-98E0-B1A0871AD225}">
      <dsp:nvSpPr>
        <dsp:cNvPr id="0" name=""/>
        <dsp:cNvSpPr/>
      </dsp:nvSpPr>
      <dsp:spPr>
        <a:xfrm>
          <a:off x="3179766" y="2118871"/>
          <a:ext cx="727397" cy="1563904"/>
        </a:xfrm>
        <a:custGeom>
          <a:avLst/>
          <a:gdLst/>
          <a:ahLst/>
          <a:cxnLst/>
          <a:rect l="0" t="0" r="0" b="0"/>
          <a:pathLst>
            <a:path>
              <a:moveTo>
                <a:pt x="0" y="0"/>
              </a:moveTo>
              <a:lnTo>
                <a:pt x="363698" y="0"/>
              </a:lnTo>
              <a:lnTo>
                <a:pt x="363698" y="1563904"/>
              </a:lnTo>
              <a:lnTo>
                <a:pt x="727397" y="156390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79226E-3DC0-46F1-8724-CBAC859484CC}">
      <dsp:nvSpPr>
        <dsp:cNvPr id="0" name=""/>
        <dsp:cNvSpPr/>
      </dsp:nvSpPr>
      <dsp:spPr>
        <a:xfrm>
          <a:off x="3179766" y="2073150"/>
          <a:ext cx="727397" cy="91440"/>
        </a:xfrm>
        <a:custGeom>
          <a:avLst/>
          <a:gdLst/>
          <a:ahLst/>
          <a:cxnLst/>
          <a:rect l="0" t="0" r="0" b="0"/>
          <a:pathLst>
            <a:path>
              <a:moveTo>
                <a:pt x="0" y="45720"/>
              </a:moveTo>
              <a:lnTo>
                <a:pt x="727397" y="457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B9D7D6-304B-4862-82EF-73858BDB6164}">
      <dsp:nvSpPr>
        <dsp:cNvPr id="0" name=""/>
        <dsp:cNvSpPr/>
      </dsp:nvSpPr>
      <dsp:spPr>
        <a:xfrm>
          <a:off x="3179766" y="554966"/>
          <a:ext cx="727397" cy="1563904"/>
        </a:xfrm>
        <a:custGeom>
          <a:avLst/>
          <a:gdLst/>
          <a:ahLst/>
          <a:cxnLst/>
          <a:rect l="0" t="0" r="0" b="0"/>
          <a:pathLst>
            <a:path>
              <a:moveTo>
                <a:pt x="0" y="1563904"/>
              </a:moveTo>
              <a:lnTo>
                <a:pt x="363698" y="1563904"/>
              </a:lnTo>
              <a:lnTo>
                <a:pt x="363698" y="0"/>
              </a:lnTo>
              <a:lnTo>
                <a:pt x="727397"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D93CC01-FF16-419A-96E5-2C012FE3D3B1}">
      <dsp:nvSpPr>
        <dsp:cNvPr id="0" name=""/>
        <dsp:cNvSpPr/>
      </dsp:nvSpPr>
      <dsp:spPr>
        <a:xfrm>
          <a:off x="762006" y="1392081"/>
          <a:ext cx="2417760" cy="1453579"/>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dirty="0" err="1" smtClean="0">
              <a:latin typeface="Arial" panose="020B0604020202020204" pitchFamily="34" charset="0"/>
              <a:cs typeface="Arial" panose="020B0604020202020204" pitchFamily="34" charset="0"/>
            </a:rPr>
            <a:t>Nhiệm</a:t>
          </a:r>
          <a:r>
            <a:rPr lang="en-US" sz="1600" b="1" kern="1200" dirty="0" smtClean="0">
              <a:latin typeface="Arial" panose="020B0604020202020204" pitchFamily="34" charset="0"/>
              <a:cs typeface="Arial" panose="020B0604020202020204" pitchFamily="34" charset="0"/>
            </a:rPr>
            <a:t> </a:t>
          </a:r>
          <a:r>
            <a:rPr lang="en-US" sz="1600" b="1" kern="1200" dirty="0" err="1" smtClean="0">
              <a:latin typeface="Arial" panose="020B0604020202020204" pitchFamily="34" charset="0"/>
              <a:cs typeface="Arial" panose="020B0604020202020204" pitchFamily="34" charset="0"/>
            </a:rPr>
            <a:t>vụ</a:t>
          </a:r>
          <a:r>
            <a:rPr lang="en-US" sz="1600" b="1" kern="1200" dirty="0" smtClean="0">
              <a:latin typeface="Arial" panose="020B0604020202020204" pitchFamily="34" charset="0"/>
              <a:cs typeface="Arial" panose="020B0604020202020204" pitchFamily="34" charset="0"/>
            </a:rPr>
            <a:t> </a:t>
          </a:r>
          <a:r>
            <a:rPr lang="en-US" sz="1600" b="1" kern="1200" dirty="0" err="1" smtClean="0">
              <a:latin typeface="Arial" panose="020B0604020202020204" pitchFamily="34" charset="0"/>
              <a:cs typeface="Arial" panose="020B0604020202020204" pitchFamily="34" charset="0"/>
            </a:rPr>
            <a:t>tìm</a:t>
          </a:r>
          <a:r>
            <a:rPr lang="en-US" sz="1600" b="1" kern="1200" dirty="0" smtClean="0">
              <a:latin typeface="Arial" panose="020B0604020202020204" pitchFamily="34" charset="0"/>
              <a:cs typeface="Arial" panose="020B0604020202020204" pitchFamily="34" charset="0"/>
            </a:rPr>
            <a:t> </a:t>
          </a:r>
          <a:r>
            <a:rPr lang="en-US" sz="1600" b="1" kern="1200" dirty="0" err="1" smtClean="0">
              <a:latin typeface="Arial" panose="020B0604020202020204" pitchFamily="34" charset="0"/>
              <a:cs typeface="Arial" panose="020B0604020202020204" pitchFamily="34" charset="0"/>
            </a:rPr>
            <a:t>kiếm</a:t>
          </a:r>
          <a:r>
            <a:rPr lang="en-US" sz="1600" b="1" kern="1200" dirty="0" smtClean="0">
              <a:latin typeface="Arial" panose="020B0604020202020204" pitchFamily="34" charset="0"/>
              <a:cs typeface="Arial" panose="020B0604020202020204" pitchFamily="34" charset="0"/>
            </a:rPr>
            <a:t> tin </a:t>
          </a:r>
          <a:r>
            <a:rPr lang="en-US" sz="1600" b="1" kern="1200" dirty="0" err="1" smtClean="0">
              <a:latin typeface="Arial" panose="020B0604020202020204" pitchFamily="34" charset="0"/>
              <a:cs typeface="Arial" panose="020B0604020202020204" pitchFamily="34" charset="0"/>
            </a:rPr>
            <a:t>tức</a:t>
          </a:r>
          <a:r>
            <a:rPr lang="en-US" sz="1600" b="1" kern="1200" dirty="0" smtClean="0">
              <a:latin typeface="Arial" panose="020B0604020202020204" pitchFamily="34" charset="0"/>
              <a:cs typeface="Arial" panose="020B0604020202020204" pitchFamily="34" charset="0"/>
            </a:rPr>
            <a:t> </a:t>
          </a:r>
          <a:r>
            <a:rPr lang="en-US" sz="1600" b="1" kern="1200" dirty="0" err="1" smtClean="0">
              <a:latin typeface="Arial" panose="020B0604020202020204" pitchFamily="34" charset="0"/>
              <a:cs typeface="Arial" panose="020B0604020202020204" pitchFamily="34" charset="0"/>
            </a:rPr>
            <a:t>thân</a:t>
          </a:r>
          <a:r>
            <a:rPr lang="en-US" sz="1600" b="1" kern="1200" dirty="0" smtClean="0">
              <a:latin typeface="Arial" panose="020B0604020202020204" pitchFamily="34" charset="0"/>
              <a:cs typeface="Arial" panose="020B0604020202020204" pitchFamily="34" charset="0"/>
            </a:rPr>
            <a:t> </a:t>
          </a:r>
          <a:r>
            <a:rPr lang="en-US" sz="1600" b="1" kern="1200" dirty="0" err="1" smtClean="0">
              <a:latin typeface="Arial" panose="020B0604020202020204" pitchFamily="34" charset="0"/>
              <a:cs typeface="Arial" panose="020B0604020202020204" pitchFamily="34" charset="0"/>
            </a:rPr>
            <a:t>nhân</a:t>
          </a:r>
          <a:r>
            <a:rPr lang="en-US" sz="1600" b="1" kern="1200" dirty="0" smtClean="0">
              <a:latin typeface="Arial" panose="020B0604020202020204" pitchFamily="34" charset="0"/>
              <a:cs typeface="Arial" panose="020B0604020202020204" pitchFamily="34" charset="0"/>
            </a:rPr>
            <a:t> </a:t>
          </a:r>
          <a:r>
            <a:rPr lang="en-US" sz="1600" b="1" kern="1200" dirty="0" err="1" smtClean="0">
              <a:latin typeface="Arial" panose="020B0604020202020204" pitchFamily="34" charset="0"/>
              <a:cs typeface="Arial" panose="020B0604020202020204" pitchFamily="34" charset="0"/>
            </a:rPr>
            <a:t>của</a:t>
          </a:r>
          <a:r>
            <a:rPr lang="en-US" sz="1600" b="1" kern="1200" dirty="0" smtClean="0">
              <a:latin typeface="Arial" panose="020B0604020202020204" pitchFamily="34" charset="0"/>
              <a:cs typeface="Arial" panose="020B0604020202020204" pitchFamily="34" charset="0"/>
            </a:rPr>
            <a:t> </a:t>
          </a:r>
          <a:r>
            <a:rPr lang="en-US" sz="1600" b="1" kern="1200" dirty="0" err="1" smtClean="0">
              <a:latin typeface="Arial" panose="020B0604020202020204" pitchFamily="34" charset="0"/>
              <a:cs typeface="Arial" panose="020B0604020202020204" pitchFamily="34" charset="0"/>
            </a:rPr>
            <a:t>Hội</a:t>
          </a:r>
          <a:r>
            <a:rPr lang="en-US" sz="1600" b="1" kern="1200" dirty="0" smtClean="0">
              <a:latin typeface="Arial" panose="020B0604020202020204" pitchFamily="34" charset="0"/>
              <a:cs typeface="Arial" panose="020B0604020202020204" pitchFamily="34" charset="0"/>
            </a:rPr>
            <a:t> </a:t>
          </a:r>
          <a:r>
            <a:rPr lang="en-US" sz="1600" b="1" kern="1200" dirty="0" err="1" smtClean="0">
              <a:latin typeface="Arial" panose="020B0604020202020204" pitchFamily="34" charset="0"/>
              <a:cs typeface="Arial" panose="020B0604020202020204" pitchFamily="34" charset="0"/>
            </a:rPr>
            <a:t>Chữ</a:t>
          </a:r>
          <a:r>
            <a:rPr lang="en-US" sz="1600" b="1" kern="1200" dirty="0" smtClean="0">
              <a:latin typeface="Arial" panose="020B0604020202020204" pitchFamily="34" charset="0"/>
              <a:cs typeface="Arial" panose="020B0604020202020204" pitchFamily="34" charset="0"/>
            </a:rPr>
            <a:t> </a:t>
          </a:r>
          <a:r>
            <a:rPr lang="en-US" sz="1600" b="1" kern="1200" dirty="0" err="1" smtClean="0">
              <a:latin typeface="Arial" panose="020B0604020202020204" pitchFamily="34" charset="0"/>
              <a:cs typeface="Arial" panose="020B0604020202020204" pitchFamily="34" charset="0"/>
            </a:rPr>
            <a:t>thập</a:t>
          </a:r>
          <a:r>
            <a:rPr lang="en-US" sz="1600" b="1" kern="1200" dirty="0" smtClean="0">
              <a:latin typeface="Arial" panose="020B0604020202020204" pitchFamily="34" charset="0"/>
              <a:cs typeface="Arial" panose="020B0604020202020204" pitchFamily="34" charset="0"/>
            </a:rPr>
            <a:t> </a:t>
          </a:r>
          <a:r>
            <a:rPr lang="en-US" sz="1600" b="1" kern="1200" dirty="0" err="1" smtClean="0">
              <a:latin typeface="Arial" panose="020B0604020202020204" pitchFamily="34" charset="0"/>
              <a:cs typeface="Arial" panose="020B0604020202020204" pitchFamily="34" charset="0"/>
            </a:rPr>
            <a:t>đỏ</a:t>
          </a:r>
          <a:r>
            <a:rPr lang="en-US" sz="1600" b="1" kern="1200" dirty="0" smtClean="0">
              <a:latin typeface="Arial" panose="020B0604020202020204" pitchFamily="34" charset="0"/>
              <a:cs typeface="Arial" panose="020B0604020202020204" pitchFamily="34" charset="0"/>
            </a:rPr>
            <a:t> </a:t>
          </a:r>
          <a:r>
            <a:rPr lang="en-US" sz="1600" b="1" kern="1200" dirty="0" err="1" smtClean="0">
              <a:latin typeface="Arial" panose="020B0604020202020204" pitchFamily="34" charset="0"/>
              <a:cs typeface="Arial" panose="020B0604020202020204" pitchFamily="34" charset="0"/>
            </a:rPr>
            <a:t>Việt</a:t>
          </a:r>
          <a:r>
            <a:rPr lang="en-US" sz="1600" b="1" kern="1200" dirty="0" smtClean="0">
              <a:latin typeface="Arial" panose="020B0604020202020204" pitchFamily="34" charset="0"/>
              <a:cs typeface="Arial" panose="020B0604020202020204" pitchFamily="34" charset="0"/>
            </a:rPr>
            <a:t> Nam</a:t>
          </a:r>
          <a:endParaRPr lang="en-US" sz="1600" kern="1200" dirty="0">
            <a:latin typeface="Arial" panose="020B0604020202020204" pitchFamily="34" charset="0"/>
            <a:cs typeface="Arial" panose="020B0604020202020204" pitchFamily="34" charset="0"/>
          </a:endParaRPr>
        </a:p>
      </dsp:txBody>
      <dsp:txXfrm>
        <a:off x="832964" y="1463039"/>
        <a:ext cx="2275844" cy="1311663"/>
      </dsp:txXfrm>
    </dsp:sp>
    <dsp:sp modelId="{4FBEC25D-183B-4ECA-B3AA-A897EC50DFDD}">
      <dsp:nvSpPr>
        <dsp:cNvPr id="0" name=""/>
        <dsp:cNvSpPr/>
      </dsp:nvSpPr>
      <dsp:spPr>
        <a:xfrm>
          <a:off x="3907164" y="325"/>
          <a:ext cx="4093829" cy="1109281"/>
        </a:xfrm>
        <a:prstGeom prst="roundRect">
          <a:avLst/>
        </a:prstGeom>
        <a:solidFill>
          <a:schemeClr val="accent5">
            <a:lumMod val="20000"/>
            <a:lumOff val="8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n-US" sz="1600" kern="1200" dirty="0" smtClean="0">
              <a:solidFill>
                <a:schemeClr val="tx1"/>
              </a:solidFill>
              <a:latin typeface="Arial" panose="020B0604020202020204" pitchFamily="34" charset="0"/>
              <a:cs typeface="Arial" panose="020B0604020202020204" pitchFamily="34" charset="0"/>
            </a:rPr>
            <a:t>a) </a:t>
          </a:r>
          <a:r>
            <a:rPr lang="en-US" sz="1600" kern="1200" dirty="0" err="1" smtClean="0">
              <a:solidFill>
                <a:schemeClr val="tx1"/>
              </a:solidFill>
              <a:latin typeface="Arial" panose="020B0604020202020204" pitchFamily="34" charset="0"/>
              <a:cs typeface="Arial" panose="020B0604020202020204" pitchFamily="34" charset="0"/>
            </a:rPr>
            <a:t>Tuyên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truyền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về</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mục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đích</a:t>
          </a:r>
          <a:r>
            <a:rPr lang="en-US" sz="1600" kern="1200" dirty="0" smtClean="0">
              <a:solidFill>
                <a:schemeClr val="tx1"/>
              </a:solidFill>
              <a:latin typeface="Arial" panose="020B0604020202020204" pitchFamily="34" charset="0"/>
              <a:cs typeface="Arial" panose="020B0604020202020204" pitchFamily="34" charset="0"/>
            </a:rPr>
            <a:t>, ý </a:t>
          </a:r>
          <a:r>
            <a:rPr lang="en-US" sz="1600" kern="1200" dirty="0" err="1" smtClean="0">
              <a:solidFill>
                <a:schemeClr val="tx1"/>
              </a:solidFill>
              <a:latin typeface="Arial" panose="020B0604020202020204" pitchFamily="34" charset="0"/>
              <a:cs typeface="Arial" panose="020B0604020202020204" pitchFamily="34" charset="0"/>
            </a:rPr>
            <a:t>nghĩa</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phạm</a:t>
          </a:r>
          <a:r>
            <a:rPr lang="en-US" sz="1600" kern="1200" dirty="0" smtClean="0">
              <a:solidFill>
                <a:schemeClr val="tx1"/>
              </a:solidFill>
              <a:latin typeface="Arial" panose="020B0604020202020204" pitchFamily="34" charset="0"/>
              <a:cs typeface="Arial" panose="020B0604020202020204" pitchFamily="34" charset="0"/>
            </a:rPr>
            <a:t> vi </a:t>
          </a:r>
          <a:r>
            <a:rPr lang="en-US" sz="1600" kern="1200" dirty="0" err="1" smtClean="0">
              <a:solidFill>
                <a:schemeClr val="tx1"/>
              </a:solidFill>
              <a:latin typeface="Arial" panose="020B0604020202020204" pitchFamily="34" charset="0"/>
              <a:cs typeface="Arial" panose="020B0604020202020204" pitchFamily="34" charset="0"/>
            </a:rPr>
            <a:t>của</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hoạt</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động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Chữ</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thập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đỏ</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về</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tìm</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kiếm</a:t>
          </a:r>
          <a:r>
            <a:rPr lang="en-US" sz="1600" kern="1200" dirty="0" smtClean="0">
              <a:solidFill>
                <a:schemeClr val="tx1"/>
              </a:solidFill>
              <a:latin typeface="Arial" panose="020B0604020202020204" pitchFamily="34" charset="0"/>
              <a:cs typeface="Arial" panose="020B0604020202020204" pitchFamily="34" charset="0"/>
            </a:rPr>
            <a:t> tin </a:t>
          </a:r>
          <a:r>
            <a:rPr lang="en-US" sz="1600" kern="1200" dirty="0" err="1" smtClean="0">
              <a:solidFill>
                <a:schemeClr val="tx1"/>
              </a:solidFill>
              <a:latin typeface="Arial" panose="020B0604020202020204" pitchFamily="34" charset="0"/>
              <a:cs typeface="Arial" panose="020B0604020202020204" pitchFamily="34" charset="0"/>
            </a:rPr>
            <a:t>tức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thân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nhân</a:t>
          </a:r>
          <a:r>
            <a:rPr lang="en-US" sz="1600" kern="1200" dirty="0" smtClean="0">
              <a:solidFill>
                <a:schemeClr val="tx1"/>
              </a:solidFill>
              <a:latin typeface="Arial" panose="020B0604020202020204" pitchFamily="34" charset="0"/>
              <a:cs typeface="Arial" panose="020B0604020202020204" pitchFamily="34" charset="0"/>
            </a:rPr>
            <a:t>;</a:t>
          </a:r>
          <a:endParaRPr lang="en-US" sz="1600" kern="1200" dirty="0">
            <a:solidFill>
              <a:schemeClr val="tx1"/>
            </a:solidFill>
            <a:latin typeface="Arial" panose="020B0604020202020204" pitchFamily="34" charset="0"/>
            <a:cs typeface="Arial" panose="020B0604020202020204" pitchFamily="34" charset="0"/>
          </a:endParaRPr>
        </a:p>
      </dsp:txBody>
      <dsp:txXfrm>
        <a:off x="3961315" y="54476"/>
        <a:ext cx="3985527" cy="1000979"/>
      </dsp:txXfrm>
    </dsp:sp>
    <dsp:sp modelId="{2F7465B2-7E2C-4079-8200-BBFDB176172E}">
      <dsp:nvSpPr>
        <dsp:cNvPr id="0" name=""/>
        <dsp:cNvSpPr/>
      </dsp:nvSpPr>
      <dsp:spPr>
        <a:xfrm>
          <a:off x="3907164" y="1564230"/>
          <a:ext cx="4093829" cy="1109281"/>
        </a:xfrm>
        <a:prstGeom prst="roundRect">
          <a:avLst/>
        </a:prstGeom>
        <a:solidFill>
          <a:schemeClr val="accent5">
            <a:lumMod val="20000"/>
            <a:lumOff val="8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n-US" sz="1600" kern="1200" dirty="0" smtClean="0">
              <a:solidFill>
                <a:schemeClr val="tx1"/>
              </a:solidFill>
              <a:latin typeface="Arial" panose="020B0604020202020204" pitchFamily="34" charset="0"/>
              <a:cs typeface="Arial" panose="020B0604020202020204" pitchFamily="34" charset="0"/>
            </a:rPr>
            <a:t>b) Thu </a:t>
          </a:r>
          <a:r>
            <a:rPr lang="en-US" sz="1600" kern="1200" dirty="0" err="1" smtClean="0">
              <a:solidFill>
                <a:schemeClr val="tx1"/>
              </a:solidFill>
              <a:latin typeface="Arial" panose="020B0604020202020204" pitchFamily="34" charset="0"/>
              <a:cs typeface="Arial" panose="020B0604020202020204" pitchFamily="34" charset="0"/>
            </a:rPr>
            <a:t>thập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xử</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lý</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hỗ</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trợ</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việc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trao</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đổi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thông</a:t>
          </a:r>
          <a:r>
            <a:rPr lang="en-US" sz="1600" kern="1200" dirty="0" smtClean="0">
              <a:solidFill>
                <a:schemeClr val="tx1"/>
              </a:solidFill>
              <a:latin typeface="Arial" panose="020B0604020202020204" pitchFamily="34" charset="0"/>
              <a:cs typeface="Arial" panose="020B0604020202020204" pitchFamily="34" charset="0"/>
            </a:rPr>
            <a:t> tin </a:t>
          </a:r>
          <a:r>
            <a:rPr lang="en-US" sz="1600" kern="1200" dirty="0" err="1" smtClean="0">
              <a:solidFill>
                <a:schemeClr val="tx1"/>
              </a:solidFill>
              <a:latin typeface="Arial" panose="020B0604020202020204" pitchFamily="34" charset="0"/>
              <a:cs typeface="Arial" panose="020B0604020202020204" pitchFamily="34" charset="0"/>
            </a:rPr>
            <a:t>liên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quan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đến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thông</a:t>
          </a:r>
          <a:r>
            <a:rPr lang="en-US" sz="1600" kern="1200" dirty="0" smtClean="0">
              <a:solidFill>
                <a:schemeClr val="tx1"/>
              </a:solidFill>
              <a:latin typeface="Arial" panose="020B0604020202020204" pitchFamily="34" charset="0"/>
              <a:cs typeface="Arial" panose="020B0604020202020204" pitchFamily="34" charset="0"/>
            </a:rPr>
            <a:t> tin </a:t>
          </a:r>
          <a:r>
            <a:rPr lang="en-US" sz="1600" kern="1200" dirty="0" err="1" smtClean="0">
              <a:solidFill>
                <a:schemeClr val="tx1"/>
              </a:solidFill>
              <a:latin typeface="Arial" panose="020B0604020202020204" pitchFamily="34" charset="0"/>
              <a:cs typeface="Arial" panose="020B0604020202020204" pitchFamily="34" charset="0"/>
            </a:rPr>
            <a:t>của</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cá</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nhân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gia</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đình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cần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tìm</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kiếm</a:t>
          </a:r>
          <a:r>
            <a:rPr lang="en-US" sz="1600" kern="1200" dirty="0" smtClean="0">
              <a:solidFill>
                <a:schemeClr val="tx1"/>
              </a:solidFill>
              <a:latin typeface="Arial" panose="020B0604020202020204" pitchFamily="34" charset="0"/>
              <a:cs typeface="Arial" panose="020B0604020202020204" pitchFamily="34" charset="0"/>
            </a:rPr>
            <a:t> tin </a:t>
          </a:r>
          <a:r>
            <a:rPr lang="en-US" sz="1600" kern="1200" dirty="0" err="1" smtClean="0">
              <a:solidFill>
                <a:schemeClr val="tx1"/>
              </a:solidFill>
              <a:latin typeface="Arial" panose="020B0604020202020204" pitchFamily="34" charset="0"/>
              <a:cs typeface="Arial" panose="020B0604020202020204" pitchFamily="34" charset="0"/>
            </a:rPr>
            <a:t>tức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trong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trường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hợp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các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kênh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liên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lạc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thông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thường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bị</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gián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đoạn</a:t>
          </a:r>
          <a:r>
            <a:rPr lang="en-US" sz="1600" kern="1200" dirty="0" smtClean="0">
              <a:solidFill>
                <a:schemeClr val="tx1"/>
              </a:solidFill>
              <a:latin typeface="Arial" panose="020B0604020202020204" pitchFamily="34" charset="0"/>
              <a:cs typeface="Arial" panose="020B0604020202020204" pitchFamily="34" charset="0"/>
            </a:rPr>
            <a:t>;</a:t>
          </a:r>
          <a:endParaRPr lang="en-US" sz="1600" kern="1200" dirty="0">
            <a:solidFill>
              <a:schemeClr val="tx1"/>
            </a:solidFill>
            <a:latin typeface="Arial" panose="020B0604020202020204" pitchFamily="34" charset="0"/>
            <a:cs typeface="Arial" panose="020B0604020202020204" pitchFamily="34" charset="0"/>
          </a:endParaRPr>
        </a:p>
      </dsp:txBody>
      <dsp:txXfrm>
        <a:off x="3961315" y="1618381"/>
        <a:ext cx="3985527" cy="1000979"/>
      </dsp:txXfrm>
    </dsp:sp>
    <dsp:sp modelId="{D055FEB4-E8CB-47CA-B89D-D2C856432BE4}">
      <dsp:nvSpPr>
        <dsp:cNvPr id="0" name=""/>
        <dsp:cNvSpPr/>
      </dsp:nvSpPr>
      <dsp:spPr>
        <a:xfrm>
          <a:off x="3907164" y="3128134"/>
          <a:ext cx="4093829" cy="1109281"/>
        </a:xfrm>
        <a:prstGeom prst="roundRect">
          <a:avLst/>
        </a:prstGeom>
        <a:solidFill>
          <a:schemeClr val="accent5">
            <a:lumMod val="20000"/>
            <a:lumOff val="8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just" defTabSz="711200">
            <a:lnSpc>
              <a:spcPct val="90000"/>
            </a:lnSpc>
            <a:spcBef>
              <a:spcPct val="0"/>
            </a:spcBef>
            <a:spcAft>
              <a:spcPct val="35000"/>
            </a:spcAft>
          </a:pPr>
          <a:r>
            <a:rPr lang="en-US" sz="1600" kern="1200" dirty="0" smtClean="0">
              <a:solidFill>
                <a:schemeClr val="tx1"/>
              </a:solidFill>
              <a:latin typeface="Arial" panose="020B0604020202020204" pitchFamily="34" charset="0"/>
              <a:cs typeface="Arial" panose="020B0604020202020204" pitchFamily="34" charset="0"/>
            </a:rPr>
            <a:t>c) </a:t>
          </a:r>
          <a:r>
            <a:rPr lang="en-US" sz="1600" kern="1200" dirty="0" err="1" smtClean="0">
              <a:solidFill>
                <a:schemeClr val="tx1"/>
              </a:solidFill>
              <a:latin typeface="Arial" panose="020B0604020202020204" pitchFamily="34" charset="0"/>
              <a:cs typeface="Arial" panose="020B0604020202020204" pitchFamily="34" charset="0"/>
            </a:rPr>
            <a:t>Tư</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vấn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hướng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dẫn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hỗ</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trợ</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giúp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đỡ</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cá</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nhân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gia</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đình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thân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nhân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của</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họ</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trong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việc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liên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hệ</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tiến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hành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các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thủ</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tục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cần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thiết</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để</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sớm</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gặp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gỡ</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đoàn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tụ</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gia</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đình</a:t>
          </a:r>
          <a:r>
            <a:rPr lang="en-US" sz="1600" kern="1200" dirty="0" smtClean="0">
              <a:solidFill>
                <a:schemeClr val="tx1"/>
              </a:solidFill>
              <a:latin typeface="Arial" panose="020B0604020202020204" pitchFamily="34" charset="0"/>
              <a:cs typeface="Arial" panose="020B0604020202020204" pitchFamily="34" charset="0"/>
            </a:rPr>
            <a:t>. </a:t>
          </a:r>
          <a:endParaRPr lang="en-US" sz="1600" kern="1200" dirty="0">
            <a:solidFill>
              <a:schemeClr val="tx1"/>
            </a:solidFill>
            <a:latin typeface="Arial" panose="020B0604020202020204" pitchFamily="34" charset="0"/>
            <a:cs typeface="Arial" panose="020B0604020202020204" pitchFamily="34" charset="0"/>
          </a:endParaRPr>
        </a:p>
      </dsp:txBody>
      <dsp:txXfrm>
        <a:off x="3961315" y="3182285"/>
        <a:ext cx="3985527" cy="10009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E11EDA-0A7F-466C-B7A4-0D100DA0078A}">
      <dsp:nvSpPr>
        <dsp:cNvPr id="0" name=""/>
        <dsp:cNvSpPr/>
      </dsp:nvSpPr>
      <dsp:spPr>
        <a:xfrm>
          <a:off x="3500" y="6726"/>
          <a:ext cx="3412926" cy="662400"/>
        </a:xfrm>
        <a:prstGeom prst="round1Rect">
          <a:avLst/>
        </a:prstGeom>
        <a:solidFill>
          <a:srgbClr val="FF0000"/>
        </a:solidFill>
        <a:ln w="25400" cap="flat" cmpd="sng" algn="ctr">
          <a:solidFill>
            <a:srgbClr val="FF0000"/>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b="1" i="1" kern="1200" dirty="0" smtClean="0">
              <a:latin typeface="Arial" panose="020B0604020202020204" pitchFamily="34" charset="0"/>
              <a:cs typeface="Arial" panose="020B0604020202020204" pitchFamily="34" charset="0"/>
            </a:rPr>
            <a:t>5.1. </a:t>
          </a:r>
          <a:r>
            <a:rPr lang="en-US" sz="1500" b="1" i="1" kern="1200" dirty="0" err="1" smtClean="0">
              <a:latin typeface="Arial" panose="020B0604020202020204" pitchFamily="34" charset="0"/>
              <a:cs typeface="Arial" panose="020B0604020202020204" pitchFamily="34" charset="0"/>
            </a:rPr>
            <a:t>Mục</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đích</a:t>
          </a:r>
          <a:r>
            <a:rPr lang="en-US" sz="1500" b="1" kern="1200" dirty="0" smtClean="0">
              <a:latin typeface="Arial" panose="020B0604020202020204" pitchFamily="34" charset="0"/>
              <a:cs typeface="Arial" panose="020B0604020202020204" pitchFamily="34" charset="0"/>
            </a:rPr>
            <a:t> </a:t>
          </a:r>
          <a:endParaRPr lang="en-US" sz="1500" kern="1200" dirty="0">
            <a:latin typeface="Arial" panose="020B0604020202020204" pitchFamily="34" charset="0"/>
            <a:cs typeface="Arial" panose="020B0604020202020204" pitchFamily="34" charset="0"/>
          </a:endParaRPr>
        </a:p>
      </dsp:txBody>
      <dsp:txXfrm>
        <a:off x="3500" y="6726"/>
        <a:ext cx="3380590" cy="662400"/>
      </dsp:txXfrm>
    </dsp:sp>
    <dsp:sp modelId="{C7BEFA22-7F1D-4225-BBEF-379C24FCEA3D}">
      <dsp:nvSpPr>
        <dsp:cNvPr id="0" name=""/>
        <dsp:cNvSpPr/>
      </dsp:nvSpPr>
      <dsp:spPr>
        <a:xfrm>
          <a:off x="3500" y="669126"/>
          <a:ext cx="3412926" cy="3176479"/>
        </a:xfrm>
        <a:prstGeom prst="foldedCorner">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en-US" sz="1500" kern="1200" dirty="0" err="1" smtClean="0">
              <a:latin typeface="Arial" panose="020B0604020202020204" pitchFamily="34" charset="0"/>
              <a:cs typeface="Arial" panose="020B0604020202020204" pitchFamily="34" charset="0"/>
            </a:rPr>
            <a:t>Nhằm</a:t>
          </a:r>
          <a:r>
            <a:rPr lang="en-US" sz="1500" kern="1200" dirty="0" smtClean="0">
              <a:latin typeface="Arial" panose="020B0604020202020204" pitchFamily="34" charset="0"/>
              <a:cs typeface="Arial" panose="020B0604020202020204" pitchFamily="34" charset="0"/>
            </a:rPr>
            <a:t> can </a:t>
          </a:r>
          <a:r>
            <a:rPr lang="en-US" sz="1500" kern="1200" dirty="0" err="1" smtClean="0">
              <a:latin typeface="Arial" panose="020B0604020202020204" pitchFamily="34" charset="0"/>
              <a:cs typeface="Arial" panose="020B0604020202020204" pitchFamily="34" charset="0"/>
            </a:rPr>
            <a:t>thiệp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để</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duy</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trì</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hoặc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thiết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lập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lại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việc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trao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đổi</a:t>
          </a:r>
          <a:r>
            <a:rPr lang="en-US" sz="1500" kern="1200" dirty="0" smtClean="0">
              <a:latin typeface="Arial" panose="020B0604020202020204" pitchFamily="34" charset="0"/>
              <a:cs typeface="Arial" panose="020B0604020202020204" pitchFamily="34" charset="0"/>
            </a:rPr>
            <a:t> tin </a:t>
          </a:r>
          <a:r>
            <a:rPr lang="en-US" sz="1500" kern="1200" dirty="0" err="1" smtClean="0">
              <a:latin typeface="Arial" panose="020B0604020202020204" pitchFamily="34" charset="0"/>
              <a:cs typeface="Arial" panose="020B0604020202020204" pitchFamily="34" charset="0"/>
            </a:rPr>
            <a:t>tức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đình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khi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những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kênh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liên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thông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thường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bị</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cắt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đứt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gián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đoạn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Nhắn</a:t>
          </a:r>
          <a:r>
            <a:rPr lang="en-US" sz="1500" kern="1200" dirty="0" smtClean="0">
              <a:latin typeface="Arial" panose="020B0604020202020204" pitchFamily="34" charset="0"/>
              <a:cs typeface="Arial" panose="020B0604020202020204" pitchFamily="34" charset="0"/>
            </a:rPr>
            <a:t> tin </a:t>
          </a:r>
          <a:r>
            <a:rPr lang="en-US" sz="1500" kern="1200" dirty="0" err="1" smtClean="0">
              <a:latin typeface="Arial" panose="020B0604020202020204" pitchFamily="34" charset="0"/>
              <a:cs typeface="Arial" panose="020B0604020202020204" pitchFamily="34" charset="0"/>
            </a:rPr>
            <a:t>Chữ</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thập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đỏ</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mang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tính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nhân</a:t>
          </a:r>
          <a:r>
            <a:rPr lang="en-US" sz="1500" kern="1200" dirty="0" smtClean="0">
              <a:latin typeface="Arial" panose="020B0604020202020204" pitchFamily="34" charset="0"/>
              <a:cs typeface="Arial" panose="020B0604020202020204" pitchFamily="34" charset="0"/>
            </a:rPr>
            <a:t> do </a:t>
          </a:r>
          <a:r>
            <a:rPr lang="en-US" sz="1500" kern="1200" dirty="0" err="1" smtClean="0">
              <a:latin typeface="Arial" panose="020B0604020202020204" pitchFamily="34" charset="0"/>
              <a:cs typeface="Arial" panose="020B0604020202020204" pitchFamily="34" charset="0"/>
            </a:rPr>
            <a:t>mạng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lưới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Chữ</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thập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đỏ</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chuyển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bao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gồm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văn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bản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hợp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pháp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giấy</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uỷ</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quyền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giấy</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khai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sinh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giấy</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chứng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kết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hôn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ly</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hôn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Chú</a:t>
          </a:r>
          <a:r>
            <a:rPr lang="en-US" sz="1500" kern="1200" dirty="0" smtClean="0">
              <a:latin typeface="Arial" panose="020B0604020202020204" pitchFamily="34" charset="0"/>
              <a:cs typeface="Arial" panose="020B0604020202020204" pitchFamily="34" charset="0"/>
            </a:rPr>
            <a:t> ý </a:t>
          </a:r>
          <a:r>
            <a:rPr lang="en-US" sz="1500" kern="1200" dirty="0" err="1" smtClean="0">
              <a:latin typeface="Arial" panose="020B0604020202020204" pitchFamily="34" charset="0"/>
              <a:cs typeface="Arial" panose="020B0604020202020204" pitchFamily="34" charset="0"/>
            </a:rPr>
            <a:t>sao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lại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toàn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bộ</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những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giấy</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tờ</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gốc</a:t>
          </a:r>
          <a:r>
            <a:rPr lang="en-U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dsp:txBody>
      <dsp:txXfrm>
        <a:off x="3500" y="669126"/>
        <a:ext cx="3412926" cy="2647055"/>
      </dsp:txXfrm>
    </dsp:sp>
    <dsp:sp modelId="{0740DD3E-8B9D-4876-A054-F421AC1BDF38}">
      <dsp:nvSpPr>
        <dsp:cNvPr id="0" name=""/>
        <dsp:cNvSpPr/>
      </dsp:nvSpPr>
      <dsp:spPr>
        <a:xfrm>
          <a:off x="3894236" y="6726"/>
          <a:ext cx="3412926" cy="662400"/>
        </a:xfrm>
        <a:prstGeom prst="round1Rect">
          <a:avLst/>
        </a:prstGeom>
        <a:solidFill>
          <a:srgbClr val="FF0000"/>
        </a:solidFill>
        <a:ln w="25400" cap="flat" cmpd="sng" algn="ctr">
          <a:solidFill>
            <a:srgbClr val="FF0000"/>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b="1" i="1" kern="1200" dirty="0" smtClean="0">
              <a:latin typeface="Arial" panose="020B0604020202020204" pitchFamily="34" charset="0"/>
              <a:cs typeface="Arial" panose="020B0604020202020204" pitchFamily="34" charset="0"/>
            </a:rPr>
            <a:t>5.2. </a:t>
          </a:r>
          <a:r>
            <a:rPr lang="en-US" sz="1500" b="1" i="1" kern="1200" dirty="0" err="1" smtClean="0">
              <a:latin typeface="Arial" panose="020B0604020202020204" pitchFamily="34" charset="0"/>
              <a:cs typeface="Arial" panose="020B0604020202020204" pitchFamily="34" charset="0"/>
            </a:rPr>
            <a:t>Kiểm</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tra</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Nhắn</a:t>
          </a:r>
          <a:r>
            <a:rPr lang="en-US" sz="1500" b="1" i="1" kern="1200" dirty="0" smtClean="0">
              <a:latin typeface="Arial" panose="020B0604020202020204" pitchFamily="34" charset="0"/>
              <a:cs typeface="Arial" panose="020B0604020202020204" pitchFamily="34" charset="0"/>
            </a:rPr>
            <a:t> tin </a:t>
          </a:r>
          <a:r>
            <a:rPr lang="en-US" sz="1500" b="1" i="1" kern="1200" dirty="0" err="1" smtClean="0">
              <a:latin typeface="Arial" panose="020B0604020202020204" pitchFamily="34" charset="0"/>
              <a:cs typeface="Arial" panose="020B0604020202020204" pitchFamily="34" charset="0"/>
            </a:rPr>
            <a:t>Chữ</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thập</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đỏ</a:t>
          </a:r>
          <a:endParaRPr lang="en-US" sz="1500" kern="1200" dirty="0">
            <a:latin typeface="Arial" panose="020B0604020202020204" pitchFamily="34" charset="0"/>
            <a:cs typeface="Arial" panose="020B0604020202020204" pitchFamily="34" charset="0"/>
          </a:endParaRPr>
        </a:p>
      </dsp:txBody>
      <dsp:txXfrm>
        <a:off x="3894236" y="6726"/>
        <a:ext cx="3380590" cy="662400"/>
      </dsp:txXfrm>
    </dsp:sp>
    <dsp:sp modelId="{A51C8FAB-F3AA-422C-951C-C2D2E8B74313}">
      <dsp:nvSpPr>
        <dsp:cNvPr id="0" name=""/>
        <dsp:cNvSpPr/>
      </dsp:nvSpPr>
      <dsp:spPr>
        <a:xfrm>
          <a:off x="3894236" y="669126"/>
          <a:ext cx="3412926" cy="3176479"/>
        </a:xfrm>
        <a:prstGeom prst="foldedCorner">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en-US" sz="1500" kern="1200" dirty="0" err="1" smtClean="0">
              <a:latin typeface="Arial" panose="020B0604020202020204" pitchFamily="34" charset="0"/>
              <a:cs typeface="Arial" panose="020B0604020202020204" pitchFamily="34" charset="0"/>
            </a:rPr>
            <a:t>Địa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chỉ</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của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nhận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và</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gửi</a:t>
          </a:r>
          <a:r>
            <a:rPr lang="en-U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en-US" sz="1500" kern="1200" dirty="0" err="1" smtClean="0">
              <a:latin typeface="Arial" panose="020B0604020202020204" pitchFamily="34" charset="0"/>
              <a:cs typeface="Arial" panose="020B0604020202020204" pitchFamily="34" charset="0"/>
            </a:rPr>
            <a:t>Nội</a:t>
          </a:r>
          <a:r>
            <a:rPr lang="en-US" sz="1500" kern="1200" dirty="0" smtClean="0">
              <a:latin typeface="Arial" panose="020B0604020202020204" pitchFamily="34" charset="0"/>
              <a:cs typeface="Arial" panose="020B0604020202020204" pitchFamily="34" charset="0"/>
            </a:rPr>
            <a:t> dung </a:t>
          </a:r>
          <a:r>
            <a:rPr lang="en-US" sz="1500" kern="1200" dirty="0" err="1" smtClean="0">
              <a:latin typeface="Arial" panose="020B0604020202020204" pitchFamily="34" charset="0"/>
              <a:cs typeface="Arial" panose="020B0604020202020204" pitchFamily="34" charset="0"/>
            </a:rPr>
            <a:t>trong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nhắn</a:t>
          </a:r>
          <a:r>
            <a:rPr lang="en-US" sz="1500" kern="1200" dirty="0" smtClean="0">
              <a:latin typeface="Arial" panose="020B0604020202020204" pitchFamily="34" charset="0"/>
              <a:cs typeface="Arial" panose="020B0604020202020204" pitchFamily="34" charset="0"/>
            </a:rPr>
            <a:t> tin: </a:t>
          </a:r>
          <a:r>
            <a:rPr lang="en-US" sz="1500" b="1" u="sng" kern="1200" dirty="0" err="1" smtClean="0">
              <a:latin typeface="Arial" panose="020B0604020202020204" pitchFamily="34" charset="0"/>
              <a:cs typeface="Arial" panose="020B0604020202020204" pitchFamily="34" charset="0"/>
            </a:rPr>
            <a:t>có</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tính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chất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đình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nhân</a:t>
          </a:r>
          <a:r>
            <a:rPr lang="en-US" sz="1500" kern="1200" dirty="0" smtClean="0">
              <a:latin typeface="Arial" panose="020B0604020202020204" pitchFamily="34" charset="0"/>
              <a:cs typeface="Arial" panose="020B0604020202020204" pitchFamily="34" charset="0"/>
            </a:rPr>
            <a:t>, </a:t>
          </a:r>
          <a:r>
            <a:rPr lang="en-US" sz="1500" b="1" u="sng" kern="1200" dirty="0" err="1" smtClean="0">
              <a:latin typeface="Arial" panose="020B0604020202020204" pitchFamily="34" charset="0"/>
              <a:cs typeface="Arial" panose="020B0604020202020204" pitchFamily="34" charset="0"/>
            </a:rPr>
            <a:t>không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mang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tính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chính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trị</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phân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biệt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đối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xử</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Trường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hợp</a:t>
          </a:r>
          <a:r>
            <a:rPr lang="en-US" sz="1500" kern="1200" dirty="0" smtClean="0">
              <a:latin typeface="Arial" panose="020B0604020202020204" pitchFamily="34" charset="0"/>
              <a:cs typeface="Arial" panose="020B0604020202020204" pitchFamily="34" charset="0"/>
            </a:rPr>
            <a:t> vi </a:t>
          </a:r>
          <a:r>
            <a:rPr lang="en-US" sz="1500" kern="1200" dirty="0" err="1" smtClean="0">
              <a:latin typeface="Arial" panose="020B0604020202020204" pitchFamily="34" charset="0"/>
              <a:cs typeface="Arial" panose="020B0604020202020204" pitchFamily="34" charset="0"/>
            </a:rPr>
            <a:t>phạm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quy</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định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thì</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trả</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lại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gửi</a:t>
          </a:r>
          <a:r>
            <a:rPr lang="en-U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dsp:txBody>
      <dsp:txXfrm>
        <a:off x="3894236" y="669126"/>
        <a:ext cx="3412926" cy="2647055"/>
      </dsp:txXfrm>
    </dsp:sp>
    <dsp:sp modelId="{FB01BEEA-8BEB-4BA2-8AC7-123A58CB1CAF}">
      <dsp:nvSpPr>
        <dsp:cNvPr id="0" name=""/>
        <dsp:cNvSpPr/>
      </dsp:nvSpPr>
      <dsp:spPr>
        <a:xfrm>
          <a:off x="7784973" y="6726"/>
          <a:ext cx="3412926" cy="662400"/>
        </a:xfrm>
        <a:prstGeom prst="round1Rect">
          <a:avLst/>
        </a:prstGeom>
        <a:solidFill>
          <a:srgbClr val="FF0000"/>
        </a:solidFill>
        <a:ln w="25400" cap="flat" cmpd="sng" algn="ctr">
          <a:solidFill>
            <a:srgbClr val="FF0000"/>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b="1" i="1" kern="1200" dirty="0" smtClean="0">
              <a:latin typeface="Arial" panose="020B0604020202020204" pitchFamily="34" charset="0"/>
              <a:cs typeface="Arial" panose="020B0604020202020204" pitchFamily="34" charset="0"/>
            </a:rPr>
            <a:t>5.3. </a:t>
          </a:r>
          <a:r>
            <a:rPr lang="en-US" sz="1500" b="1" i="1" kern="1200" dirty="0" err="1" smtClean="0">
              <a:latin typeface="Arial" panose="020B0604020202020204" pitchFamily="34" charset="0"/>
              <a:cs typeface="Arial" panose="020B0604020202020204" pitchFamily="34" charset="0"/>
            </a:rPr>
            <a:t>Chuyển</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nhắn</a:t>
          </a:r>
          <a:r>
            <a:rPr lang="en-US" sz="1500" b="1" i="1" kern="1200" dirty="0" smtClean="0">
              <a:latin typeface="Arial" panose="020B0604020202020204" pitchFamily="34" charset="0"/>
              <a:cs typeface="Arial" panose="020B0604020202020204" pitchFamily="34" charset="0"/>
            </a:rPr>
            <a:t> tin </a:t>
          </a:r>
          <a:r>
            <a:rPr lang="en-US" sz="1500" b="1" i="1" kern="1200" dirty="0" err="1" smtClean="0">
              <a:latin typeface="Arial" panose="020B0604020202020204" pitchFamily="34" charset="0"/>
              <a:cs typeface="Arial" panose="020B0604020202020204" pitchFamily="34" charset="0"/>
            </a:rPr>
            <a:t>Chữ</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thập</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đỏ</a:t>
          </a:r>
          <a:endParaRPr lang="en-US" sz="1500" kern="1200" dirty="0">
            <a:latin typeface="Arial" panose="020B0604020202020204" pitchFamily="34" charset="0"/>
            <a:cs typeface="Arial" panose="020B0604020202020204" pitchFamily="34" charset="0"/>
          </a:endParaRPr>
        </a:p>
      </dsp:txBody>
      <dsp:txXfrm>
        <a:off x="7784973" y="6726"/>
        <a:ext cx="3380590" cy="662400"/>
      </dsp:txXfrm>
    </dsp:sp>
    <dsp:sp modelId="{DC33BDB5-880E-483A-BB84-5DB4A76235D1}">
      <dsp:nvSpPr>
        <dsp:cNvPr id="0" name=""/>
        <dsp:cNvSpPr/>
      </dsp:nvSpPr>
      <dsp:spPr>
        <a:xfrm>
          <a:off x="7784973" y="669126"/>
          <a:ext cx="3412926" cy="3176479"/>
        </a:xfrm>
        <a:prstGeom prst="foldedCorner">
          <a:avLst/>
        </a:prstGeom>
        <a:solidFill>
          <a:schemeClr val="accent1">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a:scene3d>
          <a:camera prst="orthographicFront"/>
          <a:lightRig rig="threePt" dir="t"/>
        </a:scene3d>
        <a:sp3d/>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just" defTabSz="666750">
            <a:lnSpc>
              <a:spcPct val="90000"/>
            </a:lnSpc>
            <a:spcBef>
              <a:spcPct val="0"/>
            </a:spcBef>
            <a:spcAft>
              <a:spcPct val="15000"/>
            </a:spcAft>
            <a:buChar char="••"/>
          </a:pPr>
          <a:r>
            <a:rPr lang="en-US" sz="1500" b="1" i="1" kern="1200" dirty="0" err="1" smtClean="0">
              <a:latin typeface="Arial" panose="020B0604020202020204" pitchFamily="34" charset="0"/>
              <a:cs typeface="Arial" panose="020B0604020202020204" pitchFamily="34" charset="0"/>
            </a:rPr>
            <a:t>Từ</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trong</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nước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chuyển</a:t>
          </a:r>
          <a:r>
            <a:rPr lang="en-US" sz="1500" kern="1200" dirty="0" smtClean="0">
              <a:latin typeface="Arial" panose="020B0604020202020204" pitchFamily="34" charset="0"/>
              <a:cs typeface="Arial" panose="020B0604020202020204" pitchFamily="34" charset="0"/>
            </a:rPr>
            <a:t> qua </a:t>
          </a:r>
          <a:r>
            <a:rPr lang="en-US" sz="1500" kern="1200" dirty="0" err="1" smtClean="0">
              <a:latin typeface="Arial" panose="020B0604020202020204" pitchFamily="34" charset="0"/>
              <a:cs typeface="Arial" panose="020B0604020202020204" pitchFamily="34" charset="0"/>
            </a:rPr>
            <a:t>Phòng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Tìm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kiếm</a:t>
          </a:r>
          <a:r>
            <a:rPr lang="en-US" sz="1500" kern="1200" dirty="0" smtClean="0">
              <a:latin typeface="Arial" panose="020B0604020202020204" pitchFamily="34" charset="0"/>
              <a:cs typeface="Arial" panose="020B0604020202020204" pitchFamily="34" charset="0"/>
            </a:rPr>
            <a:t> tin </a:t>
          </a:r>
          <a:r>
            <a:rPr lang="en-US" sz="1500" kern="1200" dirty="0" err="1" smtClean="0">
              <a:latin typeface="Arial" panose="020B0604020202020204" pitchFamily="34" charset="0"/>
              <a:cs typeface="Arial" panose="020B0604020202020204" pitchFamily="34" charset="0"/>
            </a:rPr>
            <a:t>tức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thân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nhân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Trung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ương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Hội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để</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chuyển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Hội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quốc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liên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quan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hoặc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Uỷ</a:t>
          </a:r>
          <a:r>
            <a:rPr lang="en-US" sz="1500" kern="1200" dirty="0" smtClean="0">
              <a:latin typeface="Arial" panose="020B0604020202020204" pitchFamily="34" charset="0"/>
              <a:cs typeface="Arial" panose="020B0604020202020204" pitchFamily="34" charset="0"/>
            </a:rPr>
            <a:t> ban </a:t>
          </a:r>
          <a:r>
            <a:rPr lang="en-US" sz="1500" kern="1200" dirty="0" err="1" smtClean="0">
              <a:latin typeface="Arial" panose="020B0604020202020204" pitchFamily="34" charset="0"/>
              <a:cs typeface="Arial" panose="020B0604020202020204" pitchFamily="34" charset="0"/>
            </a:rPr>
            <a:t>Chữ</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thập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đỏ</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quốc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tế</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Văn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phòng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Khu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vực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hoặc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Giơ</a:t>
          </a:r>
          <a:r>
            <a:rPr lang="en-US" sz="1500" kern="1200" dirty="0" smtClean="0">
              <a:latin typeface="Arial" panose="020B0604020202020204" pitchFamily="34" charset="0"/>
              <a:cs typeface="Arial" panose="020B0604020202020204" pitchFamily="34" charset="0"/>
            </a:rPr>
            <a:t>-ne-</a:t>
          </a:r>
          <a:r>
            <a:rPr lang="en-US" sz="1500" kern="1200" dirty="0" err="1" smtClean="0">
              <a:latin typeface="Arial" panose="020B0604020202020204" pitchFamily="34" charset="0"/>
              <a:cs typeface="Arial" panose="020B0604020202020204" pitchFamily="34" charset="0"/>
            </a:rPr>
            <a:t>vơ</a:t>
          </a:r>
          <a:r>
            <a:rPr lang="en-U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en-US" sz="1500" b="1" i="1" kern="1200" dirty="0" err="1" smtClean="0">
              <a:latin typeface="Arial" panose="020B0604020202020204" pitchFamily="34" charset="0"/>
              <a:cs typeface="Arial" panose="020B0604020202020204" pitchFamily="34" charset="0"/>
            </a:rPr>
            <a:t>Từ</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nước</a:t>
          </a:r>
          <a:r>
            <a:rPr lang="en-US" sz="1500" b="1" i="1" kern="1200" dirty="0" smtClean="0">
              <a:latin typeface="Arial" panose="020B0604020202020204" pitchFamily="34" charset="0"/>
              <a:cs typeface="Arial" panose="020B0604020202020204" pitchFamily="34" charset="0"/>
            </a:rPr>
            <a:t> </a:t>
          </a:r>
          <a:r>
            <a:rPr lang="en-US" sz="1500" b="1" i="1" kern="1200" dirty="0" err="1" smtClean="0">
              <a:latin typeface="Arial" panose="020B0604020202020204" pitchFamily="34" charset="0"/>
              <a:cs typeface="Arial" panose="020B0604020202020204" pitchFamily="34" charset="0"/>
            </a:rPr>
            <a:t>ngoài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chuyển</a:t>
          </a:r>
          <a:r>
            <a:rPr lang="en-US" sz="1500" kern="1200" dirty="0" smtClean="0">
              <a:latin typeface="Arial" panose="020B0604020202020204" pitchFamily="34" charset="0"/>
              <a:cs typeface="Arial" panose="020B0604020202020204" pitchFamily="34" charset="0"/>
            </a:rPr>
            <a:t> qua </a:t>
          </a:r>
          <a:r>
            <a:rPr lang="en-US" sz="1500" kern="1200" dirty="0" err="1" smtClean="0">
              <a:latin typeface="Arial" panose="020B0604020202020204" pitchFamily="34" charset="0"/>
              <a:cs typeface="Arial" panose="020B0604020202020204" pitchFamily="34" charset="0"/>
            </a:rPr>
            <a:t>Phòng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Tìm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kiếm</a:t>
          </a:r>
          <a:r>
            <a:rPr lang="en-US" sz="1500" kern="1200" dirty="0" smtClean="0">
              <a:latin typeface="Arial" panose="020B0604020202020204" pitchFamily="34" charset="0"/>
              <a:cs typeface="Arial" panose="020B0604020202020204" pitchFamily="34" charset="0"/>
            </a:rPr>
            <a:t> tin </a:t>
          </a:r>
          <a:r>
            <a:rPr lang="en-US" sz="1500" kern="1200" dirty="0" err="1" smtClean="0">
              <a:latin typeface="Arial" panose="020B0604020202020204" pitchFamily="34" charset="0"/>
              <a:cs typeface="Arial" panose="020B0604020202020204" pitchFamily="34" charset="0"/>
            </a:rPr>
            <a:t>tức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thân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nhân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Trung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ương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Hội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để</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chuyển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tới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tỉnh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thành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Hội</a:t>
          </a:r>
          <a:r>
            <a:rPr lang="en-U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a:p>
          <a:pPr marL="114300" lvl="1" indent="-114300" algn="just" defTabSz="666750">
            <a:lnSpc>
              <a:spcPct val="90000"/>
            </a:lnSpc>
            <a:spcBef>
              <a:spcPct val="0"/>
            </a:spcBef>
            <a:spcAft>
              <a:spcPct val="15000"/>
            </a:spcAft>
            <a:buChar char="••"/>
          </a:pPr>
          <a:r>
            <a:rPr lang="en-US" sz="1500" kern="1200" dirty="0" err="1" smtClean="0">
              <a:latin typeface="Arial" panose="020B0604020202020204" pitchFamily="34" charset="0"/>
              <a:cs typeface="Arial" panose="020B0604020202020204" pitchFamily="34" charset="0"/>
            </a:rPr>
            <a:t>Hội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Chữ</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thập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đỏ</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cấp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tỉnh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huyện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thập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trả</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lời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để</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chuyển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ngược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lại</a:t>
          </a:r>
          <a:r>
            <a:rPr lang="en-US" sz="1500"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dsp:txBody>
      <dsp:txXfrm>
        <a:off x="7784973" y="669126"/>
        <a:ext cx="3412926" cy="26470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72794F-9587-4348-8B36-012570E4CF86}">
      <dsp:nvSpPr>
        <dsp:cNvPr id="0" name=""/>
        <dsp:cNvSpPr/>
      </dsp:nvSpPr>
      <dsp:spPr>
        <a:xfrm>
          <a:off x="5711231" y="1230096"/>
          <a:ext cx="1973094" cy="3752370"/>
        </a:xfrm>
        <a:prstGeom prst="rect">
          <a:avLst/>
        </a:prstGeom>
        <a:solidFill>
          <a:schemeClr val="accent5">
            <a:lumMod val="20000"/>
            <a:lumOff val="80000"/>
          </a:schemeClr>
        </a:solidFill>
        <a:ln w="25400" cap="flat" cmpd="sng" algn="ctr">
          <a:solidFill>
            <a:schemeClr val="bg1">
              <a:lumMod val="8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91440" bIns="20320" numCol="1" spcCol="1270" anchor="ctr" anchorCtr="0">
          <a:noAutofit/>
        </a:bodyPr>
        <a:lstStyle/>
        <a:p>
          <a:pPr lvl="0" algn="r" defTabSz="711200">
            <a:lnSpc>
              <a:spcPct val="90000"/>
            </a:lnSpc>
            <a:spcBef>
              <a:spcPct val="0"/>
            </a:spcBef>
            <a:spcAft>
              <a:spcPct val="35000"/>
            </a:spcAft>
          </a:pPr>
          <a:r>
            <a:rPr lang="en-US" sz="1600" b="1" i="1" kern="1200" dirty="0" smtClean="0">
              <a:solidFill>
                <a:srgbClr val="FF0000"/>
              </a:solidFill>
              <a:latin typeface="Arial" panose="020B0604020202020204" pitchFamily="34" charset="0"/>
              <a:cs typeface="Arial" panose="020B0604020202020204" pitchFamily="34" charset="0"/>
            </a:rPr>
            <a:t>6.3. </a:t>
          </a:r>
          <a:r>
            <a:rPr lang="en-US" sz="1600" b="1" i="1" kern="1200" dirty="0" err="1" smtClean="0">
              <a:solidFill>
                <a:srgbClr val="FF0000"/>
              </a:solidFill>
              <a:latin typeface="Arial" panose="020B0604020202020204" pitchFamily="34" charset="0"/>
              <a:cs typeface="Arial" panose="020B0604020202020204" pitchFamily="34" charset="0"/>
            </a:rPr>
            <a:t>Đơn</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yêu</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cầu</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tìm</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kiếm</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liên</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tỉnh</a:t>
          </a:r>
          <a:r>
            <a:rPr lang="en-US" sz="1600" kern="1200" dirty="0" smtClean="0">
              <a:solidFill>
                <a:srgbClr val="FF0000"/>
              </a:solidFill>
              <a:latin typeface="Arial" panose="020B0604020202020204" pitchFamily="34" charset="0"/>
              <a:cs typeface="Arial" panose="020B0604020202020204" pitchFamily="34" charset="0"/>
            </a:rPr>
            <a:t>: </a:t>
          </a:r>
          <a:endParaRPr lang="en-US" sz="1600" kern="1200" dirty="0">
            <a:solidFill>
              <a:srgbClr val="FF0000"/>
            </a:solidFill>
            <a:latin typeface="Arial" panose="020B0604020202020204" pitchFamily="34" charset="0"/>
            <a:cs typeface="Arial" panose="020B0604020202020204" pitchFamily="34" charset="0"/>
          </a:endParaRPr>
        </a:p>
      </dsp:txBody>
      <dsp:txXfrm rot="16200000">
        <a:off x="5745470" y="2662160"/>
        <a:ext cx="3377133" cy="513004"/>
      </dsp:txXfrm>
    </dsp:sp>
    <dsp:sp modelId="{43DAC1A3-08CB-492D-ACA2-FF2B6B2E9532}">
      <dsp:nvSpPr>
        <dsp:cNvPr id="0" name=""/>
        <dsp:cNvSpPr/>
      </dsp:nvSpPr>
      <dsp:spPr>
        <a:xfrm>
          <a:off x="3561264" y="596774"/>
          <a:ext cx="1973094" cy="4385692"/>
        </a:xfrm>
        <a:prstGeom prst="rect">
          <a:avLst/>
        </a:prstGeom>
        <a:solidFill>
          <a:schemeClr val="accent5">
            <a:lumMod val="20000"/>
            <a:lumOff val="80000"/>
          </a:schemeClr>
        </a:solidFill>
        <a:ln w="25400" cap="flat" cmpd="sng" algn="ctr">
          <a:solidFill>
            <a:schemeClr val="bg1">
              <a:lumMod val="8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91440" bIns="20320" numCol="1" spcCol="1270" anchor="ctr" anchorCtr="0">
          <a:noAutofit/>
        </a:bodyPr>
        <a:lstStyle/>
        <a:p>
          <a:pPr lvl="0" algn="r" defTabSz="711200">
            <a:lnSpc>
              <a:spcPct val="90000"/>
            </a:lnSpc>
            <a:spcBef>
              <a:spcPct val="0"/>
            </a:spcBef>
            <a:spcAft>
              <a:spcPct val="35000"/>
            </a:spcAft>
          </a:pPr>
          <a:r>
            <a:rPr lang="en-US" sz="1600" b="1" i="1" kern="1200" dirty="0" smtClean="0">
              <a:solidFill>
                <a:srgbClr val="FF0000"/>
              </a:solidFill>
              <a:latin typeface="Arial" panose="020B0604020202020204" pitchFamily="34" charset="0"/>
              <a:cs typeface="Arial" panose="020B0604020202020204" pitchFamily="34" charset="0"/>
            </a:rPr>
            <a:t>6.2. Cho </a:t>
          </a:r>
          <a:r>
            <a:rPr lang="en-US" sz="1600" b="1" i="1" kern="1200" dirty="0" err="1" smtClean="0">
              <a:solidFill>
                <a:srgbClr val="FF0000"/>
              </a:solidFill>
              <a:latin typeface="Arial" panose="020B0604020202020204" pitchFamily="34" charset="0"/>
              <a:cs typeface="Arial" panose="020B0604020202020204" pitchFamily="34" charset="0"/>
            </a:rPr>
            <a:t>nhận</a:t>
          </a:r>
          <a:r>
            <a:rPr lang="en-US" sz="1600" b="1" i="1" kern="1200" dirty="0" smtClean="0">
              <a:solidFill>
                <a:srgbClr val="FF0000"/>
              </a:solidFill>
              <a:latin typeface="Arial" panose="020B0604020202020204" pitchFamily="34" charset="0"/>
              <a:cs typeface="Arial" panose="020B0604020202020204" pitchFamily="34" charset="0"/>
            </a:rPr>
            <a:t> con </a:t>
          </a:r>
          <a:r>
            <a:rPr lang="en-US" sz="1600" b="1" i="1" kern="1200" dirty="0" err="1" smtClean="0">
              <a:solidFill>
                <a:srgbClr val="FF0000"/>
              </a:solidFill>
              <a:latin typeface="Arial" panose="020B0604020202020204" pitchFamily="34" charset="0"/>
              <a:cs typeface="Arial" panose="020B0604020202020204" pitchFamily="34" charset="0"/>
            </a:rPr>
            <a:t>nuôi</a:t>
          </a:r>
          <a:r>
            <a:rPr lang="en-US" sz="1600" kern="1200" dirty="0" smtClean="0">
              <a:solidFill>
                <a:srgbClr val="FF0000"/>
              </a:solidFill>
              <a:latin typeface="Arial" panose="020B0604020202020204" pitchFamily="34" charset="0"/>
              <a:cs typeface="Arial" panose="020B0604020202020204" pitchFamily="34" charset="0"/>
            </a:rPr>
            <a:t>: </a:t>
          </a:r>
          <a:endParaRPr lang="en-US" sz="1600" kern="1200" dirty="0">
            <a:solidFill>
              <a:srgbClr val="FF0000"/>
            </a:solidFill>
            <a:latin typeface="Arial" panose="020B0604020202020204" pitchFamily="34" charset="0"/>
            <a:cs typeface="Arial" panose="020B0604020202020204" pitchFamily="34" charset="0"/>
          </a:endParaRPr>
        </a:p>
      </dsp:txBody>
      <dsp:txXfrm rot="16200000">
        <a:off x="3310508" y="2313833"/>
        <a:ext cx="3947123" cy="513004"/>
      </dsp:txXfrm>
    </dsp:sp>
    <dsp:sp modelId="{48B28042-0E64-4FE4-B0F3-48409682DCD3}">
      <dsp:nvSpPr>
        <dsp:cNvPr id="0" name=""/>
        <dsp:cNvSpPr/>
      </dsp:nvSpPr>
      <dsp:spPr>
        <a:xfrm>
          <a:off x="7817209" y="1850401"/>
          <a:ext cx="1973094" cy="3132065"/>
        </a:xfrm>
        <a:prstGeom prst="rect">
          <a:avLst/>
        </a:prstGeom>
        <a:solidFill>
          <a:schemeClr val="accent5">
            <a:lumMod val="20000"/>
            <a:lumOff val="80000"/>
          </a:schemeClr>
        </a:solidFill>
        <a:ln w="25400" cap="flat" cmpd="sng" algn="ctr">
          <a:solidFill>
            <a:schemeClr val="bg1">
              <a:lumMod val="8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91440" bIns="20320" numCol="1" spcCol="1270" anchor="ctr" anchorCtr="0">
          <a:noAutofit/>
        </a:bodyPr>
        <a:lstStyle/>
        <a:p>
          <a:pPr lvl="0" algn="r" defTabSz="711200">
            <a:lnSpc>
              <a:spcPct val="90000"/>
            </a:lnSpc>
            <a:spcBef>
              <a:spcPct val="0"/>
            </a:spcBef>
            <a:spcAft>
              <a:spcPct val="35000"/>
            </a:spcAft>
          </a:pPr>
          <a:r>
            <a:rPr lang="en-US" sz="1600" b="1" i="1" kern="1200" dirty="0" smtClean="0">
              <a:solidFill>
                <a:srgbClr val="FF0000"/>
              </a:solidFill>
              <a:latin typeface="Arial" panose="020B0604020202020204" pitchFamily="34" charset="0"/>
              <a:cs typeface="Arial" panose="020B0604020202020204" pitchFamily="34" charset="0"/>
            </a:rPr>
            <a:t>6.4. </a:t>
          </a:r>
          <a:r>
            <a:rPr lang="en-US" sz="1600" b="1" i="1" kern="1200" dirty="0" err="1" smtClean="0">
              <a:solidFill>
                <a:srgbClr val="FF0000"/>
              </a:solidFill>
              <a:latin typeface="Arial" panose="020B0604020202020204" pitchFamily="34" charset="0"/>
              <a:cs typeface="Arial" panose="020B0604020202020204" pitchFamily="34" charset="0"/>
            </a:rPr>
            <a:t>Thống</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kê</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báo</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cáo</a:t>
          </a:r>
          <a:r>
            <a:rPr lang="en-US" sz="1600" kern="1200" dirty="0" smtClean="0">
              <a:solidFill>
                <a:srgbClr val="FF0000"/>
              </a:solidFill>
              <a:latin typeface="Arial" panose="020B0604020202020204" pitchFamily="34" charset="0"/>
              <a:cs typeface="Arial" panose="020B0604020202020204" pitchFamily="34" charset="0"/>
            </a:rPr>
            <a:t>: </a:t>
          </a:r>
          <a:endParaRPr lang="en-US" sz="1600" kern="1200" dirty="0">
            <a:solidFill>
              <a:srgbClr val="FF0000"/>
            </a:solidFill>
            <a:latin typeface="Arial" panose="020B0604020202020204" pitchFamily="34" charset="0"/>
            <a:cs typeface="Arial" panose="020B0604020202020204" pitchFamily="34" charset="0"/>
          </a:endParaRPr>
        </a:p>
      </dsp:txBody>
      <dsp:txXfrm rot="16200000">
        <a:off x="8130585" y="3003328"/>
        <a:ext cx="2818858" cy="513004"/>
      </dsp:txXfrm>
    </dsp:sp>
    <dsp:sp modelId="{A1C64D59-69C7-40B6-9DC2-6BD63986E21E}">
      <dsp:nvSpPr>
        <dsp:cNvPr id="0" name=""/>
        <dsp:cNvSpPr/>
      </dsp:nvSpPr>
      <dsp:spPr>
        <a:xfrm>
          <a:off x="1404882" y="0"/>
          <a:ext cx="1973094" cy="4982466"/>
        </a:xfrm>
        <a:prstGeom prst="rect">
          <a:avLst/>
        </a:prstGeom>
        <a:solidFill>
          <a:schemeClr val="accent5">
            <a:lumMod val="20000"/>
            <a:lumOff val="80000"/>
          </a:schemeClr>
        </a:solidFill>
        <a:ln w="25400" cap="flat" cmpd="sng" algn="ctr">
          <a:solidFill>
            <a:schemeClr val="bg1">
              <a:lumMod val="8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0" rIns="91440" bIns="20320" numCol="1" spcCol="1270" anchor="ctr" anchorCtr="0">
          <a:noAutofit/>
        </a:bodyPr>
        <a:lstStyle/>
        <a:p>
          <a:pPr lvl="0" algn="r" defTabSz="711200">
            <a:lnSpc>
              <a:spcPct val="90000"/>
            </a:lnSpc>
            <a:spcBef>
              <a:spcPct val="0"/>
            </a:spcBef>
            <a:spcAft>
              <a:spcPct val="35000"/>
            </a:spcAft>
          </a:pPr>
          <a:r>
            <a:rPr lang="en-US" sz="1600" b="1" i="1" kern="1200" dirty="0" smtClean="0">
              <a:solidFill>
                <a:srgbClr val="FF0000"/>
              </a:solidFill>
              <a:latin typeface="Arial" panose="020B0604020202020204" pitchFamily="34" charset="0"/>
              <a:cs typeface="Arial" panose="020B0604020202020204" pitchFamily="34" charset="0"/>
            </a:rPr>
            <a:t>6.1. </a:t>
          </a:r>
          <a:r>
            <a:rPr lang="en-US" sz="1600" b="1" i="1" kern="1200" dirty="0" err="1" smtClean="0">
              <a:solidFill>
                <a:srgbClr val="FF0000"/>
              </a:solidFill>
              <a:latin typeface="Arial" panose="020B0604020202020204" pitchFamily="34" charset="0"/>
              <a:cs typeface="Arial" panose="020B0604020202020204" pitchFamily="34" charset="0"/>
            </a:rPr>
            <a:t>Đoàn</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tụ</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gia</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đình</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vì</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lý</a:t>
          </a:r>
          <a:r>
            <a:rPr lang="en-US" sz="1600" b="1" i="1" kern="1200" dirty="0" smtClean="0">
              <a:solidFill>
                <a:srgbClr val="FF0000"/>
              </a:solidFill>
              <a:latin typeface="Arial" panose="020B0604020202020204" pitchFamily="34" charset="0"/>
              <a:cs typeface="Arial" panose="020B0604020202020204" pitchFamily="34" charset="0"/>
            </a:rPr>
            <a:t> do </a:t>
          </a:r>
          <a:r>
            <a:rPr lang="en-US" sz="1600" b="1" i="1" kern="1200" dirty="0" err="1" smtClean="0">
              <a:solidFill>
                <a:srgbClr val="FF0000"/>
              </a:solidFill>
              <a:latin typeface="Arial" panose="020B0604020202020204" pitchFamily="34" charset="0"/>
              <a:cs typeface="Arial" panose="020B0604020202020204" pitchFamily="34" charset="0"/>
            </a:rPr>
            <a:t>nhân</a:t>
          </a:r>
          <a:r>
            <a:rPr lang="en-US" sz="1600" b="1" i="1" kern="1200" dirty="0" smtClean="0">
              <a:solidFill>
                <a:srgbClr val="FF0000"/>
              </a:solidFill>
              <a:latin typeface="Arial" panose="020B0604020202020204" pitchFamily="34" charset="0"/>
              <a:cs typeface="Arial" panose="020B0604020202020204" pitchFamily="34" charset="0"/>
            </a:rPr>
            <a:t> </a:t>
          </a:r>
          <a:r>
            <a:rPr lang="en-US" sz="1600" b="1" i="1" kern="1200" dirty="0" err="1" smtClean="0">
              <a:solidFill>
                <a:srgbClr val="FF0000"/>
              </a:solidFill>
              <a:latin typeface="Arial" panose="020B0604020202020204" pitchFamily="34" charset="0"/>
              <a:cs typeface="Arial" panose="020B0604020202020204" pitchFamily="34" charset="0"/>
            </a:rPr>
            <a:t>đạo</a:t>
          </a:r>
          <a:r>
            <a:rPr lang="en-US" sz="1600" kern="1200" dirty="0" smtClean="0">
              <a:solidFill>
                <a:srgbClr val="FF0000"/>
              </a:solidFill>
              <a:latin typeface="Arial" panose="020B0604020202020204" pitchFamily="34" charset="0"/>
              <a:cs typeface="Arial" panose="020B0604020202020204" pitchFamily="34" charset="0"/>
            </a:rPr>
            <a:t>:</a:t>
          </a:r>
          <a:endParaRPr lang="en-US" sz="1600" kern="1200" dirty="0">
            <a:solidFill>
              <a:srgbClr val="FF0000"/>
            </a:solidFill>
            <a:latin typeface="Arial" panose="020B0604020202020204" pitchFamily="34" charset="0"/>
            <a:cs typeface="Arial" panose="020B0604020202020204" pitchFamily="34" charset="0"/>
          </a:endParaRPr>
        </a:p>
      </dsp:txBody>
      <dsp:txXfrm rot="16200000">
        <a:off x="885578" y="1985607"/>
        <a:ext cx="4484220" cy="513004"/>
      </dsp:txXfrm>
    </dsp:sp>
    <dsp:sp modelId="{96B1CB01-A5B3-4C20-B8D3-386419CB876F}">
      <dsp:nvSpPr>
        <dsp:cNvPr id="0" name=""/>
        <dsp:cNvSpPr/>
      </dsp:nvSpPr>
      <dsp:spPr>
        <a:xfrm>
          <a:off x="1404882" y="0"/>
          <a:ext cx="1400896" cy="5006498"/>
        </a:xfrm>
        <a:prstGeom prst="rect">
          <a:avLst/>
        </a:prstGeom>
        <a:solidFill>
          <a:schemeClr val="accent5">
            <a:lumMod val="20000"/>
            <a:lumOff val="80000"/>
            <a:alpha val="90000"/>
          </a:schemeClr>
        </a:solid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err="1" smtClean="0">
              <a:solidFill>
                <a:schemeClr val="tx1"/>
              </a:solidFill>
              <a:latin typeface="Arial" panose="020B0604020202020204" pitchFamily="34" charset="0"/>
              <a:cs typeface="Arial" panose="020B0604020202020204" pitchFamily="34" charset="0"/>
            </a:rPr>
            <a:t>Hội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Chữ</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thập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đỏ</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hỗ</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trợ</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với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vai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trò</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xúc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tác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trung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gian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kết</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nối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với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các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cơ</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quan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Chính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phủ</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có</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thẩm</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quyền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và</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thông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báo</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cho</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đương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sự</a:t>
          </a:r>
          <a:r>
            <a:rPr lang="en-US" sz="1600" kern="1200" dirty="0" smtClean="0">
              <a:solidFill>
                <a:schemeClr val="tx1"/>
              </a:solidFill>
              <a:latin typeface="Arial" panose="020B0604020202020204" pitchFamily="34" charset="0"/>
              <a:cs typeface="Arial" panose="020B0604020202020204" pitchFamily="34" charset="0"/>
            </a:rPr>
            <a:t>.</a:t>
          </a:r>
          <a:endParaRPr lang="en-US" sz="1600" kern="1200" dirty="0">
            <a:solidFill>
              <a:schemeClr val="tx1"/>
            </a:solidFill>
            <a:latin typeface="Arial" panose="020B0604020202020204" pitchFamily="34" charset="0"/>
            <a:cs typeface="Arial" panose="020B0604020202020204" pitchFamily="34" charset="0"/>
          </a:endParaRPr>
        </a:p>
      </dsp:txBody>
      <dsp:txXfrm>
        <a:off x="1404882" y="0"/>
        <a:ext cx="1400896" cy="5006498"/>
      </dsp:txXfrm>
    </dsp:sp>
    <dsp:sp modelId="{456A32CB-47D5-42C7-B8FE-0E01B3AA8103}">
      <dsp:nvSpPr>
        <dsp:cNvPr id="0" name=""/>
        <dsp:cNvSpPr/>
      </dsp:nvSpPr>
      <dsp:spPr>
        <a:xfrm>
          <a:off x="3561264" y="596774"/>
          <a:ext cx="1400896" cy="4409723"/>
        </a:xfrm>
        <a:prstGeom prst="rect">
          <a:avLst/>
        </a:prstGeom>
        <a:solidFill>
          <a:schemeClr val="accent5">
            <a:lumMod val="20000"/>
            <a:lumOff val="80000"/>
            <a:alpha val="90000"/>
          </a:schemeClr>
        </a:solid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err="1" smtClean="0">
              <a:solidFill>
                <a:schemeClr val="tx1"/>
              </a:solidFill>
              <a:latin typeface="Arial" panose="020B0604020202020204" pitchFamily="34" charset="0"/>
              <a:cs typeface="Arial" panose="020B0604020202020204" pitchFamily="34" charset="0"/>
            </a:rPr>
            <a:t>Hội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Chữ</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thập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đỏ</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tiếp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xúc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với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gia</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đình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đương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sự</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tìm</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hiểu</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về</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hoàn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cảnh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gia</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đình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các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thông</a:t>
          </a:r>
          <a:r>
            <a:rPr lang="en-US" sz="1600" kern="1200" dirty="0" smtClean="0">
              <a:solidFill>
                <a:schemeClr val="tx1"/>
              </a:solidFill>
              <a:latin typeface="Arial" panose="020B0604020202020204" pitchFamily="34" charset="0"/>
              <a:cs typeface="Arial" panose="020B0604020202020204" pitchFamily="34" charset="0"/>
            </a:rPr>
            <a:t> tin </a:t>
          </a:r>
          <a:r>
            <a:rPr lang="en-US" sz="1600" kern="1200" dirty="0" err="1" smtClean="0">
              <a:solidFill>
                <a:schemeClr val="tx1"/>
              </a:solidFill>
              <a:latin typeface="Arial" panose="020B0604020202020204" pitchFamily="34" charset="0"/>
              <a:cs typeface="Arial" panose="020B0604020202020204" pitchFamily="34" charset="0"/>
            </a:rPr>
            <a:t>liên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quan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và</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có</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văn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bản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gửi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nơi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yêu</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cầu</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Hội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Chữ</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thập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đỏ</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không</a:t>
          </a:r>
          <a:r>
            <a:rPr lang="en-US" sz="1600" kern="1200" dirty="0" smtClean="0">
              <a:solidFill>
                <a:schemeClr val="tx1"/>
              </a:solidFill>
              <a:latin typeface="Arial" panose="020B0604020202020204" pitchFamily="34" charset="0"/>
              <a:cs typeface="Arial" panose="020B0604020202020204" pitchFamily="34" charset="0"/>
            </a:rPr>
            <a:t> can </a:t>
          </a:r>
          <a:r>
            <a:rPr lang="en-US" sz="1600" kern="1200" dirty="0" err="1" smtClean="0">
              <a:solidFill>
                <a:schemeClr val="tx1"/>
              </a:solidFill>
              <a:latin typeface="Arial" panose="020B0604020202020204" pitchFamily="34" charset="0"/>
              <a:cs typeface="Arial" panose="020B0604020202020204" pitchFamily="34" charset="0"/>
            </a:rPr>
            <a:t>thiệp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những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thủ</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tục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cho</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nhận</a:t>
          </a:r>
          <a:r>
            <a:rPr lang="en-US" sz="1600" kern="1200" dirty="0" smtClean="0">
              <a:solidFill>
                <a:schemeClr val="tx1"/>
              </a:solidFill>
              <a:latin typeface="Arial" panose="020B0604020202020204" pitchFamily="34" charset="0"/>
              <a:cs typeface="Arial" panose="020B0604020202020204" pitchFamily="34" charset="0"/>
            </a:rPr>
            <a:t> con </a:t>
          </a:r>
          <a:r>
            <a:rPr lang="en-US" sz="1600" kern="1200" dirty="0" err="1" smtClean="0">
              <a:solidFill>
                <a:schemeClr val="tx1"/>
              </a:solidFill>
              <a:latin typeface="Arial" panose="020B0604020202020204" pitchFamily="34" charset="0"/>
              <a:cs typeface="Arial" panose="020B0604020202020204" pitchFamily="34" charset="0"/>
            </a:rPr>
            <a:t>nuôi</a:t>
          </a:r>
          <a:r>
            <a:rPr lang="en-US" sz="1600" kern="1200" dirty="0" smtClean="0">
              <a:solidFill>
                <a:schemeClr val="tx1"/>
              </a:solidFill>
              <a:latin typeface="Arial" panose="020B0604020202020204" pitchFamily="34" charset="0"/>
              <a:cs typeface="Arial" panose="020B0604020202020204" pitchFamily="34" charset="0"/>
            </a:rPr>
            <a:t>.</a:t>
          </a:r>
          <a:endParaRPr lang="en-US" sz="1600" kern="1200" dirty="0">
            <a:solidFill>
              <a:schemeClr val="tx1"/>
            </a:solidFill>
            <a:latin typeface="Arial" panose="020B0604020202020204" pitchFamily="34" charset="0"/>
            <a:cs typeface="Arial" panose="020B0604020202020204" pitchFamily="34" charset="0"/>
          </a:endParaRPr>
        </a:p>
      </dsp:txBody>
      <dsp:txXfrm>
        <a:off x="3561264" y="596774"/>
        <a:ext cx="1400896" cy="4409723"/>
      </dsp:txXfrm>
    </dsp:sp>
    <dsp:sp modelId="{80F6D6AB-91F9-49D1-9CF6-C62E5E6683C5}">
      <dsp:nvSpPr>
        <dsp:cNvPr id="0" name=""/>
        <dsp:cNvSpPr/>
      </dsp:nvSpPr>
      <dsp:spPr>
        <a:xfrm>
          <a:off x="5711231" y="1230096"/>
          <a:ext cx="1400896" cy="3776401"/>
        </a:xfrm>
        <a:prstGeom prst="rect">
          <a:avLst/>
        </a:prstGeom>
        <a:solidFill>
          <a:schemeClr val="accent5">
            <a:lumMod val="20000"/>
            <a:lumOff val="80000"/>
            <a:alpha val="90000"/>
          </a:schemeClr>
        </a:solid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err="1" smtClean="0">
              <a:solidFill>
                <a:schemeClr val="tx1"/>
              </a:solidFill>
              <a:latin typeface="Arial" panose="020B0604020202020204" pitchFamily="34" charset="0"/>
              <a:cs typeface="Arial" panose="020B0604020202020204" pitchFamily="34" charset="0"/>
            </a:rPr>
            <a:t>Các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tỉnh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thành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Hội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có</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thể</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liên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lạc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trực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tiếp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với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các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tỉnh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thành</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liên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quan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hoặc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nếu</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cần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sư</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hỗ</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trợ</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trên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toàn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quốc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thì</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gửi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yêu</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cầu</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về</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Phòng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Tìm</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kiếm</a:t>
          </a:r>
          <a:r>
            <a:rPr lang="en-US" sz="1600" kern="1200" dirty="0" smtClean="0">
              <a:solidFill>
                <a:schemeClr val="tx1"/>
              </a:solidFill>
              <a:latin typeface="Arial" panose="020B0604020202020204" pitchFamily="34" charset="0"/>
              <a:cs typeface="Arial" panose="020B0604020202020204" pitchFamily="34" charset="0"/>
            </a:rPr>
            <a:t> tin </a:t>
          </a:r>
          <a:r>
            <a:rPr lang="en-US" sz="1600" kern="1200" dirty="0" err="1" smtClean="0">
              <a:solidFill>
                <a:schemeClr val="tx1"/>
              </a:solidFill>
              <a:latin typeface="Arial" panose="020B0604020202020204" pitchFamily="34" charset="0"/>
              <a:cs typeface="Arial" panose="020B0604020202020204" pitchFamily="34" charset="0"/>
            </a:rPr>
            <a:t>tức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thân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nhân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Trung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ương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Hội</a:t>
          </a:r>
          <a:r>
            <a:rPr lang="en-US" sz="1600" kern="1200" dirty="0" smtClean="0">
              <a:solidFill>
                <a:schemeClr val="tx1"/>
              </a:solidFill>
              <a:latin typeface="Arial" panose="020B0604020202020204" pitchFamily="34" charset="0"/>
              <a:cs typeface="Arial" panose="020B0604020202020204" pitchFamily="34" charset="0"/>
            </a:rPr>
            <a:t>.</a:t>
          </a:r>
          <a:endParaRPr lang="en-US" sz="1600" kern="1200" dirty="0">
            <a:solidFill>
              <a:schemeClr val="tx1"/>
            </a:solidFill>
            <a:latin typeface="Arial" panose="020B0604020202020204" pitchFamily="34" charset="0"/>
            <a:cs typeface="Arial" panose="020B0604020202020204" pitchFamily="34" charset="0"/>
          </a:endParaRPr>
        </a:p>
      </dsp:txBody>
      <dsp:txXfrm>
        <a:off x="5711231" y="1230096"/>
        <a:ext cx="1400896" cy="3776401"/>
      </dsp:txXfrm>
    </dsp:sp>
    <dsp:sp modelId="{FC28D073-35AC-453A-B9A6-B74E4B2BA708}">
      <dsp:nvSpPr>
        <dsp:cNvPr id="0" name=""/>
        <dsp:cNvSpPr/>
      </dsp:nvSpPr>
      <dsp:spPr>
        <a:xfrm>
          <a:off x="7817209" y="1850401"/>
          <a:ext cx="1400896" cy="3134568"/>
        </a:xfrm>
        <a:prstGeom prst="rect">
          <a:avLst/>
        </a:prstGeom>
        <a:solidFill>
          <a:schemeClr val="accent5">
            <a:lumMod val="20000"/>
            <a:lumOff val="80000"/>
            <a:alpha val="90000"/>
          </a:schemeClr>
        </a:solid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lvl="0" algn="l" defTabSz="711200">
            <a:lnSpc>
              <a:spcPct val="90000"/>
            </a:lnSpc>
            <a:spcBef>
              <a:spcPct val="0"/>
            </a:spcBef>
            <a:spcAft>
              <a:spcPct val="35000"/>
            </a:spcAft>
          </a:pPr>
          <a:r>
            <a:rPr lang="en-US" sz="1600" kern="1200" dirty="0" err="1" smtClean="0">
              <a:solidFill>
                <a:schemeClr val="tx1"/>
              </a:solidFill>
              <a:latin typeface="Arial" panose="020B0604020202020204" pitchFamily="34" charset="0"/>
              <a:cs typeface="Arial" panose="020B0604020202020204" pitchFamily="34" charset="0"/>
            </a:rPr>
            <a:t>Gửi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báo</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cáo</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kết</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quả</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tìm</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kiếm</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và</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bảng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thống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kê</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mỗi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năm</a:t>
          </a:r>
          <a:r>
            <a:rPr lang="en-US" sz="1600" kern="1200" dirty="0" smtClean="0">
              <a:solidFill>
                <a:schemeClr val="tx1"/>
              </a:solidFill>
              <a:latin typeface="Arial" panose="020B0604020202020204" pitchFamily="34" charset="0"/>
              <a:cs typeface="Arial" panose="020B0604020202020204" pitchFamily="34" charset="0"/>
            </a:rPr>
            <a:t>/1 </a:t>
          </a:r>
          <a:r>
            <a:rPr lang="en-US" sz="1600" kern="1200" dirty="0" err="1" smtClean="0">
              <a:solidFill>
                <a:schemeClr val="tx1"/>
              </a:solidFill>
              <a:latin typeface="Arial" panose="020B0604020202020204" pitchFamily="34" charset="0"/>
              <a:cs typeface="Arial" panose="020B0604020202020204" pitchFamily="34" charset="0"/>
            </a:rPr>
            <a:t>lần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kèm</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theo</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ghi</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chú</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những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trường</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hợp</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đặc</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biệt</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để</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tiện</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tra</a:t>
          </a:r>
          <a:r>
            <a:rPr lang="en-US" sz="1600" kern="1200" dirty="0" smtClean="0">
              <a:solidFill>
                <a:schemeClr val="tx1"/>
              </a:solidFill>
              <a:latin typeface="Arial" panose="020B0604020202020204" pitchFamily="34" charset="0"/>
              <a:cs typeface="Arial" panose="020B0604020202020204" pitchFamily="34" charset="0"/>
            </a:rPr>
            <a:t> </a:t>
          </a:r>
          <a:r>
            <a:rPr lang="en-US" sz="1600" kern="1200" dirty="0" err="1" smtClean="0">
              <a:solidFill>
                <a:schemeClr val="tx1"/>
              </a:solidFill>
              <a:latin typeface="Arial" panose="020B0604020202020204" pitchFamily="34" charset="0"/>
              <a:cs typeface="Arial" panose="020B0604020202020204" pitchFamily="34" charset="0"/>
            </a:rPr>
            <a:t>cứu</a:t>
          </a:r>
          <a:r>
            <a:rPr lang="en-US" sz="1600" kern="1200" dirty="0" smtClean="0">
              <a:solidFill>
                <a:schemeClr val="tx1"/>
              </a:solidFill>
              <a:latin typeface="Arial" panose="020B0604020202020204" pitchFamily="34" charset="0"/>
              <a:cs typeface="Arial" panose="020B0604020202020204" pitchFamily="34" charset="0"/>
            </a:rPr>
            <a:t>.</a:t>
          </a:r>
          <a:endParaRPr lang="en-US" sz="1600" kern="1200" dirty="0">
            <a:solidFill>
              <a:schemeClr val="tx1"/>
            </a:solidFill>
            <a:latin typeface="Arial" panose="020B0604020202020204" pitchFamily="34" charset="0"/>
            <a:cs typeface="Arial" panose="020B0604020202020204" pitchFamily="34" charset="0"/>
          </a:endParaRPr>
        </a:p>
      </dsp:txBody>
      <dsp:txXfrm>
        <a:off x="7817209" y="1850401"/>
        <a:ext cx="1400896" cy="31345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31A65D-697D-427B-B451-A5C524805D63}">
      <dsp:nvSpPr>
        <dsp:cNvPr id="0" name=""/>
        <dsp:cNvSpPr/>
      </dsp:nvSpPr>
      <dsp:spPr>
        <a:xfrm>
          <a:off x="3191814" y="2215725"/>
          <a:ext cx="2870041" cy="2870041"/>
        </a:xfrm>
        <a:prstGeom prst="ellipse">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Thực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hiện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đúng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quy</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định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của</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Quyết</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định</a:t>
          </a:r>
          <a:r>
            <a:rPr lang="en-US" sz="1500" kern="1200" dirty="0" smtClean="0">
              <a:latin typeface="Arial" panose="020B0604020202020204" pitchFamily="34" charset="0"/>
              <a:cs typeface="Arial" panose="020B0604020202020204" pitchFamily="34" charset="0"/>
            </a:rPr>
            <a:t> 03/CT</a:t>
          </a:r>
          <a:endParaRPr lang="en-US" sz="1500" kern="1200" dirty="0">
            <a:latin typeface="Arial" panose="020B0604020202020204" pitchFamily="34" charset="0"/>
            <a:cs typeface="Arial" panose="020B0604020202020204" pitchFamily="34" charset="0"/>
          </a:endParaRPr>
        </a:p>
      </dsp:txBody>
      <dsp:txXfrm>
        <a:off x="3612122" y="2636033"/>
        <a:ext cx="2029425" cy="2029425"/>
      </dsp:txXfrm>
    </dsp:sp>
    <dsp:sp modelId="{CC2E6A36-1359-455D-B48E-3365E58FCE1F}">
      <dsp:nvSpPr>
        <dsp:cNvPr id="0" name=""/>
        <dsp:cNvSpPr/>
      </dsp:nvSpPr>
      <dsp:spPr>
        <a:xfrm rot="12900000">
          <a:off x="1236833" y="1677989"/>
          <a:ext cx="2313395" cy="817961"/>
        </a:xfrm>
        <a:prstGeom prst="lef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5CA6DF6D-0279-4B28-97F6-142E4AD2EFB3}">
      <dsp:nvSpPr>
        <dsp:cNvPr id="0" name=""/>
        <dsp:cNvSpPr/>
      </dsp:nvSpPr>
      <dsp:spPr>
        <a:xfrm>
          <a:off x="-77719" y="332900"/>
          <a:ext cx="3047480" cy="2181231"/>
        </a:xfrm>
        <a:prstGeom prst="roundRect">
          <a:avLst>
            <a:gd name="adj" fmla="val 10000"/>
          </a:avLst>
        </a:prstGeom>
        <a:solidFill>
          <a:schemeClr val="bg2">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8575" tIns="28575" rIns="28575" bIns="28575" numCol="1" spcCol="1270" anchor="ctr" anchorCtr="0">
          <a:noAutofit/>
        </a:bodyPr>
        <a:lstStyle/>
        <a:p>
          <a:pPr lvl="0" algn="ctr"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Tiến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hành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tìm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kiếm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nhưng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phải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đảm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bảo</a:t>
          </a:r>
          <a:r>
            <a:rPr lang="en-US" sz="1500" kern="1200" dirty="0" smtClean="0">
              <a:latin typeface="Arial" panose="020B0604020202020204" pitchFamily="34" charset="0"/>
              <a:cs typeface="Arial" panose="020B0604020202020204" pitchFamily="34" charset="0"/>
            </a:rPr>
            <a:t> an </a:t>
          </a:r>
          <a:r>
            <a:rPr lang="en-US" sz="1500" kern="1200" dirty="0" err="1" smtClean="0">
              <a:latin typeface="Arial" panose="020B0604020202020204" pitchFamily="34" charset="0"/>
              <a:cs typeface="Arial" panose="020B0604020202020204" pitchFamily="34" charset="0"/>
            </a:rPr>
            <a:t>ninh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quốc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gia</a:t>
          </a:r>
          <a:endParaRPr lang="en-US" sz="1500" kern="1200" dirty="0">
            <a:latin typeface="Arial" panose="020B0604020202020204" pitchFamily="34" charset="0"/>
            <a:cs typeface="Arial" panose="020B0604020202020204" pitchFamily="34" charset="0"/>
          </a:endParaRPr>
        </a:p>
      </dsp:txBody>
      <dsp:txXfrm>
        <a:off x="-13833" y="396786"/>
        <a:ext cx="2919708" cy="2053459"/>
      </dsp:txXfrm>
    </dsp:sp>
    <dsp:sp modelId="{ED3EC3DB-174E-451A-A686-6AD08CA48134}">
      <dsp:nvSpPr>
        <dsp:cNvPr id="0" name=""/>
        <dsp:cNvSpPr/>
      </dsp:nvSpPr>
      <dsp:spPr>
        <a:xfrm rot="19500000">
          <a:off x="5703441" y="1677989"/>
          <a:ext cx="2313395" cy="817961"/>
        </a:xfrm>
        <a:prstGeom prst="leftArrow">
          <a:avLst>
            <a:gd name="adj1" fmla="val 60000"/>
            <a:gd name="adj2" fmla="val 50000"/>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A2E5F9B8-9331-4D22-BB34-195C0685F57C}">
      <dsp:nvSpPr>
        <dsp:cNvPr id="0" name=""/>
        <dsp:cNvSpPr/>
      </dsp:nvSpPr>
      <dsp:spPr>
        <a:xfrm>
          <a:off x="6444380" y="332900"/>
          <a:ext cx="2726539" cy="2181231"/>
        </a:xfrm>
        <a:prstGeom prst="roundRect">
          <a:avLst>
            <a:gd name="adj" fmla="val 10000"/>
          </a:avLst>
        </a:prstGeom>
        <a:solidFill>
          <a:schemeClr val="bg2">
            <a:lumMod val="75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8575" tIns="28575" rIns="28575" bIns="28575" numCol="1" spcCol="1270" anchor="ctr" anchorCtr="0">
          <a:noAutofit/>
        </a:bodyPr>
        <a:lstStyle/>
        <a:p>
          <a:pPr lvl="0" algn="ctr"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Thường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xuyên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phối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hợp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với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cơ</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quan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liên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quan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Bộ</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Ngoại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giao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Bộ</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Quốc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phòng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Bộ</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Công</a:t>
          </a:r>
          <a:r>
            <a:rPr lang="en-US" sz="1500" kern="1200" dirty="0" smtClean="0">
              <a:latin typeface="Arial" panose="020B0604020202020204" pitchFamily="34" charset="0"/>
              <a:cs typeface="Arial" panose="020B0604020202020204" pitchFamily="34" charset="0"/>
            </a:rPr>
            <a:t> An, </a:t>
          </a:r>
          <a:r>
            <a:rPr lang="en-US" sz="1500" kern="1200" dirty="0" err="1" smtClean="0">
              <a:latin typeface="Arial" panose="020B0604020202020204" pitchFamily="34" charset="0"/>
              <a:cs typeface="Arial" panose="020B0604020202020204" pitchFamily="34" charset="0"/>
            </a:rPr>
            <a:t>chính</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quyền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cấp</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Đảm</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bảo</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đúng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đối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tượng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đủ</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tiêu</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chuẩn</a:t>
          </a:r>
          <a:r>
            <a:rPr lang="en-US" sz="1500" i="1" kern="1200" dirty="0" smtClean="0">
              <a:latin typeface="Arial" panose="020B0604020202020204" pitchFamily="34" charset="0"/>
              <a:cs typeface="Arial" panose="020B0604020202020204" pitchFamily="34" charset="0"/>
            </a:rPr>
            <a:t>.</a:t>
          </a:r>
          <a:endParaRPr lang="en-US" sz="1500" kern="1200" dirty="0">
            <a:latin typeface="Arial" panose="020B0604020202020204" pitchFamily="34" charset="0"/>
            <a:cs typeface="Arial" panose="020B0604020202020204" pitchFamily="34" charset="0"/>
          </a:endParaRPr>
        </a:p>
      </dsp:txBody>
      <dsp:txXfrm>
        <a:off x="6508266" y="396786"/>
        <a:ext cx="2598767" cy="2053459"/>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BlockDescendingList">
  <dgm:title val=""/>
  <dgm:desc val=""/>
  <dgm:catLst>
    <dgm:cat type="list" pri="185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13" srcId="10" destId="11" srcOrd="0" destOrd="0"/>
        <dgm:cxn modelId="14" srcId="10" destId="12" srcOrd="0" destOrd="0"/>
        <dgm:cxn modelId="50" srcId="0" destId="20" srcOrd="1" destOrd="0"/>
        <dgm:cxn modelId="23" srcId="20" destId="21" srcOrd="0" destOrd="0"/>
        <dgm:cxn modelId="24" srcId="20" destId="22" srcOrd="0" destOrd="0"/>
        <dgm:cxn modelId="60" srcId="0" destId="30" srcOrd="2" destOrd="0"/>
        <dgm:cxn modelId="33" srcId="30" destId="31" srcOrd="0" destOrd="0"/>
        <dgm:cxn modelId="34" srcId="30" destId="32"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70">
          <dgm:prSet phldr="1"/>
        </dgm:pt>
      </dgm:ptLst>
      <dgm:cxnLst>
        <dgm:cxn modelId="40" srcId="0" destId="10" srcOrd="0" destOrd="0"/>
        <dgm:cxn modelId="50" srcId="0" destId="20" srcOrd="1" destOrd="0"/>
        <dgm:cxn modelId="60" srcId="0" destId="30" srcOrd="2" destOrd="0"/>
        <dgm:cxn modelId="80" srcId="0" destId="7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axis="ch" ptType="node" func="cnt" op="equ" val="1">
        <dgm:alg type="composite">
          <dgm:param type="ar" val="0.5516"/>
        </dgm:alg>
        <dgm:choose name="Name3">
          <dgm:if name="Name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if>
          <dgm:else name="Name5">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else>
        </dgm:choose>
      </dgm:if>
      <dgm:if name="Name6" axis="ch" ptType="node" func="cnt" op="equ" val="2">
        <dgm:alg type="composite">
          <dgm:param type="ar" val="0.9804"/>
        </dgm:alg>
        <dgm:choose name="Name7">
          <dgm:if name="Name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2" refType="w" fact="0.4393"/>
              <dgm:constr type="t" for="ch" forName="accentShape_2" refType="h" fact="0.1192"/>
              <dgm:constr type="w" for="ch" forName="accentShape_2" refType="w" fact="0.4021"/>
              <dgm:constr type="h" for="ch" forName="accentShape_2" refType="h" fact="0.876"/>
              <dgm:constr type="l" for="ch" forName="accentShape_1" refType="w" fact="0"/>
              <dgm:constr type="t" for="ch" forName="accentShape_1" refType="h" fact="0"/>
              <dgm:constr type="w" for="ch" forName="accentShape_1" refType="w" fact="0.4021"/>
              <dgm:constr type="h" for="ch" forName="accentShape_1" refType="h" fact="0.9952"/>
              <dgm:constr type="l" for="ch" forName="parentText_1" refType="w" fact="0.2946"/>
              <dgm:constr type="t" for="ch" forName="parentText_1" refType="h" fact="0"/>
              <dgm:constr type="w" for="ch" forName="parentText_1" refType="w" refFor="ch" refForName="accentShape_1" fact="0.26"/>
              <dgm:constr type="h" for="ch" forName="parentText_1" refType="h" fact="0.78"/>
              <dgm:constr type="l" for="ch" forName="parentText_2" refType="w" fact="0.7339"/>
              <dgm:constr type="t" for="ch" forName="parentText_2" refType="h" fact="0.1192"/>
              <dgm:constr type="w" for="ch" forName="parentText_2" refType="w" refFor="ch" refForName="accentShape_1" fact="0.26"/>
              <dgm:constr type="h" for="ch" forName="parentText_2"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4393"/>
              <dgm:constr type="t" for="ch" forName="childText_2" refType="h" fact="0.1192"/>
              <dgm:constr type="w" for="ch" forName="childText_2" refType="w" refFor="ch" refForName="accentShape_2" fact="0.71"/>
              <dgm:constr type="h" for="ch" forName="childText_2" refType="h" fact="0.8808"/>
            </dgm:constrLst>
          </dgm:if>
          <dgm:else name="Name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1" refType="w" fact="0.4393"/>
              <dgm:constr type="t" for="ch" forName="accentShape_2" refType="h" fact="0.1192"/>
              <dgm:constr type="w" for="ch" forName="accentShape_2" refType="w" fact="0.4021"/>
              <dgm:constr type="h" for="ch" forName="accentShape_2" refType="h" fact="0.876"/>
              <dgm:constr type="l" for="ch" forName="accentShape_2" refType="w" fact="0"/>
              <dgm:constr type="t" for="ch" forName="accentShape_1" refType="h" fact="0"/>
              <dgm:constr type="w" for="ch" forName="accentShape_1" refType="w" fact="0.4021"/>
              <dgm:constr type="h" for="ch" forName="accentShape_1" refType="h" fact="0.9952"/>
              <dgm:constr type="l" for="ch" forName="parentText_2" refType="w" fact="0.2946"/>
              <dgm:constr type="t" for="ch" forName="parentText_1" refType="h" fact="0"/>
              <dgm:constr type="w" for="ch" forName="parentText_1" refType="w" refFor="ch" refForName="accentShape_1" fact="0.26"/>
              <dgm:constr type="h" for="ch" forName="parentText_1" refType="h" fact="0.78"/>
              <dgm:constr type="l" for="ch" forName="parentText_1" refType="w" fact="0.7339"/>
              <dgm:constr type="t" for="ch" forName="parentText_2" refType="h" fact="0.1192"/>
              <dgm:constr type="w" for="ch" forName="parentText_2" refType="w" refFor="ch" refForName="accentShape_1" fact="0.26"/>
              <dgm:constr type="h" for="ch" forName="parentText_2" refType="h" fact="0.78"/>
              <dgm:constr type="l" for="ch" forName="childText_2" refType="w" fact="0"/>
              <dgm:constr type="t" for="ch" forName="childText_1" refType="h" fact="0"/>
              <dgm:constr type="w" for="ch" forName="childText_1" refType="w" refFor="ch" refForName="accentShape_1" fact="0.71"/>
              <dgm:constr type="h" for="ch" forName="childText_1" refType="h"/>
              <dgm:constr type="l" for="ch" forName="childText_1" refType="w" fact="0.4393"/>
              <dgm:constr type="t" for="ch" forName="childText_2" refType="h" fact="0.1192"/>
              <dgm:constr type="w" for="ch" forName="childText_2" refType="w" refFor="ch" refForName="accentShape_2" fact="0.71"/>
              <dgm:constr type="h" for="ch" forName="childText_2" refType="h" fact="0.8808"/>
            </dgm:constrLst>
          </dgm:else>
        </dgm:choose>
      </dgm:if>
      <dgm:if name="Name10" axis="ch" ptType="node" func="cnt" op="equ" val="3">
        <dgm:alg type="composite">
          <dgm:param type="ar" val="1.4097"/>
        </dgm:alg>
        <dgm:choose name="Name11">
          <dgm:if name="Name12"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1"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3" refType="w" fact="0.6101"/>
              <dgm:constr type="t" for="ch" forName="accentShape_3" refType="h" fact="0.2457"/>
              <dgm:constr type="w" for="ch" forName="accentShape_3" refType="w" fact="0.2796"/>
              <dgm:constr type="h" for="ch" forName="accentShape_3" refType="h" fact="0.7499"/>
              <dgm:constr type="l" for="ch" forName="parentText_1"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3" refType="w" fact="0.6101"/>
              <dgm:constr type="t" for="ch" forName="childText_3" refType="h" fact="0.2457"/>
              <dgm:constr type="w" for="ch" forName="childText_3" refType="w" refFor="ch" refForName="accentShape_3" fact="0.71"/>
              <dgm:constr type="h" for="ch" forName="childText_3" refType="h" fact="0.7543"/>
            </dgm:constrLst>
          </dgm:if>
          <dgm:else name="Name13">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3"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1" refType="w" fact="0.6101"/>
              <dgm:constr type="t" for="ch" forName="accentShape_3" refType="h" fact="0.2457"/>
              <dgm:constr type="w" for="ch" forName="accentShape_3" refType="w" fact="0.2796"/>
              <dgm:constr type="h" for="ch" forName="accentShape_3" refType="h" fact="0.7499"/>
              <dgm:constr type="l" for="ch" forName="parentText_3"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1"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3"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1" refType="w" fact="0.6101"/>
              <dgm:constr type="t" for="ch" forName="childText_3" refType="h" fact="0.2457"/>
              <dgm:constr type="w" for="ch" forName="childText_3" refType="w" refFor="ch" refForName="accentShape_3" fact="0.71"/>
              <dgm:constr type="h" for="ch" forName="childText_3" refType="h" fact="0.7543"/>
            </dgm:constrLst>
          </dgm:else>
        </dgm:choose>
      </dgm:if>
      <dgm:if name="Name14" axis="ch" ptType="node" func="cnt" op="equ" val="4">
        <dgm:alg type="composite">
          <dgm:param type="ar" val="1.8305"/>
        </dgm:alg>
        <dgm:choose name="Name15">
          <dgm:if name="Name16"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1" refType="w" fact="0"/>
              <dgm:constr type="t" for="ch" forName="accentShape_1" refType="h" fact="0"/>
              <dgm:constr type="w" for="ch" forName="accentShape_1" refType="w" fact="0.2153"/>
              <dgm:constr type="h" for="ch" forName="accentShape_1" refType="h" fact="0.9952"/>
              <dgm:constr type="l" for="ch" forName="accentShape_2" refType="w" fact="0.2353"/>
              <dgm:constr type="t" for="ch" forName="accentShape_2" refType="h" fact="0.1192"/>
              <dgm:constr type="w" for="ch" forName="accentShape_2" refType="w" fact="0.2153"/>
              <dgm:constr type="h" for="ch" forName="accentShape_2" refType="h" fact="0.876"/>
              <dgm:constr type="l" for="ch" forName="accentShape_3" refType="w" fact="0.4699"/>
              <dgm:constr type="t" for="ch" forName="accentShape_3" refType="h" fact="0.2457"/>
              <dgm:constr type="w" for="ch" forName="accentShape_3" refType="w" fact="0.2153"/>
              <dgm:constr type="h" for="ch" forName="accentShape_3" refType="h" fact="0.7495"/>
              <dgm:constr type="l" for="ch" forName="accentShape_4" refType="w" fact="0.6997"/>
              <dgm:constr type="t" for="ch" forName="accentShape_4" refType="h" fact="0.3696"/>
              <dgm:constr type="w" for="ch" forName="accentShape_4" refType="w" fact="0.2153"/>
              <dgm:constr type="h" for="ch" forName="accentShape_4" refType="h" fact="0.6256"/>
              <dgm:constr type="l" for="ch" forName="parentText_1"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2353"/>
              <dgm:constr type="t" for="ch" forName="childText_2" refType="h" fact="0.1192"/>
              <dgm:constr type="w" for="ch" forName="childText_2" refType="w" refFor="ch" refForName="accentShape_2" fact="0.71"/>
              <dgm:constr type="h" for="ch" forName="childText_2" refType="h" fact="0.8808"/>
              <dgm:constr type="l" for="ch" forName="childText_3" refType="w" fact="0.4699"/>
              <dgm:constr type="t" for="ch" forName="childText_3" refType="h" fact="0.2457"/>
              <dgm:constr type="w" for="ch" forName="childText_3" refType="w" refFor="ch" refForName="accentShape_3" fact="0.71"/>
              <dgm:constr type="h" for="ch" forName="childText_3" refType="h" fact="0.7543"/>
              <dgm:constr type="l" for="ch" forName="childText_4" refType="w" fact="0.6997"/>
              <dgm:constr type="t" for="ch" forName="childText_4" refType="h" fact="0.3696"/>
              <dgm:constr type="w" for="ch" forName="childText_4" refType="w" refFor="ch" refForName="accentShape_4" fact="0.71"/>
              <dgm:constr type="h" for="ch" forName="childText_4" refType="h" fact="0.6261"/>
            </dgm:constrLst>
          </dgm:if>
          <dgm:else name="Name17">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4" refType="w" fact="0"/>
              <dgm:constr type="t" for="ch" forName="accentShape_1" refType="h" fact="0"/>
              <dgm:constr type="w" for="ch" forName="accentShape_1" refType="w" fact="0.2153"/>
              <dgm:constr type="h" for="ch" forName="accentShape_1" refType="h" fact="0.9952"/>
              <dgm:constr type="l" for="ch" forName="accentShape_3" refType="w" fact="0.2353"/>
              <dgm:constr type="t" for="ch" forName="accentShape_2" refType="h" fact="0.1192"/>
              <dgm:constr type="w" for="ch" forName="accentShape_2" refType="w" fact="0.2153"/>
              <dgm:constr type="h" for="ch" forName="accentShape_2" refType="h" fact="0.876"/>
              <dgm:constr type="l" for="ch" forName="accentShape_2" refType="w" fact="0.4699"/>
              <dgm:constr type="t" for="ch" forName="accentShape_3" refType="h" fact="0.2457"/>
              <dgm:constr type="w" for="ch" forName="accentShape_3" refType="w" fact="0.2153"/>
              <dgm:constr type="h" for="ch" forName="accentShape_3" refType="h" fact="0.7495"/>
              <dgm:constr type="l" for="ch" forName="accentShape_1" refType="w" fact="0.6997"/>
              <dgm:constr type="t" for="ch" forName="accentShape_4" refType="h" fact="0.3696"/>
              <dgm:constr type="w" for="ch" forName="accentShape_4" refType="w" fact="0.2153"/>
              <dgm:constr type="h" for="ch" forName="accentShape_4" refType="h" fact="0.6256"/>
              <dgm:constr type="l" for="ch" forName="parentText_4"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3"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2"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1"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4" refType="w" fact="0"/>
              <dgm:constr type="t" for="ch" forName="childText_1" refType="h" fact="0"/>
              <dgm:constr type="w" for="ch" forName="childText_1" refType="w" refFor="ch" refForName="accentShape_1" fact="0.71"/>
              <dgm:constr type="h" for="ch" forName="childText_1" refType="h"/>
              <dgm:constr type="l" for="ch" forName="childText_3" refType="w" fact="0.2353"/>
              <dgm:constr type="t" for="ch" forName="childText_2" refType="h" fact="0.1192"/>
              <dgm:constr type="w" for="ch" forName="childText_2" refType="w" refFor="ch" refForName="accentShape_2" fact="0.71"/>
              <dgm:constr type="h" for="ch" forName="childText_2" refType="h" fact="0.8808"/>
              <dgm:constr type="l" for="ch" forName="childText_2" refType="w" fact="0.4699"/>
              <dgm:constr type="t" for="ch" forName="childText_3" refType="h" fact="0.2457"/>
              <dgm:constr type="w" for="ch" forName="childText_3" refType="w" refFor="ch" refForName="accentShape_3" fact="0.71"/>
              <dgm:constr type="h" for="ch" forName="childText_3" refType="h" fact="0.7543"/>
              <dgm:constr type="l" for="ch" forName="childText_1" refType="w" fact="0.6997"/>
              <dgm:constr type="t" for="ch" forName="childText_4" refType="h" fact="0.3696"/>
              <dgm:constr type="w" for="ch" forName="childText_4" refType="w" refFor="ch" refForName="accentShape_4" fact="0.71"/>
              <dgm:constr type="h" for="ch" forName="childText_4" refType="h" fact="0.6261"/>
            </dgm:constrLst>
          </dgm:else>
        </dgm:choose>
      </dgm:if>
      <dgm:if name="Name18" axis="ch" ptType="node" func="cnt" op="equ" val="5">
        <dgm:alg type="composite">
          <dgm:param type="ar" val="2.0125"/>
        </dgm:alg>
        <dgm:choose name="Name19">
          <dgm:if name="Name20"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1" refType="w" fact="0"/>
              <dgm:constr type="t" for="ch" forName="accentShape_1" refType="h" fact="0"/>
              <dgm:constr type="w" for="ch" forName="accentShape_1" refType="w" fact="0.1759"/>
              <dgm:constr type="h" for="ch" forName="accentShape_1" refType="h" fact="0.9952"/>
              <dgm:constr type="l" for="ch" forName="accentShape_2"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4" refType="w" fact="0.5759"/>
              <dgm:constr type="t" for="ch" forName="accentShape_4" refType="h" fact="0.3739"/>
              <dgm:constr type="w" for="ch" forName="accentShape_4" refType="w" fact="0.1759"/>
              <dgm:constr type="h" for="ch" forName="accentShape_4" refType="h" fact="0.6217"/>
              <dgm:constr type="l" for="ch" forName="accentShape_5" refType="w" fact="0.7679"/>
              <dgm:constr type="t" for="ch" forName="accentShape_5" refType="h" fact="0.5"/>
              <dgm:constr type="w" for="ch" forName="accentShape_5" refType="w" fact="0.1759"/>
              <dgm:constr type="h" for="ch" forName="accentShape_5" refType="h" fact="0.4956"/>
              <dgm:constr type="l" for="ch" forName="parentText_1"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5"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4" refType="w" fact="0.5759"/>
              <dgm:constr type="t" for="ch" forName="childText_4" refType="h" fact="0.3739"/>
              <dgm:constr type="w" for="ch" forName="childText_4" refType="w" refFor="ch" refForName="accentShape_4" fact="0.71"/>
              <dgm:constr type="h" for="ch" forName="childText_4" refType="h" fact="0.6217"/>
              <dgm:constr type="l" for="ch" forName="childText_5" refType="w" fact="0.7679"/>
              <dgm:constr type="t" for="ch" forName="childText_5" refType="h" fact="0.5001"/>
              <dgm:constr type="w" for="ch" forName="childText_5" refType="w" refFor="ch" refForName="accentShape_5" fact="0.71"/>
              <dgm:constr type="h" for="ch" forName="childText_5" refType="h" fact="0.4956"/>
            </dgm:constrLst>
          </dgm:if>
          <dgm:else name="Name21">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5" refType="w" fact="0"/>
              <dgm:constr type="t" for="ch" forName="accentShape_1" refType="h" fact="0"/>
              <dgm:constr type="w" for="ch" forName="accentShape_1" refType="w" fact="0.1759"/>
              <dgm:constr type="h" for="ch" forName="accentShape_1" refType="h" fact="0.9952"/>
              <dgm:constr type="l" for="ch" forName="accentShape_4"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2" refType="w" fact="0.5759"/>
              <dgm:constr type="t" for="ch" forName="accentShape_4" refType="h" fact="0.3739"/>
              <dgm:constr type="w" for="ch" forName="accentShape_4" refType="w" fact="0.1759"/>
              <dgm:constr type="h" for="ch" forName="accentShape_4" refType="h" fact="0.6217"/>
              <dgm:constr type="l" for="ch" forName="accentShape_1" refType="w" fact="0.7679"/>
              <dgm:constr type="t" for="ch" forName="accentShape_5" refType="h" fact="0.5"/>
              <dgm:constr type="w" for="ch" forName="accentShape_5" refType="w" fact="0.1759"/>
              <dgm:constr type="h" for="ch" forName="accentShape_5" refType="h" fact="0.4956"/>
              <dgm:constr type="l" for="ch" forName="parentText_5"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4"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2"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1"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5" refType="w" fact="0"/>
              <dgm:constr type="t" for="ch" forName="childText_1" refType="h" fact="0"/>
              <dgm:constr type="w" for="ch" forName="childText_1" refType="w" refFor="ch" refForName="accentShape_1" fact="0.71"/>
              <dgm:constr type="h" for="ch" forName="childText_1" refType="h"/>
              <dgm:constr type="l" for="ch" forName="childText_4"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2" refType="w" fact="0.5759"/>
              <dgm:constr type="t" for="ch" forName="childText_4" refType="h" fact="0.3739"/>
              <dgm:constr type="w" for="ch" forName="childText_4" refType="w" refFor="ch" refForName="accentShape_4" fact="0.71"/>
              <dgm:constr type="h" for="ch" forName="childText_4" refType="h" fact="0.6261"/>
              <dgm:constr type="l" for="ch" forName="childText_1" refType="w" fact="0.7679"/>
              <dgm:constr type="t" for="ch" forName="childText_5" refType="h" fact="0.5001"/>
              <dgm:constr type="w" for="ch" forName="childText_5" refType="w" refFor="ch" refForName="accentShape_5" fact="0.71"/>
              <dgm:constr type="h" for="ch" forName="childText_5" refType="h" fact="0.4999"/>
            </dgm:constrLst>
          </dgm:else>
        </dgm:choose>
      </dgm:if>
      <dgm:if name="Name22" axis="ch" ptType="node" func="cnt" op="equ" val="6">
        <dgm:alg type="composite">
          <dgm:param type="ar" val="2.4006"/>
        </dgm:alg>
        <dgm:shape xmlns:r="http://schemas.openxmlformats.org/officeDocument/2006/relationships" r:blip="">
          <dgm:adjLst/>
        </dgm:shape>
        <dgm:choose name="Name23">
          <dgm:if name="Name2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1" refType="w" fact="0"/>
              <dgm:constr type="t" for="ch" forName="accentShape_1" refType="h" fact="0"/>
              <dgm:constr type="w" for="ch" forName="accentShape_1" refType="w" fact="0.1473"/>
              <dgm:constr type="h" for="ch" forName="accentShape_1" refType="h"/>
              <dgm:constr type="l" for="ch" forName="accentShape_2" refType="w" fact="0.1608"/>
              <dgm:constr type="t" for="ch" forName="accentShape_2" refType="h" fact="0.1"/>
              <dgm:constr type="w" for="ch" forName="accentShape_2" refType="w" fact="0.1473"/>
              <dgm:constr type="h" for="ch" forName="accentShape_2" refType="h" fact="0.9"/>
              <dgm:constr type="l" for="ch" forName="accentShape_3" refType="w" fact="0.3216"/>
              <dgm:constr type="t" for="ch" forName="accentShape_3" refType="h" fact="0.2"/>
              <dgm:constr type="w" for="ch" forName="accentShape_3" refType="w" fact="0.1473"/>
              <dgm:constr type="h" for="ch" forName="accentShape_3" refType="h" fact="0.8"/>
              <dgm:constr type="l" for="ch" forName="accentShape_4" refType="w" fact="0.4824"/>
              <dgm:constr type="t" for="ch" forName="accentShape_4" refType="h" fact="0.3"/>
              <dgm:constr type="w" for="ch" forName="accentShape_4" refType="w" fact="0.1473"/>
              <dgm:constr type="h" for="ch" forName="accentShape_4" refType="h" fact="0.7"/>
              <dgm:constr type="l" for="ch" forName="accentShape_5" refType="w" fact="0.6432"/>
              <dgm:constr type="t" for="ch" forName="accentShape_5" refType="h" fact="0.4"/>
              <dgm:constr type="w" for="ch" forName="accentShape_5" refType="w" fact="0.1473"/>
              <dgm:constr type="h" for="ch" forName="accentShape_5" refType="h" fact="0.6"/>
              <dgm:constr type="l" for="ch" forName="accentShape_6" refType="w" fact="0.8056"/>
              <dgm:constr type="t" for="ch" forName="accentShape_6" refType="h" fact="0.5"/>
              <dgm:constr type="w" for="ch" forName="accentShape_6" refType="w" fact="0.1473"/>
              <dgm:constr type="h" for="ch" forName="accentShape_6" refType="h" fact="0.5"/>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3"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4"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5"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6"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1"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3"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4"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5"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6" refType="w" fact="0.9101"/>
              <dgm:constr type="t" for="ch" forName="parentText_6" refType="h" fact="0.5"/>
              <dgm:constr type="w" for="ch" forName="parentText_6" refType="w" refFor="ch" refForName="accentShape_6" fact="0.26"/>
              <dgm:constr type="h" for="ch" forName="parentText_6" refType="h" refFor="ch" refForName="accentShape_6" fact="0.9"/>
            </dgm:constrLst>
          </dgm:if>
          <dgm:else name="Name25">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6" refType="w" fact="0"/>
              <dgm:constr type="t" for="ch" forName="accentShape_1" refType="h" fact="0"/>
              <dgm:constr type="w" for="ch" forName="accentShape_1" refType="w" fact="0.1473"/>
              <dgm:constr type="h" for="ch" forName="accentShape_1" refType="h"/>
              <dgm:constr type="l" for="ch" forName="accentShape_5" refType="w" fact="0.1608"/>
              <dgm:constr type="t" for="ch" forName="accentShape_2" refType="h" fact="0.1"/>
              <dgm:constr type="w" for="ch" forName="accentShape_2" refType="w" fact="0.1473"/>
              <dgm:constr type="h" for="ch" forName="accentShape_2" refType="h" fact="0.9"/>
              <dgm:constr type="l" for="ch" forName="accentShape_4" refType="w" fact="0.3216"/>
              <dgm:constr type="t" for="ch" forName="accentShape_3" refType="h" fact="0.2"/>
              <dgm:constr type="w" for="ch" forName="accentShape_3" refType="w" fact="0.1473"/>
              <dgm:constr type="h" for="ch" forName="accentShape_3" refType="h" fact="0.8"/>
              <dgm:constr type="l" for="ch" forName="accentShape_3" refType="w" fact="0.4824"/>
              <dgm:constr type="t" for="ch" forName="accentShape_4" refType="h" fact="0.3"/>
              <dgm:constr type="w" for="ch" forName="accentShape_4" refType="w" fact="0.1473"/>
              <dgm:constr type="h" for="ch" forName="accentShape_4" refType="h" fact="0.7"/>
              <dgm:constr type="l" for="ch" forName="accentShape_2" refType="w" fact="0.6432"/>
              <dgm:constr type="t" for="ch" forName="accentShape_5" refType="h" fact="0.4"/>
              <dgm:constr type="w" for="ch" forName="accentShape_5" refType="w" fact="0.1473"/>
              <dgm:constr type="h" for="ch" forName="accentShape_5" refType="h" fact="0.6"/>
              <dgm:constr type="l" for="ch" forName="accentShape_1" refType="w" fact="0.8056"/>
              <dgm:constr type="t" for="ch" forName="accentShape_6" refType="h" fact="0.5"/>
              <dgm:constr type="w" for="ch" forName="accentShape_6" refType="w" fact="0.1473"/>
              <dgm:constr type="h" for="ch" forName="accentShape_6" refType="h" fact="0.5"/>
              <dgm:constr type="l" for="ch" forName="childText_6"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5"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4"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3"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2"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1"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6"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5"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4"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3"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2"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1" refType="w" fact="0.9101"/>
              <dgm:constr type="t" for="ch" forName="parentText_6" refType="h" fact="0.5"/>
              <dgm:constr type="w" for="ch" forName="parentText_6" refType="w" refFor="ch" refForName="accentShape_6" fact="0.26"/>
              <dgm:constr type="h" for="ch" forName="parentText_6" refType="h" refFor="ch" refForName="accentShape_6" fact="0.9"/>
            </dgm:constrLst>
          </dgm:else>
        </dgm:choose>
      </dgm:if>
      <dgm:else name="Name26">
        <dgm:alg type="composite">
          <dgm:param type="ar" val="2.7874"/>
        </dgm:alg>
        <dgm:shape xmlns:r="http://schemas.openxmlformats.org/officeDocument/2006/relationships" r:blip="">
          <dgm:adjLst/>
        </dgm:shape>
        <dgm:choose name="Name27">
          <dgm:if name="Name2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1" refType="w" fact="0"/>
              <dgm:constr type="t" for="ch" forName="accentShape_1" refType="h" fact="0"/>
              <dgm:constr type="w" for="ch" forName="accentShape_1" refType="w" fact="0.1269"/>
              <dgm:constr type="h" for="ch" forName="accentShape_1" refType="h"/>
              <dgm:constr type="l" for="ch" forName="accentShape_2" refType="w" fact="0.1385"/>
              <dgm:constr type="t" for="ch" forName="accentShape_2" refType="h" fact="0.0833"/>
              <dgm:constr type="w" for="ch" forName="accentShape_2" refType="w" fact="0.1269"/>
              <dgm:constr type="h" for="ch" forName="accentShape_2" refType="h" fact="0.9165"/>
              <dgm:constr type="l" for="ch" forName="accentShape_3"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5" refType="w" fact="0.5539"/>
              <dgm:constr type="t" for="ch" forName="accentShape_5" refType="h" fact="0.3332"/>
              <dgm:constr type="w" for="ch" forName="accentShape_5" refType="w" fact="0.1269"/>
              <dgm:constr type="h" for="ch" forName="accentShape_5" refType="h" fact="0.6666"/>
              <dgm:constr type="l" for="ch" forName="accentShape_6" refType="w" fact="0.6938"/>
              <dgm:constr type="t" for="ch" forName="accentShape_6" refType="h" fact="0.4165"/>
              <dgm:constr type="w" for="ch" forName="accentShape_6" refType="w" fact="0.1269"/>
              <dgm:constr type="h" for="ch" forName="accentShape_6" refType="h" fact="0.5833"/>
              <dgm:constr type="l" for="ch" forName="accentShape_7" refType="w" fact="0.8326"/>
              <dgm:constr type="t" for="ch" forName="accentShape_7" refType="h" fact="0.5"/>
              <dgm:constr type="w" for="ch" forName="accentShape_7" refType="w" fact="0.1269"/>
              <dgm:constr type="h" for="ch" forName="accentShape_7" refType="h" fact="0.5"/>
              <dgm:constr type="l" for="ch" forName="parentText_1"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3"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5"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6"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7"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3"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5"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6"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7" refType="w" fact="0.8326"/>
              <dgm:constr type="t" for="ch" forName="childText_7" refType="h" fact="0.5"/>
              <dgm:constr type="w" for="ch" forName="childText_7" refType="w" refFor="ch" refForName="accentShape_7" fact="0.7"/>
              <dgm:constr type="h" for="ch" forName="childText_7" refType="h" refFor="ch" refForName="accentShape_7"/>
            </dgm:constrLst>
          </dgm:if>
          <dgm:else name="Name2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7" refType="w" fact="0"/>
              <dgm:constr type="t" for="ch" forName="accentShape_1" refType="h" fact="0"/>
              <dgm:constr type="w" for="ch" forName="accentShape_1" refType="w" fact="0.1269"/>
              <dgm:constr type="h" for="ch" forName="accentShape_1" refType="h"/>
              <dgm:constr type="l" for="ch" forName="accentShape_6" refType="w" fact="0.1385"/>
              <dgm:constr type="t" for="ch" forName="accentShape_2" refType="h" fact="0.0833"/>
              <dgm:constr type="w" for="ch" forName="accentShape_2" refType="w" fact="0.1269"/>
              <dgm:constr type="h" for="ch" forName="accentShape_2" refType="h" fact="0.9165"/>
              <dgm:constr type="l" for="ch" forName="accentShape_5"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3" refType="w" fact="0.5539"/>
              <dgm:constr type="t" for="ch" forName="accentShape_5" refType="h" fact="0.3332"/>
              <dgm:constr type="w" for="ch" forName="accentShape_5" refType="w" fact="0.1269"/>
              <dgm:constr type="h" for="ch" forName="accentShape_5" refType="h" fact="0.6666"/>
              <dgm:constr type="l" for="ch" forName="accentShape_2" refType="w" fact="0.6938"/>
              <dgm:constr type="t" for="ch" forName="accentShape_6" refType="h" fact="0.4165"/>
              <dgm:constr type="w" for="ch" forName="accentShape_6" refType="w" fact="0.1269"/>
              <dgm:constr type="h" for="ch" forName="accentShape_6" refType="h" fact="0.5833"/>
              <dgm:constr type="l" for="ch" forName="accentShape_1" refType="w" fact="0.8326"/>
              <dgm:constr type="t" for="ch" forName="accentShape_7" refType="h" fact="0.5"/>
              <dgm:constr type="w" for="ch" forName="accentShape_7" refType="w" fact="0.1269"/>
              <dgm:constr type="h" for="ch" forName="accentShape_7" refType="h" fact="0.5"/>
              <dgm:constr type="l" for="ch" forName="parentText_7"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6"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5"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3"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2"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1"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7"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6"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5"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3"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2"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1" refType="w" fact="0.8326"/>
              <dgm:constr type="t" for="ch" forName="childText_7" refType="h" fact="0.5"/>
              <dgm:constr type="w" for="ch" forName="childText_7" refType="w" refFor="ch" refForName="accentShape_7" fact="0.7"/>
              <dgm:constr type="h" for="ch" forName="childText_7" refType="h" refFor="ch" refForName="accentShape_7"/>
            </dgm:constrLst>
          </dgm:else>
        </dgm:choose>
      </dgm:else>
    </dgm:choose>
    <dgm:forEach name="wrapper" axis="self" ptType="parTrans">
      <dgm:forEach name="accentRepeat" axis="self">
        <dgm:layoutNode name="imageRepeatNode" styleLbl="node1">
          <dgm:alg type="sp"/>
          <dgm:shape xmlns:r="http://schemas.openxmlformats.org/officeDocument/2006/relationships" type="rect" r:blip="" zOrderOff="-10">
            <dgm:adjLst/>
          </dgm:shape>
          <dgm:presOf axis="self"/>
        </dgm:layoutNode>
      </dgm:forEach>
    </dgm:forEach>
    <dgm:forEach name="Name30" axis="ch" ptType="node" cnt="1">
      <dgm:layoutNode name="parentText_1" styleLbl="node1">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1" styleLbl="node1">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1">
        <dgm:alg type="sp"/>
        <dgm:shape xmlns:r="http://schemas.openxmlformats.org/officeDocument/2006/relationships" r:blip="">
          <dgm:adjLst/>
        </dgm:shape>
        <dgm:presOf/>
        <dgm:constrLst/>
        <dgm:forEach name="Name31" ref="accentRepeat"/>
      </dgm:layoutNode>
    </dgm:forEach>
    <dgm:forEach name="Name32" axis="ch" ptType="node" st="2" cnt="1">
      <dgm:layoutNode name="parentText_2">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2">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2">
        <dgm:alg type="sp"/>
        <dgm:shape xmlns:r="http://schemas.openxmlformats.org/officeDocument/2006/relationships" r:blip="">
          <dgm:adjLst/>
        </dgm:shape>
        <dgm:presOf/>
        <dgm:constrLst/>
        <dgm:forEach name="Name33" ref="accentRepeat"/>
      </dgm:layoutNode>
    </dgm:forEach>
    <dgm:forEach name="Name34" axis="ch" ptType="node" st="3" cnt="1">
      <dgm:layoutNode name="parentText_3">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3">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3">
        <dgm:alg type="sp"/>
        <dgm:shape xmlns:r="http://schemas.openxmlformats.org/officeDocument/2006/relationships" r:blip="">
          <dgm:adjLst/>
        </dgm:shape>
        <dgm:presOf/>
        <dgm:constrLst/>
        <dgm:forEach name="Name35" ref="accentRepeat"/>
      </dgm:layoutNode>
    </dgm:forEach>
    <dgm:forEach name="Name36" axis="ch" ptType="node" st="4" cnt="1">
      <dgm:layoutNode name="parentText_4">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4">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4">
        <dgm:alg type="sp"/>
        <dgm:shape xmlns:r="http://schemas.openxmlformats.org/officeDocument/2006/relationships" r:blip="">
          <dgm:adjLst/>
        </dgm:shape>
        <dgm:presOf/>
        <dgm:constrLst/>
        <dgm:forEach name="Name37" ref="accentRepeat"/>
      </dgm:layoutNode>
    </dgm:forEach>
    <dgm:forEach name="Name38" axis="ch" ptType="node" st="5" cnt="1">
      <dgm:layoutNode name="parentText_5">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5">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5">
        <dgm:alg type="sp"/>
        <dgm:shape xmlns:r="http://schemas.openxmlformats.org/officeDocument/2006/relationships" r:blip="">
          <dgm:adjLst/>
        </dgm:shape>
        <dgm:presOf/>
        <dgm:constrLst/>
        <dgm:forEach name="Name39" ref="accentRepeat"/>
      </dgm:layoutNode>
    </dgm:forEach>
    <dgm:forEach name="Name40" axis="ch" ptType="node" st="6" cnt="1">
      <dgm:layoutNode name="parentText_6">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6">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6">
        <dgm:alg type="sp"/>
        <dgm:shape xmlns:r="http://schemas.openxmlformats.org/officeDocument/2006/relationships" r:blip="">
          <dgm:adjLst/>
        </dgm:shape>
        <dgm:presOf/>
        <dgm:constrLst/>
        <dgm:forEach name="Name41" ref="accentRepeat"/>
      </dgm:layoutNode>
    </dgm:forEach>
    <dgm:forEach name="Name42" axis="ch" ptType="node" st="7" cnt="1">
      <dgm:layoutNode name="parentText_7">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7">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7">
        <dgm:alg type="sp"/>
        <dgm:shape xmlns:r="http://schemas.openxmlformats.org/officeDocument/2006/relationships" r:blip="">
          <dgm:adjLst/>
        </dgm:shape>
        <dgm:presOf/>
        <dgm:constrLst/>
        <dgm:forEach name="Name43" ref="accentRepea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607018-67AF-4B75-B179-A7A231D50CDF}" type="datetimeFigureOut">
              <a:rPr lang="en-US" smtClean="0"/>
              <a:t>5/17/2024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071CD5-26BD-4AC3-8DE8-C81BBC10180F}" type="slidenum">
              <a:rPr lang="en-US" smtClean="0"/>
              <a:t>‹#›</a:t>
            </a:fld>
            <a:endParaRPr lang="en-US"/>
          </a:p>
        </p:txBody>
      </p:sp>
    </p:spTree>
    <p:extLst>
      <p:ext uri="{BB962C8B-B14F-4D97-AF65-F5344CB8AC3E}">
        <p14:creationId xmlns:p14="http://schemas.microsoft.com/office/powerpoint/2010/main" val="1781299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A322982-3465-4E24-8C9A-36805B3DE099}"/>
              </a:ext>
            </a:extLst>
          </p:cNvPr>
          <p:cNvSpPr>
            <a:spLocks noGrp="1"/>
          </p:cNvSpPr>
          <p:nvPr>
            <p:ph type="dt" sz="half" idx="10"/>
          </p:nvPr>
        </p:nvSpPr>
        <p:spPr/>
        <p:txBody>
          <a:bodyPr/>
          <a:lstStyle>
            <a:lvl1pPr>
              <a:defRPr/>
            </a:lvl1pPr>
          </a:lstStyle>
          <a:p>
            <a:pPr>
              <a:defRPr/>
            </a:pPr>
            <a:fld id="{0EC0C337-47D3-4570-B714-266E6F78AD08}" type="datetimeFigureOut">
              <a:rPr lang="en-US"/>
              <a:pPr>
                <a:defRPr/>
              </a:pPr>
              <a:t>5/17/2024</a:t>
            </a:fld>
            <a:endParaRPr lang="en-US"/>
          </a:p>
        </p:txBody>
      </p:sp>
      <p:sp>
        <p:nvSpPr>
          <p:cNvPr id="5" name="Footer Placeholder 4">
            <a:extLst>
              <a:ext uri="{FF2B5EF4-FFF2-40B4-BE49-F238E27FC236}">
                <a16:creationId xmlns:a16="http://schemas.microsoft.com/office/drawing/2014/main" id="{EAD7A7D8-6B09-4762-9D2C-4BE88E29002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95F7F69-7730-4272-96E5-4959569C26E8}"/>
              </a:ext>
            </a:extLst>
          </p:cNvPr>
          <p:cNvSpPr>
            <a:spLocks noGrp="1"/>
          </p:cNvSpPr>
          <p:nvPr>
            <p:ph type="sldNum" sz="quarter" idx="12"/>
          </p:nvPr>
        </p:nvSpPr>
        <p:spPr/>
        <p:txBody>
          <a:bodyPr/>
          <a:lstStyle>
            <a:lvl1pPr>
              <a:defRPr/>
            </a:lvl1pPr>
          </a:lstStyle>
          <a:p>
            <a:fld id="{BE5F3707-D84A-4059-8D3E-44C1B96028B4}" type="slidenum">
              <a:rPr lang="en-US" altLang="en-US"/>
              <a:pPr/>
              <a:t>‹#›</a:t>
            </a:fld>
            <a:endParaRPr lang="en-US" altLang="en-US"/>
          </a:p>
        </p:txBody>
      </p:sp>
    </p:spTree>
    <p:extLst>
      <p:ext uri="{BB962C8B-B14F-4D97-AF65-F5344CB8AC3E}">
        <p14:creationId xmlns:p14="http://schemas.microsoft.com/office/powerpoint/2010/main" val="260391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25CA5D-CF2C-48B1-BC3C-D9AD7075284E}"/>
              </a:ext>
            </a:extLst>
          </p:cNvPr>
          <p:cNvSpPr>
            <a:spLocks noGrp="1"/>
          </p:cNvSpPr>
          <p:nvPr>
            <p:ph type="dt" sz="half" idx="10"/>
          </p:nvPr>
        </p:nvSpPr>
        <p:spPr/>
        <p:txBody>
          <a:bodyPr/>
          <a:lstStyle>
            <a:lvl1pPr>
              <a:defRPr/>
            </a:lvl1pPr>
          </a:lstStyle>
          <a:p>
            <a:pPr>
              <a:defRPr/>
            </a:pPr>
            <a:fld id="{27289871-0276-480C-9CB6-F83E9D258863}" type="datetimeFigureOut">
              <a:rPr lang="en-US"/>
              <a:pPr>
                <a:defRPr/>
              </a:pPr>
              <a:t>5/17/2024</a:t>
            </a:fld>
            <a:endParaRPr lang="en-US"/>
          </a:p>
        </p:txBody>
      </p:sp>
      <p:sp>
        <p:nvSpPr>
          <p:cNvPr id="5" name="Footer Placeholder 4">
            <a:extLst>
              <a:ext uri="{FF2B5EF4-FFF2-40B4-BE49-F238E27FC236}">
                <a16:creationId xmlns:a16="http://schemas.microsoft.com/office/drawing/2014/main" id="{7990DF3F-9E59-4106-91B5-0F65606162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7EEF98B-E0B5-4577-8F90-F275F7FC4E38}"/>
              </a:ext>
            </a:extLst>
          </p:cNvPr>
          <p:cNvSpPr>
            <a:spLocks noGrp="1"/>
          </p:cNvSpPr>
          <p:nvPr>
            <p:ph type="sldNum" sz="quarter" idx="12"/>
          </p:nvPr>
        </p:nvSpPr>
        <p:spPr/>
        <p:txBody>
          <a:bodyPr/>
          <a:lstStyle>
            <a:lvl1pPr>
              <a:defRPr/>
            </a:lvl1pPr>
          </a:lstStyle>
          <a:p>
            <a:fld id="{9081E4DC-7DCF-4B89-B898-6556086E452B}" type="slidenum">
              <a:rPr lang="en-US" altLang="en-US"/>
              <a:pPr/>
              <a:t>‹#›</a:t>
            </a:fld>
            <a:endParaRPr lang="en-US" altLang="en-US"/>
          </a:p>
        </p:txBody>
      </p:sp>
    </p:spTree>
    <p:extLst>
      <p:ext uri="{BB962C8B-B14F-4D97-AF65-F5344CB8AC3E}">
        <p14:creationId xmlns:p14="http://schemas.microsoft.com/office/powerpoint/2010/main" val="2719641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F2F349-3DCA-4071-B5D6-3AE53E778215}"/>
              </a:ext>
            </a:extLst>
          </p:cNvPr>
          <p:cNvSpPr>
            <a:spLocks noGrp="1"/>
          </p:cNvSpPr>
          <p:nvPr>
            <p:ph type="dt" sz="half" idx="10"/>
          </p:nvPr>
        </p:nvSpPr>
        <p:spPr/>
        <p:txBody>
          <a:bodyPr/>
          <a:lstStyle>
            <a:lvl1pPr>
              <a:defRPr/>
            </a:lvl1pPr>
          </a:lstStyle>
          <a:p>
            <a:pPr>
              <a:defRPr/>
            </a:pPr>
            <a:fld id="{8FA8969D-A7BC-40A9-80E3-C9502320E36B}" type="datetimeFigureOut">
              <a:rPr lang="en-US"/>
              <a:pPr>
                <a:defRPr/>
              </a:pPr>
              <a:t>5/17/2024</a:t>
            </a:fld>
            <a:endParaRPr lang="en-US"/>
          </a:p>
        </p:txBody>
      </p:sp>
      <p:sp>
        <p:nvSpPr>
          <p:cNvPr id="5" name="Footer Placeholder 4">
            <a:extLst>
              <a:ext uri="{FF2B5EF4-FFF2-40B4-BE49-F238E27FC236}">
                <a16:creationId xmlns:a16="http://schemas.microsoft.com/office/drawing/2014/main" id="{AA2AF2A1-63EA-4A37-93CA-5F41A615873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75BF057-4FA7-40ED-949F-7B406E36955D}"/>
              </a:ext>
            </a:extLst>
          </p:cNvPr>
          <p:cNvSpPr>
            <a:spLocks noGrp="1"/>
          </p:cNvSpPr>
          <p:nvPr>
            <p:ph type="sldNum" sz="quarter" idx="12"/>
          </p:nvPr>
        </p:nvSpPr>
        <p:spPr/>
        <p:txBody>
          <a:bodyPr/>
          <a:lstStyle>
            <a:lvl1pPr>
              <a:defRPr/>
            </a:lvl1pPr>
          </a:lstStyle>
          <a:p>
            <a:fld id="{C64F2B4B-20AC-43BD-A273-129F590B7DA6}" type="slidenum">
              <a:rPr lang="en-US" altLang="en-US"/>
              <a:pPr/>
              <a:t>‹#›</a:t>
            </a:fld>
            <a:endParaRPr lang="en-US" altLang="en-US"/>
          </a:p>
        </p:txBody>
      </p:sp>
    </p:spTree>
    <p:extLst>
      <p:ext uri="{BB962C8B-B14F-4D97-AF65-F5344CB8AC3E}">
        <p14:creationId xmlns:p14="http://schemas.microsoft.com/office/powerpoint/2010/main" val="31555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2E0B75-E3D0-42B5-9CDA-2D8ADB4536D9}"/>
              </a:ext>
            </a:extLst>
          </p:cNvPr>
          <p:cNvSpPr>
            <a:spLocks noGrp="1"/>
          </p:cNvSpPr>
          <p:nvPr>
            <p:ph type="dt" sz="half" idx="10"/>
          </p:nvPr>
        </p:nvSpPr>
        <p:spPr/>
        <p:txBody>
          <a:bodyPr/>
          <a:lstStyle>
            <a:lvl1pPr>
              <a:defRPr/>
            </a:lvl1pPr>
          </a:lstStyle>
          <a:p>
            <a:pPr>
              <a:defRPr/>
            </a:pPr>
            <a:fld id="{FC9A3491-F257-432A-8BB5-05510B7EAF27}" type="datetimeFigureOut">
              <a:rPr lang="en-US"/>
              <a:pPr>
                <a:defRPr/>
              </a:pPr>
              <a:t>5/17/2024</a:t>
            </a:fld>
            <a:endParaRPr lang="en-US"/>
          </a:p>
        </p:txBody>
      </p:sp>
      <p:sp>
        <p:nvSpPr>
          <p:cNvPr id="5" name="Footer Placeholder 4">
            <a:extLst>
              <a:ext uri="{FF2B5EF4-FFF2-40B4-BE49-F238E27FC236}">
                <a16:creationId xmlns:a16="http://schemas.microsoft.com/office/drawing/2014/main" id="{057AF700-FD47-49AA-BB86-55E294EAF13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7633E30-EFE4-4251-A728-DDC73DAF9ED6}"/>
              </a:ext>
            </a:extLst>
          </p:cNvPr>
          <p:cNvSpPr>
            <a:spLocks noGrp="1"/>
          </p:cNvSpPr>
          <p:nvPr>
            <p:ph type="sldNum" sz="quarter" idx="12"/>
          </p:nvPr>
        </p:nvSpPr>
        <p:spPr/>
        <p:txBody>
          <a:bodyPr/>
          <a:lstStyle>
            <a:lvl1pPr>
              <a:defRPr/>
            </a:lvl1pPr>
          </a:lstStyle>
          <a:p>
            <a:fld id="{C5FEC8E9-2759-41C2-8860-3C4A6E40CE97}" type="slidenum">
              <a:rPr lang="en-US" altLang="en-US"/>
              <a:pPr/>
              <a:t>‹#›</a:t>
            </a:fld>
            <a:endParaRPr lang="en-US" altLang="en-US"/>
          </a:p>
        </p:txBody>
      </p:sp>
    </p:spTree>
    <p:extLst>
      <p:ext uri="{BB962C8B-B14F-4D97-AF65-F5344CB8AC3E}">
        <p14:creationId xmlns:p14="http://schemas.microsoft.com/office/powerpoint/2010/main" val="402574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C37183-10CB-455E-948B-25C6E06CDAE3}"/>
              </a:ext>
            </a:extLst>
          </p:cNvPr>
          <p:cNvSpPr>
            <a:spLocks noGrp="1"/>
          </p:cNvSpPr>
          <p:nvPr>
            <p:ph type="dt" sz="half" idx="10"/>
          </p:nvPr>
        </p:nvSpPr>
        <p:spPr/>
        <p:txBody>
          <a:bodyPr/>
          <a:lstStyle>
            <a:lvl1pPr>
              <a:defRPr/>
            </a:lvl1pPr>
          </a:lstStyle>
          <a:p>
            <a:pPr>
              <a:defRPr/>
            </a:pPr>
            <a:fld id="{2698649A-5DC5-4CED-89A3-71E2A0E219F6}" type="datetimeFigureOut">
              <a:rPr lang="en-US"/>
              <a:pPr>
                <a:defRPr/>
              </a:pPr>
              <a:t>5/17/2024</a:t>
            </a:fld>
            <a:endParaRPr lang="en-US"/>
          </a:p>
        </p:txBody>
      </p:sp>
      <p:sp>
        <p:nvSpPr>
          <p:cNvPr id="5" name="Footer Placeholder 4">
            <a:extLst>
              <a:ext uri="{FF2B5EF4-FFF2-40B4-BE49-F238E27FC236}">
                <a16:creationId xmlns:a16="http://schemas.microsoft.com/office/drawing/2014/main" id="{3909F0EE-C7AA-4DD9-9780-2B5BE744024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FD05B83-9482-463A-9AED-A1A09EBE1038}"/>
              </a:ext>
            </a:extLst>
          </p:cNvPr>
          <p:cNvSpPr>
            <a:spLocks noGrp="1"/>
          </p:cNvSpPr>
          <p:nvPr>
            <p:ph type="sldNum" sz="quarter" idx="12"/>
          </p:nvPr>
        </p:nvSpPr>
        <p:spPr/>
        <p:txBody>
          <a:bodyPr/>
          <a:lstStyle>
            <a:lvl1pPr>
              <a:defRPr/>
            </a:lvl1pPr>
          </a:lstStyle>
          <a:p>
            <a:fld id="{0A435E99-3DEA-48E8-9D88-96C159F7EC2D}" type="slidenum">
              <a:rPr lang="en-US" altLang="en-US"/>
              <a:pPr/>
              <a:t>‹#›</a:t>
            </a:fld>
            <a:endParaRPr lang="en-US" altLang="en-US"/>
          </a:p>
        </p:txBody>
      </p:sp>
    </p:spTree>
    <p:extLst>
      <p:ext uri="{BB962C8B-B14F-4D97-AF65-F5344CB8AC3E}">
        <p14:creationId xmlns:p14="http://schemas.microsoft.com/office/powerpoint/2010/main" val="244614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0198AC0-3D0E-42F9-A455-8765F5CD7B0C}"/>
              </a:ext>
            </a:extLst>
          </p:cNvPr>
          <p:cNvSpPr>
            <a:spLocks noGrp="1"/>
          </p:cNvSpPr>
          <p:nvPr>
            <p:ph type="dt" sz="half" idx="10"/>
          </p:nvPr>
        </p:nvSpPr>
        <p:spPr/>
        <p:txBody>
          <a:bodyPr/>
          <a:lstStyle>
            <a:lvl1pPr>
              <a:defRPr/>
            </a:lvl1pPr>
          </a:lstStyle>
          <a:p>
            <a:pPr>
              <a:defRPr/>
            </a:pPr>
            <a:fld id="{D5181C5A-7D2E-43FC-9B43-21F9A44D8175}" type="datetimeFigureOut">
              <a:rPr lang="en-US"/>
              <a:pPr>
                <a:defRPr/>
              </a:pPr>
              <a:t>5/17/2024</a:t>
            </a:fld>
            <a:endParaRPr lang="en-US"/>
          </a:p>
        </p:txBody>
      </p:sp>
      <p:sp>
        <p:nvSpPr>
          <p:cNvPr id="6" name="Footer Placeholder 4">
            <a:extLst>
              <a:ext uri="{FF2B5EF4-FFF2-40B4-BE49-F238E27FC236}">
                <a16:creationId xmlns:a16="http://schemas.microsoft.com/office/drawing/2014/main" id="{33DFF2BC-1FA0-436A-8A8B-1FE81E6748F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8B30F43-3705-4863-935E-E86A8FAB3053}"/>
              </a:ext>
            </a:extLst>
          </p:cNvPr>
          <p:cNvSpPr>
            <a:spLocks noGrp="1"/>
          </p:cNvSpPr>
          <p:nvPr>
            <p:ph type="sldNum" sz="quarter" idx="12"/>
          </p:nvPr>
        </p:nvSpPr>
        <p:spPr/>
        <p:txBody>
          <a:bodyPr/>
          <a:lstStyle>
            <a:lvl1pPr>
              <a:defRPr/>
            </a:lvl1pPr>
          </a:lstStyle>
          <a:p>
            <a:fld id="{7D1D17D2-1234-4B52-8059-D1A48615D275}" type="slidenum">
              <a:rPr lang="en-US" altLang="en-US"/>
              <a:pPr/>
              <a:t>‹#›</a:t>
            </a:fld>
            <a:endParaRPr lang="en-US" altLang="en-US"/>
          </a:p>
        </p:txBody>
      </p:sp>
    </p:spTree>
    <p:extLst>
      <p:ext uri="{BB962C8B-B14F-4D97-AF65-F5344CB8AC3E}">
        <p14:creationId xmlns:p14="http://schemas.microsoft.com/office/powerpoint/2010/main" val="927610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1C6ACDF-0F1A-4E6F-AA45-834BDAABFAB7}"/>
              </a:ext>
            </a:extLst>
          </p:cNvPr>
          <p:cNvSpPr>
            <a:spLocks noGrp="1"/>
          </p:cNvSpPr>
          <p:nvPr>
            <p:ph type="dt" sz="half" idx="10"/>
          </p:nvPr>
        </p:nvSpPr>
        <p:spPr/>
        <p:txBody>
          <a:bodyPr/>
          <a:lstStyle>
            <a:lvl1pPr>
              <a:defRPr/>
            </a:lvl1pPr>
          </a:lstStyle>
          <a:p>
            <a:pPr>
              <a:defRPr/>
            </a:pPr>
            <a:fld id="{58EBCF91-73B3-47FE-A794-14B353564ADA}" type="datetimeFigureOut">
              <a:rPr lang="en-US"/>
              <a:pPr>
                <a:defRPr/>
              </a:pPr>
              <a:t>5/17/2024</a:t>
            </a:fld>
            <a:endParaRPr lang="en-US"/>
          </a:p>
        </p:txBody>
      </p:sp>
      <p:sp>
        <p:nvSpPr>
          <p:cNvPr id="8" name="Footer Placeholder 4">
            <a:extLst>
              <a:ext uri="{FF2B5EF4-FFF2-40B4-BE49-F238E27FC236}">
                <a16:creationId xmlns:a16="http://schemas.microsoft.com/office/drawing/2014/main" id="{DFD7D860-F200-4782-81B6-7C87F8FE242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BC08F66-CAD7-440F-808E-338E39BE33B0}"/>
              </a:ext>
            </a:extLst>
          </p:cNvPr>
          <p:cNvSpPr>
            <a:spLocks noGrp="1"/>
          </p:cNvSpPr>
          <p:nvPr>
            <p:ph type="sldNum" sz="quarter" idx="12"/>
          </p:nvPr>
        </p:nvSpPr>
        <p:spPr/>
        <p:txBody>
          <a:bodyPr/>
          <a:lstStyle>
            <a:lvl1pPr>
              <a:defRPr/>
            </a:lvl1pPr>
          </a:lstStyle>
          <a:p>
            <a:fld id="{BA355DCC-DBB6-4CCA-9E38-1BCCA716B1BB}" type="slidenum">
              <a:rPr lang="en-US" altLang="en-US"/>
              <a:pPr/>
              <a:t>‹#›</a:t>
            </a:fld>
            <a:endParaRPr lang="en-US" altLang="en-US"/>
          </a:p>
        </p:txBody>
      </p:sp>
    </p:spTree>
    <p:extLst>
      <p:ext uri="{BB962C8B-B14F-4D97-AF65-F5344CB8AC3E}">
        <p14:creationId xmlns:p14="http://schemas.microsoft.com/office/powerpoint/2010/main" val="3979273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19B4980-F1B4-4E7B-89F6-D9FE8058EF2C}"/>
              </a:ext>
            </a:extLst>
          </p:cNvPr>
          <p:cNvSpPr>
            <a:spLocks noGrp="1"/>
          </p:cNvSpPr>
          <p:nvPr>
            <p:ph type="dt" sz="half" idx="10"/>
          </p:nvPr>
        </p:nvSpPr>
        <p:spPr/>
        <p:txBody>
          <a:bodyPr/>
          <a:lstStyle>
            <a:lvl1pPr>
              <a:defRPr/>
            </a:lvl1pPr>
          </a:lstStyle>
          <a:p>
            <a:pPr>
              <a:defRPr/>
            </a:pPr>
            <a:fld id="{DBC79CF9-B5E7-41CF-84B4-FDB290A22E5E}" type="datetimeFigureOut">
              <a:rPr lang="en-US"/>
              <a:pPr>
                <a:defRPr/>
              </a:pPr>
              <a:t>5/17/2024</a:t>
            </a:fld>
            <a:endParaRPr lang="en-US"/>
          </a:p>
        </p:txBody>
      </p:sp>
      <p:sp>
        <p:nvSpPr>
          <p:cNvPr id="4" name="Footer Placeholder 4">
            <a:extLst>
              <a:ext uri="{FF2B5EF4-FFF2-40B4-BE49-F238E27FC236}">
                <a16:creationId xmlns:a16="http://schemas.microsoft.com/office/drawing/2014/main" id="{A76E63EB-5F7A-4598-8938-855C460BACD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C85F3E9-6F5E-4340-A20D-F084654DC307}"/>
              </a:ext>
            </a:extLst>
          </p:cNvPr>
          <p:cNvSpPr>
            <a:spLocks noGrp="1"/>
          </p:cNvSpPr>
          <p:nvPr>
            <p:ph type="sldNum" sz="quarter" idx="12"/>
          </p:nvPr>
        </p:nvSpPr>
        <p:spPr/>
        <p:txBody>
          <a:bodyPr/>
          <a:lstStyle>
            <a:lvl1pPr>
              <a:defRPr/>
            </a:lvl1pPr>
          </a:lstStyle>
          <a:p>
            <a:fld id="{4E9BD012-CF15-4CC0-8F1E-249C45390AF1}" type="slidenum">
              <a:rPr lang="en-US" altLang="en-US"/>
              <a:pPr/>
              <a:t>‹#›</a:t>
            </a:fld>
            <a:endParaRPr lang="en-US" altLang="en-US"/>
          </a:p>
        </p:txBody>
      </p:sp>
    </p:spTree>
    <p:extLst>
      <p:ext uri="{BB962C8B-B14F-4D97-AF65-F5344CB8AC3E}">
        <p14:creationId xmlns:p14="http://schemas.microsoft.com/office/powerpoint/2010/main" val="144059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56A4245-D81C-4C36-A202-58132A24452F}"/>
              </a:ext>
            </a:extLst>
          </p:cNvPr>
          <p:cNvSpPr>
            <a:spLocks noGrp="1"/>
          </p:cNvSpPr>
          <p:nvPr>
            <p:ph type="dt" sz="half" idx="10"/>
          </p:nvPr>
        </p:nvSpPr>
        <p:spPr/>
        <p:txBody>
          <a:bodyPr/>
          <a:lstStyle>
            <a:lvl1pPr>
              <a:defRPr/>
            </a:lvl1pPr>
          </a:lstStyle>
          <a:p>
            <a:pPr>
              <a:defRPr/>
            </a:pPr>
            <a:fld id="{3B3C6165-898E-41F7-AD3A-CCE58829C85A}" type="datetimeFigureOut">
              <a:rPr lang="en-US"/>
              <a:pPr>
                <a:defRPr/>
              </a:pPr>
              <a:t>5/17/2024</a:t>
            </a:fld>
            <a:endParaRPr lang="en-US"/>
          </a:p>
        </p:txBody>
      </p:sp>
      <p:sp>
        <p:nvSpPr>
          <p:cNvPr id="3" name="Footer Placeholder 4">
            <a:extLst>
              <a:ext uri="{FF2B5EF4-FFF2-40B4-BE49-F238E27FC236}">
                <a16:creationId xmlns:a16="http://schemas.microsoft.com/office/drawing/2014/main" id="{6C75B77B-CB35-4A76-9F54-0879A9429C2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680DA40-4214-4A09-8C06-79CB3109F935}"/>
              </a:ext>
            </a:extLst>
          </p:cNvPr>
          <p:cNvSpPr>
            <a:spLocks noGrp="1"/>
          </p:cNvSpPr>
          <p:nvPr>
            <p:ph type="sldNum" sz="quarter" idx="12"/>
          </p:nvPr>
        </p:nvSpPr>
        <p:spPr/>
        <p:txBody>
          <a:bodyPr/>
          <a:lstStyle>
            <a:lvl1pPr>
              <a:defRPr/>
            </a:lvl1pPr>
          </a:lstStyle>
          <a:p>
            <a:fld id="{AE8B419B-9300-4A7C-975E-74688EB0D3EE}" type="slidenum">
              <a:rPr lang="en-US" altLang="en-US"/>
              <a:pPr/>
              <a:t>‹#›</a:t>
            </a:fld>
            <a:endParaRPr lang="en-US" altLang="en-US"/>
          </a:p>
        </p:txBody>
      </p:sp>
    </p:spTree>
    <p:extLst>
      <p:ext uri="{BB962C8B-B14F-4D97-AF65-F5344CB8AC3E}">
        <p14:creationId xmlns:p14="http://schemas.microsoft.com/office/powerpoint/2010/main" val="3954583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B10483F-9035-4D71-A13E-5B94966646AB}"/>
              </a:ext>
            </a:extLst>
          </p:cNvPr>
          <p:cNvSpPr>
            <a:spLocks noGrp="1"/>
          </p:cNvSpPr>
          <p:nvPr>
            <p:ph type="dt" sz="half" idx="10"/>
          </p:nvPr>
        </p:nvSpPr>
        <p:spPr/>
        <p:txBody>
          <a:bodyPr/>
          <a:lstStyle>
            <a:lvl1pPr>
              <a:defRPr/>
            </a:lvl1pPr>
          </a:lstStyle>
          <a:p>
            <a:pPr>
              <a:defRPr/>
            </a:pPr>
            <a:fld id="{8B374DC8-F4C6-46E3-BDA0-B0F9B2ECA8CD}" type="datetimeFigureOut">
              <a:rPr lang="en-US"/>
              <a:pPr>
                <a:defRPr/>
              </a:pPr>
              <a:t>5/17/2024</a:t>
            </a:fld>
            <a:endParaRPr lang="en-US"/>
          </a:p>
        </p:txBody>
      </p:sp>
      <p:sp>
        <p:nvSpPr>
          <p:cNvPr id="6" name="Footer Placeholder 4">
            <a:extLst>
              <a:ext uri="{FF2B5EF4-FFF2-40B4-BE49-F238E27FC236}">
                <a16:creationId xmlns:a16="http://schemas.microsoft.com/office/drawing/2014/main" id="{C17C5CBD-63D2-40DA-84A7-C19A0AE42FD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3F2BC26-DF0B-4DC3-9C12-D98701502892}"/>
              </a:ext>
            </a:extLst>
          </p:cNvPr>
          <p:cNvSpPr>
            <a:spLocks noGrp="1"/>
          </p:cNvSpPr>
          <p:nvPr>
            <p:ph type="sldNum" sz="quarter" idx="12"/>
          </p:nvPr>
        </p:nvSpPr>
        <p:spPr/>
        <p:txBody>
          <a:bodyPr/>
          <a:lstStyle>
            <a:lvl1pPr>
              <a:defRPr/>
            </a:lvl1pPr>
          </a:lstStyle>
          <a:p>
            <a:fld id="{8F0BA2CA-EECC-4B90-89F5-EE6D9A9246DA}" type="slidenum">
              <a:rPr lang="en-US" altLang="en-US"/>
              <a:pPr/>
              <a:t>‹#›</a:t>
            </a:fld>
            <a:endParaRPr lang="en-US" altLang="en-US"/>
          </a:p>
        </p:txBody>
      </p:sp>
    </p:spTree>
    <p:extLst>
      <p:ext uri="{BB962C8B-B14F-4D97-AF65-F5344CB8AC3E}">
        <p14:creationId xmlns:p14="http://schemas.microsoft.com/office/powerpoint/2010/main" val="2028433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BC7858F-C827-4670-9112-73C973791386}"/>
              </a:ext>
            </a:extLst>
          </p:cNvPr>
          <p:cNvSpPr>
            <a:spLocks noGrp="1"/>
          </p:cNvSpPr>
          <p:nvPr>
            <p:ph type="dt" sz="half" idx="10"/>
          </p:nvPr>
        </p:nvSpPr>
        <p:spPr/>
        <p:txBody>
          <a:bodyPr/>
          <a:lstStyle>
            <a:lvl1pPr>
              <a:defRPr/>
            </a:lvl1pPr>
          </a:lstStyle>
          <a:p>
            <a:pPr>
              <a:defRPr/>
            </a:pPr>
            <a:fld id="{880146F9-EB94-4C75-BFAE-518BC9D22316}" type="datetimeFigureOut">
              <a:rPr lang="en-US"/>
              <a:pPr>
                <a:defRPr/>
              </a:pPr>
              <a:t>5/17/2024</a:t>
            </a:fld>
            <a:endParaRPr lang="en-US"/>
          </a:p>
        </p:txBody>
      </p:sp>
      <p:sp>
        <p:nvSpPr>
          <p:cNvPr id="6" name="Footer Placeholder 4">
            <a:extLst>
              <a:ext uri="{FF2B5EF4-FFF2-40B4-BE49-F238E27FC236}">
                <a16:creationId xmlns:a16="http://schemas.microsoft.com/office/drawing/2014/main" id="{97639098-ABAE-4704-8B64-5B20B245908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74C6376-50F7-4587-B168-71217C7C9BC1}"/>
              </a:ext>
            </a:extLst>
          </p:cNvPr>
          <p:cNvSpPr>
            <a:spLocks noGrp="1"/>
          </p:cNvSpPr>
          <p:nvPr>
            <p:ph type="sldNum" sz="quarter" idx="12"/>
          </p:nvPr>
        </p:nvSpPr>
        <p:spPr/>
        <p:txBody>
          <a:bodyPr/>
          <a:lstStyle>
            <a:lvl1pPr>
              <a:defRPr/>
            </a:lvl1pPr>
          </a:lstStyle>
          <a:p>
            <a:fld id="{D8054908-AAF9-498D-B1D5-0B98BDD80376}" type="slidenum">
              <a:rPr lang="en-US" altLang="en-US"/>
              <a:pPr/>
              <a:t>‹#›</a:t>
            </a:fld>
            <a:endParaRPr lang="en-US" altLang="en-US"/>
          </a:p>
        </p:txBody>
      </p:sp>
    </p:spTree>
    <p:extLst>
      <p:ext uri="{BB962C8B-B14F-4D97-AF65-F5344CB8AC3E}">
        <p14:creationId xmlns:p14="http://schemas.microsoft.com/office/powerpoint/2010/main" val="2551350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9B76C9C-97E0-4407-9AFF-AD5435063FC4}"/>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9194093-C62B-4C55-AFC4-2B4F810DE56E}"/>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7971978-9393-4D85-A035-95CBB39B0D84}"/>
              </a:ext>
            </a:extLst>
          </p:cNvPr>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defRPr>
            </a:lvl1pPr>
          </a:lstStyle>
          <a:p>
            <a:pPr>
              <a:defRPr/>
            </a:pPr>
            <a:fld id="{975E6B93-0752-43B5-A3DA-D07A9748FE3B}" type="datetimeFigureOut">
              <a:rPr lang="en-US"/>
              <a:pPr>
                <a:defRPr/>
              </a:pPr>
              <a:t>5/17/2024</a:t>
            </a:fld>
            <a:endParaRPr lang="en-US"/>
          </a:p>
        </p:txBody>
      </p:sp>
      <p:sp>
        <p:nvSpPr>
          <p:cNvPr id="5" name="Footer Placeholder 4">
            <a:extLst>
              <a:ext uri="{FF2B5EF4-FFF2-40B4-BE49-F238E27FC236}">
                <a16:creationId xmlns:a16="http://schemas.microsoft.com/office/drawing/2014/main" id="{8694DCC2-B6F5-4AC8-A40C-F980CAB93CCC}"/>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2C0B8FDB-AB8B-4028-A4C6-5980A762D1C6}"/>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D9B7F66A-3969-4146-A0C8-A623DB715E6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charset="0"/>
          <a:ea typeface="ＭＳ Ｐゴシック" charset="0"/>
        </a:defRPr>
      </a:lvl2pPr>
      <a:lvl3pPr algn="ctr" rtl="0" eaLnBrk="0" fontAlgn="base" hangingPunct="0">
        <a:spcBef>
          <a:spcPct val="0"/>
        </a:spcBef>
        <a:spcAft>
          <a:spcPct val="0"/>
        </a:spcAft>
        <a:defRPr sz="4400">
          <a:solidFill>
            <a:schemeClr val="tx1"/>
          </a:solidFill>
          <a:latin typeface="Calibri" charset="0"/>
          <a:ea typeface="ＭＳ Ｐゴシック" charset="0"/>
        </a:defRPr>
      </a:lvl3pPr>
      <a:lvl4pPr algn="ctr" rtl="0" eaLnBrk="0" fontAlgn="base" hangingPunct="0">
        <a:spcBef>
          <a:spcPct val="0"/>
        </a:spcBef>
        <a:spcAft>
          <a:spcPct val="0"/>
        </a:spcAft>
        <a:defRPr sz="4400">
          <a:solidFill>
            <a:schemeClr val="tx1"/>
          </a:solidFill>
          <a:latin typeface="Calibri" charset="0"/>
          <a:ea typeface="ＭＳ Ｐゴシック" charset="0"/>
        </a:defRPr>
      </a:lvl4pPr>
      <a:lvl5pPr algn="ctr" rtl="0" eaLnBrk="0" fontAlgn="base" hangingPunct="0">
        <a:spcBef>
          <a:spcPct val="0"/>
        </a:spcBef>
        <a:spcAft>
          <a:spcPct val="0"/>
        </a:spcAft>
        <a:defRPr sz="4400">
          <a:solidFill>
            <a:schemeClr val="tx1"/>
          </a:solidFill>
          <a:latin typeface="Calibri" charset="0"/>
          <a:ea typeface="ＭＳ Ｐゴシック"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3.png"/><Relationship Id="rId7" Type="http://schemas.openxmlformats.org/officeDocument/2006/relationships/diagramColors" Target="../diagrams/colors4.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593B3E2-38A1-4072-BEF5-2C6D93F95784}"/>
              </a:ext>
            </a:extLst>
          </p:cNvPr>
          <p:cNvSpPr/>
          <p:nvPr/>
        </p:nvSpPr>
        <p:spPr>
          <a:xfrm>
            <a:off x="0" y="1981200"/>
            <a:ext cx="12192000" cy="48768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sp>
        <p:nvSpPr>
          <p:cNvPr id="2051" name="Title 1">
            <a:extLst>
              <a:ext uri="{FF2B5EF4-FFF2-40B4-BE49-F238E27FC236}">
                <a16:creationId xmlns:a16="http://schemas.microsoft.com/office/drawing/2014/main" id="{11126794-F2C0-43A6-B06C-42117D3BE5A1}"/>
              </a:ext>
            </a:extLst>
          </p:cNvPr>
          <p:cNvSpPr>
            <a:spLocks noGrp="1"/>
          </p:cNvSpPr>
          <p:nvPr>
            <p:ph type="title"/>
          </p:nvPr>
        </p:nvSpPr>
        <p:spPr>
          <a:xfrm>
            <a:off x="0" y="3429000"/>
            <a:ext cx="12192000" cy="1905000"/>
          </a:xfrm>
        </p:spPr>
        <p:txBody>
          <a:bodyPr/>
          <a:lstStyle/>
          <a:p>
            <a:pPr>
              <a:lnSpc>
                <a:spcPct val="150000"/>
              </a:lnSpc>
            </a:pPr>
            <a:r>
              <a:rPr lang="en-US" sz="5400" b="1" dirty="0" smtClean="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TÀI LIỆU</a:t>
            </a:r>
            <a:r>
              <a:rPr lang="en-US" sz="54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
            </a:r>
            <a:br>
              <a:rPr lang="en-US" sz="54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br>
            <a:r>
              <a:rPr lang="en-US" sz="3500" b="1" dirty="0" smtClean="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CÔNG TÁC </a:t>
            </a:r>
            <a:r>
              <a:rPr lang="en-US" sz="35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TÌM KIẾM TIN TỨC THÂN NHÂN</a:t>
            </a:r>
            <a:br>
              <a:rPr lang="en-US" sz="35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br>
            <a:r>
              <a:rPr lang="en-US" sz="35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CỦA HỘI CHỮ THẬP ĐỎ VIỆT </a:t>
            </a:r>
            <a:r>
              <a:rPr lang="en-US" sz="3500" b="1" dirty="0" smtClean="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NAM</a:t>
            </a:r>
            <a:endParaRPr lang="vi-VN" sz="35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endParaRPr>
          </a:p>
        </p:txBody>
      </p:sp>
      <p:pic>
        <p:nvPicPr>
          <p:cNvPr id="3" name="Picture 2" descr="Text&#10;&#10;Description automatically generated">
            <a:extLst>
              <a:ext uri="{FF2B5EF4-FFF2-40B4-BE49-F238E27FC236}">
                <a16:creationId xmlns:a16="http://schemas.microsoft.com/office/drawing/2014/main" id="{664A872B-F42F-4494-9151-CCBCA9499D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57200"/>
            <a:ext cx="5791200" cy="120705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152400"/>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vi-VN" sz="1800" b="1" dirty="0">
                <a:latin typeface="Arial" panose="020B0604020202020204" pitchFamily="34" charset="0"/>
                <a:cs typeface="Arial" panose="020B0604020202020204" pitchFamily="34" charset="0"/>
              </a:rPr>
              <a:t>7. Nguyên tắc chỉ đạo, quản lý </a:t>
            </a:r>
            <a:endParaRPr lang="en-US" sz="1800" dirty="0">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762000" y="521732"/>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Diagram 1"/>
          <p:cNvGraphicFramePr/>
          <p:nvPr>
            <p:extLst>
              <p:ext uri="{D42A27DB-BD31-4B8C-83A1-F6EECF244321}">
                <p14:modId xmlns:p14="http://schemas.microsoft.com/office/powerpoint/2010/main" val="4158810729"/>
              </p:ext>
            </p:extLst>
          </p:nvPr>
        </p:nvGraphicFramePr>
        <p:xfrm>
          <a:off x="1681956" y="758971"/>
          <a:ext cx="90932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5600288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0" name="Title 1">
            <a:extLst>
              <a:ext uri="{FF2B5EF4-FFF2-40B4-BE49-F238E27FC236}">
                <a16:creationId xmlns:a16="http://schemas.microsoft.com/office/drawing/2014/main" id="{625E7F24-34E4-47E8-AE0D-7F92A172510E}"/>
              </a:ext>
            </a:extLst>
          </p:cNvPr>
          <p:cNvSpPr txBox="1">
            <a:spLocks/>
          </p:cNvSpPr>
          <p:nvPr/>
        </p:nvSpPr>
        <p:spPr bwMode="auto">
          <a:xfrm>
            <a:off x="1447800" y="2099930"/>
            <a:ext cx="949801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6000" b="1">
                <a:solidFill>
                  <a:srgbClr val="FF0000"/>
                </a:solidFill>
                <a:latin typeface="Arial" panose="020B0604020202020204" pitchFamily="34" charset="0"/>
              </a:rPr>
              <a:t>Cảm ơn !</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34575"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Tree>
    <p:extLst>
      <p:ext uri="{BB962C8B-B14F-4D97-AF65-F5344CB8AC3E}">
        <p14:creationId xmlns:p14="http://schemas.microsoft.com/office/powerpoint/2010/main" val="5892775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E2105A-9A6B-4903-84C8-B80AA5C0F53F}"/>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3076" name="Title 1">
            <a:extLst>
              <a:ext uri="{FF2B5EF4-FFF2-40B4-BE49-F238E27FC236}">
                <a16:creationId xmlns:a16="http://schemas.microsoft.com/office/drawing/2014/main" id="{531BD474-5029-42CF-9B94-518416926EFA}"/>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3077"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452735"/>
            <a:ext cx="7848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400" b="1" dirty="0" smtClean="0">
                <a:ln w="1905"/>
                <a:solidFill>
                  <a:srgbClr val="FF0000"/>
                </a:solidFill>
                <a:effectLst>
                  <a:innerShdw blurRad="69850" dist="43180" dir="5400000">
                    <a:srgbClr val="000000">
                      <a:alpha val="65000"/>
                    </a:srgbClr>
                  </a:innerShdw>
                </a:effectLst>
                <a:latin typeface="Arial" panose="020B0604020202020204" pitchFamily="34" charset="0"/>
              </a:rPr>
              <a:t>CÁC NỘI DUNG CHÍNH</a:t>
            </a:r>
            <a:endParaRPr lang="en-US" altLang="en-US" sz="2000" b="1" dirty="0">
              <a:ln w="1905"/>
              <a:solidFill>
                <a:srgbClr val="FF0000"/>
              </a:solidFill>
              <a:effectLst>
                <a:innerShdw blurRad="69850" dist="43180" dir="5400000">
                  <a:srgbClr val="000000">
                    <a:alpha val="65000"/>
                  </a:srgbClr>
                </a:innerShdw>
              </a:effectLst>
              <a:latin typeface="Arial" panose="020B0604020202020204" pitchFamily="34" charset="0"/>
            </a:endParaRPr>
          </a:p>
        </p:txBody>
      </p:sp>
      <p:cxnSp>
        <p:nvCxnSpPr>
          <p:cNvPr id="13" name="Straight Connector 12">
            <a:extLst>
              <a:ext uri="{FF2B5EF4-FFF2-40B4-BE49-F238E27FC236}">
                <a16:creationId xmlns:a16="http://schemas.microsoft.com/office/drawing/2014/main" id="{E8F7DD94-5201-44B0-95BF-0819DE335EE6}"/>
              </a:ext>
            </a:extLst>
          </p:cNvPr>
          <p:cNvCxnSpPr>
            <a:cxnSpLocks/>
          </p:cNvCxnSpPr>
          <p:nvPr/>
        </p:nvCxnSpPr>
        <p:spPr>
          <a:xfrm>
            <a:off x="914400" y="909935"/>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3080" name="Picture 17" descr="latremau.png">
            <a:extLst>
              <a:ext uri="{FF2B5EF4-FFF2-40B4-BE49-F238E27FC236}">
                <a16:creationId xmlns:a16="http://schemas.microsoft.com/office/drawing/2014/main" id="{0EEDDD39-4C70-4C0C-86BA-0793323769F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34575"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Text&#10;&#10;Description automatically generated">
            <a:extLst>
              <a:ext uri="{FF2B5EF4-FFF2-40B4-BE49-F238E27FC236}">
                <a16:creationId xmlns:a16="http://schemas.microsoft.com/office/drawing/2014/main" id="{EC92EEFC-37CE-4FA0-A115-A013C25DFB5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grpSp>
        <p:nvGrpSpPr>
          <p:cNvPr id="12" name="Group 11"/>
          <p:cNvGrpSpPr/>
          <p:nvPr/>
        </p:nvGrpSpPr>
        <p:grpSpPr>
          <a:xfrm>
            <a:off x="1524000" y="1791574"/>
            <a:ext cx="9113200" cy="2862132"/>
            <a:chOff x="1404552" y="1709868"/>
            <a:chExt cx="9113200" cy="2862132"/>
          </a:xfrm>
        </p:grpSpPr>
        <p:grpSp>
          <p:nvGrpSpPr>
            <p:cNvPr id="6" name="Group 5"/>
            <p:cNvGrpSpPr/>
            <p:nvPr/>
          </p:nvGrpSpPr>
          <p:grpSpPr>
            <a:xfrm>
              <a:off x="1905000" y="2286000"/>
              <a:ext cx="8612752" cy="2286000"/>
              <a:chOff x="2283848" y="2572362"/>
              <a:chExt cx="8490035" cy="2530040"/>
            </a:xfrm>
          </p:grpSpPr>
          <p:sp>
            <p:nvSpPr>
              <p:cNvPr id="7" name="Freeform 6"/>
              <p:cNvSpPr/>
              <p:nvPr/>
            </p:nvSpPr>
            <p:spPr>
              <a:xfrm>
                <a:off x="2283848" y="2572362"/>
                <a:ext cx="3793163" cy="2530040"/>
              </a:xfrm>
              <a:custGeom>
                <a:avLst/>
                <a:gdLst>
                  <a:gd name="connsiteX0" fmla="*/ 0 w 3793163"/>
                  <a:gd name="connsiteY0" fmla="*/ 0 h 2530040"/>
                  <a:gd name="connsiteX1" fmla="*/ 3793163 w 3793163"/>
                  <a:gd name="connsiteY1" fmla="*/ 0 h 2530040"/>
                  <a:gd name="connsiteX2" fmla="*/ 3793163 w 3793163"/>
                  <a:gd name="connsiteY2" fmla="*/ 2108358 h 2530040"/>
                  <a:gd name="connsiteX3" fmla="*/ 3371481 w 3793163"/>
                  <a:gd name="connsiteY3" fmla="*/ 2530040 h 2530040"/>
                  <a:gd name="connsiteX4" fmla="*/ 0 w 3793163"/>
                  <a:gd name="connsiteY4" fmla="*/ 2530040 h 2530040"/>
                  <a:gd name="connsiteX5" fmla="*/ 0 w 3793163"/>
                  <a:gd name="connsiteY5" fmla="*/ 0 h 2530040"/>
                  <a:gd name="connsiteX0" fmla="*/ 3371481 w 3793163"/>
                  <a:gd name="connsiteY0" fmla="*/ 2530040 h 2530040"/>
                  <a:gd name="connsiteX1" fmla="*/ 3455818 w 3793163"/>
                  <a:gd name="connsiteY1" fmla="*/ 2192695 h 2530040"/>
                  <a:gd name="connsiteX2" fmla="*/ 3793163 w 3793163"/>
                  <a:gd name="connsiteY2" fmla="*/ 2108358 h 2530040"/>
                  <a:gd name="connsiteX3" fmla="*/ 3371481 w 3793163"/>
                  <a:gd name="connsiteY3" fmla="*/ 2530040 h 2530040"/>
                  <a:gd name="connsiteX0" fmla="*/ 3371481 w 3793163"/>
                  <a:gd name="connsiteY0" fmla="*/ 2530040 h 2530040"/>
                  <a:gd name="connsiteX1" fmla="*/ 3455818 w 3793163"/>
                  <a:gd name="connsiteY1" fmla="*/ 2192695 h 2530040"/>
                  <a:gd name="connsiteX2" fmla="*/ 3793163 w 3793163"/>
                  <a:gd name="connsiteY2" fmla="*/ 2108358 h 2530040"/>
                  <a:gd name="connsiteX3" fmla="*/ 3371481 w 3793163"/>
                  <a:gd name="connsiteY3" fmla="*/ 2530040 h 2530040"/>
                  <a:gd name="connsiteX4" fmla="*/ 0 w 3793163"/>
                  <a:gd name="connsiteY4" fmla="*/ 2530040 h 2530040"/>
                  <a:gd name="connsiteX5" fmla="*/ 0 w 3793163"/>
                  <a:gd name="connsiteY5" fmla="*/ 0 h 2530040"/>
                  <a:gd name="connsiteX6" fmla="*/ 3793163 w 3793163"/>
                  <a:gd name="connsiteY6" fmla="*/ 0 h 2530040"/>
                  <a:gd name="connsiteX7" fmla="*/ 3793163 w 3793163"/>
                  <a:gd name="connsiteY7" fmla="*/ 2108358 h 2530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93163" h="2530040" stroke="0" extrusionOk="0">
                    <a:moveTo>
                      <a:pt x="0" y="0"/>
                    </a:moveTo>
                    <a:lnTo>
                      <a:pt x="3793163" y="0"/>
                    </a:lnTo>
                    <a:lnTo>
                      <a:pt x="3793163" y="2108358"/>
                    </a:lnTo>
                    <a:lnTo>
                      <a:pt x="3371481" y="2530040"/>
                    </a:lnTo>
                    <a:lnTo>
                      <a:pt x="0" y="2530040"/>
                    </a:lnTo>
                    <a:lnTo>
                      <a:pt x="0" y="0"/>
                    </a:lnTo>
                    <a:close/>
                  </a:path>
                  <a:path w="3793163" h="2530040" fill="darkenLess" stroke="0" extrusionOk="0">
                    <a:moveTo>
                      <a:pt x="3371481" y="2530040"/>
                    </a:moveTo>
                    <a:lnTo>
                      <a:pt x="3455818" y="2192695"/>
                    </a:lnTo>
                    <a:lnTo>
                      <a:pt x="3793163" y="2108358"/>
                    </a:lnTo>
                    <a:lnTo>
                      <a:pt x="3371481" y="2530040"/>
                    </a:lnTo>
                    <a:close/>
                  </a:path>
                  <a:path w="3793163" h="2530040" fill="none" extrusionOk="0">
                    <a:moveTo>
                      <a:pt x="3371481" y="2530040"/>
                    </a:moveTo>
                    <a:lnTo>
                      <a:pt x="3455818" y="2192695"/>
                    </a:lnTo>
                    <a:lnTo>
                      <a:pt x="3793163" y="2108358"/>
                    </a:lnTo>
                    <a:lnTo>
                      <a:pt x="3371481" y="2530040"/>
                    </a:lnTo>
                    <a:lnTo>
                      <a:pt x="0" y="2530040"/>
                    </a:lnTo>
                    <a:lnTo>
                      <a:pt x="0" y="0"/>
                    </a:lnTo>
                    <a:lnTo>
                      <a:pt x="3793163" y="0"/>
                    </a:lnTo>
                    <a:lnTo>
                      <a:pt x="3793163" y="2108358"/>
                    </a:lnTo>
                  </a:path>
                </a:pathLst>
              </a:custGeom>
              <a:solidFill>
                <a:srgbClr val="FF0000">
                  <a:alpha val="90000"/>
                </a:srgbClr>
              </a:solidFill>
              <a:scene3d>
                <a:camera prst="orthographicFront"/>
                <a:lightRig rig="threePt" dir="t">
                  <a:rot lat="0" lon="0" rev="7500000"/>
                </a:lightRig>
              </a:scene3d>
              <a:sp3d z="-152400" extrusionH="63500" prstMaterial="dkEdge">
                <a:bevelT w="144450" h="36350" prst="relaxedInset"/>
                <a:contourClr>
                  <a:schemeClr val="bg1"/>
                </a:contourClr>
              </a:sp3d>
            </p:spPr>
            <p:style>
              <a:lnRef idx="1">
                <a:schemeClr val="lt1">
                  <a:hueOff val="0"/>
                  <a:satOff val="0"/>
                  <a:lumOff val="0"/>
                  <a:alphaOff val="0"/>
                </a:schemeClr>
              </a:lnRef>
              <a:fillRef idx="1">
                <a:scrgbClr r="0" g="0" b="0"/>
              </a:fillRef>
              <a:effectRef idx="2">
                <a:schemeClr val="accent5">
                  <a:alpha val="90000"/>
                  <a:tint val="55000"/>
                  <a:hueOff val="0"/>
                  <a:satOff val="0"/>
                  <a:lumOff val="0"/>
                  <a:alphaOff val="0"/>
                </a:schemeClr>
              </a:effectRef>
              <a:fontRef idx="minor">
                <a:schemeClr val="dk1">
                  <a:hueOff val="0"/>
                  <a:satOff val="0"/>
                  <a:lumOff val="0"/>
                  <a:alphaOff val="0"/>
                </a:schemeClr>
              </a:fontRef>
            </p:style>
            <p:txBody>
              <a:bodyPr spcFirstLastPara="0" vert="horz" wrap="square" lIns="606906" tIns="128016" rIns="128016" bIns="128016" numCol="1" spcCol="1270" anchor="t" anchorCtr="0">
                <a:noAutofit/>
              </a:bodyPr>
              <a:lstStyle/>
              <a:p>
                <a:pPr lvl="0" algn="just" defTabSz="800100">
                  <a:lnSpc>
                    <a:spcPct val="90000"/>
                  </a:lnSpc>
                  <a:spcBef>
                    <a:spcPct val="0"/>
                  </a:spcBef>
                  <a:spcAft>
                    <a:spcPct val="35000"/>
                  </a:spcAft>
                </a:pPr>
                <a:endParaRPr lang="en-US" sz="1800" b="1" kern="1200" dirty="0" smtClean="0">
                  <a:solidFill>
                    <a:schemeClr val="bg1"/>
                  </a:solidFill>
                  <a:latin typeface="Arial" panose="020B0604020202020204" pitchFamily="34" charset="0"/>
                  <a:cs typeface="Arial" panose="020B0604020202020204" pitchFamily="34" charset="0"/>
                </a:endParaRPr>
              </a:p>
              <a:p>
                <a:pPr lvl="0" algn="just" defTabSz="800100">
                  <a:lnSpc>
                    <a:spcPct val="90000"/>
                  </a:lnSpc>
                  <a:spcBef>
                    <a:spcPct val="0"/>
                  </a:spcBef>
                  <a:spcAft>
                    <a:spcPct val="35000"/>
                  </a:spcAft>
                </a:pPr>
                <a:r>
                  <a:rPr lang="en-US" sz="1800" b="1" kern="1200" dirty="0" smtClean="0">
                    <a:solidFill>
                      <a:schemeClr val="bg1"/>
                    </a:solidFill>
                    <a:latin typeface="Arial" panose="020B0604020202020204" pitchFamily="34" charset="0"/>
                    <a:cs typeface="Arial" panose="020B0604020202020204" pitchFamily="34" charset="0"/>
                  </a:rPr>
                  <a:t>I. </a:t>
                </a:r>
                <a:r>
                  <a:rPr lang="en-US" sz="1800" b="1" kern="1200" dirty="0" err="1" smtClean="0">
                    <a:solidFill>
                      <a:schemeClr val="bg1"/>
                    </a:solidFill>
                    <a:latin typeface="Arial" panose="020B0604020202020204" pitchFamily="34" charset="0"/>
                    <a:cs typeface="Arial" panose="020B0604020202020204" pitchFamily="34" charset="0"/>
                  </a:rPr>
                  <a:t>Nhiệm</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vụ</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tìm</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kiếm</a:t>
                </a:r>
                <a:r>
                  <a:rPr lang="en-US" sz="1800" b="1" kern="1200" dirty="0" smtClean="0">
                    <a:solidFill>
                      <a:schemeClr val="bg1"/>
                    </a:solidFill>
                    <a:latin typeface="Arial" panose="020B0604020202020204" pitchFamily="34" charset="0"/>
                    <a:cs typeface="Arial" panose="020B0604020202020204" pitchFamily="34" charset="0"/>
                  </a:rPr>
                  <a:t> tin </a:t>
                </a:r>
                <a:r>
                  <a:rPr lang="en-US" sz="1800" b="1" kern="1200" dirty="0" err="1" smtClean="0">
                    <a:solidFill>
                      <a:schemeClr val="bg1"/>
                    </a:solidFill>
                    <a:latin typeface="Arial" panose="020B0604020202020204" pitchFamily="34" charset="0"/>
                    <a:cs typeface="Arial" panose="020B0604020202020204" pitchFamily="34" charset="0"/>
                  </a:rPr>
                  <a:t>tức</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thân</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nhân</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và</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sự</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hình</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thành</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Phòng</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tìm</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kiếm</a:t>
                </a:r>
                <a:r>
                  <a:rPr lang="en-US" sz="1800" b="1" kern="1200" dirty="0" smtClean="0">
                    <a:solidFill>
                      <a:schemeClr val="bg1"/>
                    </a:solidFill>
                    <a:latin typeface="Arial" panose="020B0604020202020204" pitchFamily="34" charset="0"/>
                    <a:cs typeface="Arial" panose="020B0604020202020204" pitchFamily="34" charset="0"/>
                  </a:rPr>
                  <a:t> tin </a:t>
                </a:r>
                <a:r>
                  <a:rPr lang="en-US" sz="1800" b="1" kern="1200" dirty="0" err="1" smtClean="0">
                    <a:solidFill>
                      <a:schemeClr val="bg1"/>
                    </a:solidFill>
                    <a:latin typeface="Arial" panose="020B0604020202020204" pitchFamily="34" charset="0"/>
                    <a:cs typeface="Arial" panose="020B0604020202020204" pitchFamily="34" charset="0"/>
                  </a:rPr>
                  <a:t>tức</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thân</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nhân</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thuộc</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Trung</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ương</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Hội</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Chữ</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thập</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đỏ</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Việt</a:t>
                </a:r>
                <a:r>
                  <a:rPr lang="en-US" sz="1800" b="1" kern="1200" dirty="0" smtClean="0">
                    <a:solidFill>
                      <a:schemeClr val="bg1"/>
                    </a:solidFill>
                    <a:latin typeface="Arial" panose="020B0604020202020204" pitchFamily="34" charset="0"/>
                    <a:cs typeface="Arial" panose="020B0604020202020204" pitchFamily="34" charset="0"/>
                  </a:rPr>
                  <a:t> Nam</a:t>
                </a:r>
                <a:endParaRPr lang="en-US" sz="1800" b="1" kern="1200" dirty="0">
                  <a:solidFill>
                    <a:schemeClr val="bg1"/>
                  </a:solidFill>
                  <a:latin typeface="Arial" panose="020B0604020202020204" pitchFamily="34" charset="0"/>
                  <a:cs typeface="Arial" panose="020B0604020202020204" pitchFamily="34" charset="0"/>
                </a:endParaRPr>
              </a:p>
            </p:txBody>
          </p:sp>
          <p:sp>
            <p:nvSpPr>
              <p:cNvPr id="10" name="Freeform 9"/>
              <p:cNvSpPr/>
              <p:nvPr/>
            </p:nvSpPr>
            <p:spPr>
              <a:xfrm>
                <a:off x="6980720" y="2572362"/>
                <a:ext cx="3793163" cy="2530040"/>
              </a:xfrm>
              <a:custGeom>
                <a:avLst/>
                <a:gdLst>
                  <a:gd name="connsiteX0" fmla="*/ 0 w 3793163"/>
                  <a:gd name="connsiteY0" fmla="*/ 0 h 2530040"/>
                  <a:gd name="connsiteX1" fmla="*/ 3793163 w 3793163"/>
                  <a:gd name="connsiteY1" fmla="*/ 0 h 2530040"/>
                  <a:gd name="connsiteX2" fmla="*/ 3793163 w 3793163"/>
                  <a:gd name="connsiteY2" fmla="*/ 2108358 h 2530040"/>
                  <a:gd name="connsiteX3" fmla="*/ 3371481 w 3793163"/>
                  <a:gd name="connsiteY3" fmla="*/ 2530040 h 2530040"/>
                  <a:gd name="connsiteX4" fmla="*/ 0 w 3793163"/>
                  <a:gd name="connsiteY4" fmla="*/ 2530040 h 2530040"/>
                  <a:gd name="connsiteX5" fmla="*/ 0 w 3793163"/>
                  <a:gd name="connsiteY5" fmla="*/ 0 h 2530040"/>
                  <a:gd name="connsiteX0" fmla="*/ 3371481 w 3793163"/>
                  <a:gd name="connsiteY0" fmla="*/ 2530040 h 2530040"/>
                  <a:gd name="connsiteX1" fmla="*/ 3455818 w 3793163"/>
                  <a:gd name="connsiteY1" fmla="*/ 2192695 h 2530040"/>
                  <a:gd name="connsiteX2" fmla="*/ 3793163 w 3793163"/>
                  <a:gd name="connsiteY2" fmla="*/ 2108358 h 2530040"/>
                  <a:gd name="connsiteX3" fmla="*/ 3371481 w 3793163"/>
                  <a:gd name="connsiteY3" fmla="*/ 2530040 h 2530040"/>
                  <a:gd name="connsiteX0" fmla="*/ 3371481 w 3793163"/>
                  <a:gd name="connsiteY0" fmla="*/ 2530040 h 2530040"/>
                  <a:gd name="connsiteX1" fmla="*/ 3455818 w 3793163"/>
                  <a:gd name="connsiteY1" fmla="*/ 2192695 h 2530040"/>
                  <a:gd name="connsiteX2" fmla="*/ 3793163 w 3793163"/>
                  <a:gd name="connsiteY2" fmla="*/ 2108358 h 2530040"/>
                  <a:gd name="connsiteX3" fmla="*/ 3371481 w 3793163"/>
                  <a:gd name="connsiteY3" fmla="*/ 2530040 h 2530040"/>
                  <a:gd name="connsiteX4" fmla="*/ 0 w 3793163"/>
                  <a:gd name="connsiteY4" fmla="*/ 2530040 h 2530040"/>
                  <a:gd name="connsiteX5" fmla="*/ 0 w 3793163"/>
                  <a:gd name="connsiteY5" fmla="*/ 0 h 2530040"/>
                  <a:gd name="connsiteX6" fmla="*/ 3793163 w 3793163"/>
                  <a:gd name="connsiteY6" fmla="*/ 0 h 2530040"/>
                  <a:gd name="connsiteX7" fmla="*/ 3793163 w 3793163"/>
                  <a:gd name="connsiteY7" fmla="*/ 2108358 h 2530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93163" h="2530040" stroke="0" extrusionOk="0">
                    <a:moveTo>
                      <a:pt x="0" y="0"/>
                    </a:moveTo>
                    <a:lnTo>
                      <a:pt x="3793163" y="0"/>
                    </a:lnTo>
                    <a:lnTo>
                      <a:pt x="3793163" y="2108358"/>
                    </a:lnTo>
                    <a:lnTo>
                      <a:pt x="3371481" y="2530040"/>
                    </a:lnTo>
                    <a:lnTo>
                      <a:pt x="0" y="2530040"/>
                    </a:lnTo>
                    <a:lnTo>
                      <a:pt x="0" y="0"/>
                    </a:lnTo>
                    <a:close/>
                  </a:path>
                  <a:path w="3793163" h="2530040" fill="darkenLess" stroke="0" extrusionOk="0">
                    <a:moveTo>
                      <a:pt x="3371481" y="2530040"/>
                    </a:moveTo>
                    <a:lnTo>
                      <a:pt x="3455818" y="2192695"/>
                    </a:lnTo>
                    <a:lnTo>
                      <a:pt x="3793163" y="2108358"/>
                    </a:lnTo>
                    <a:lnTo>
                      <a:pt x="3371481" y="2530040"/>
                    </a:lnTo>
                    <a:close/>
                  </a:path>
                  <a:path w="3793163" h="2530040" fill="none" extrusionOk="0">
                    <a:moveTo>
                      <a:pt x="3371481" y="2530040"/>
                    </a:moveTo>
                    <a:lnTo>
                      <a:pt x="3455818" y="2192695"/>
                    </a:lnTo>
                    <a:lnTo>
                      <a:pt x="3793163" y="2108358"/>
                    </a:lnTo>
                    <a:lnTo>
                      <a:pt x="3371481" y="2530040"/>
                    </a:lnTo>
                    <a:lnTo>
                      <a:pt x="0" y="2530040"/>
                    </a:lnTo>
                    <a:lnTo>
                      <a:pt x="0" y="0"/>
                    </a:lnTo>
                    <a:lnTo>
                      <a:pt x="3793163" y="0"/>
                    </a:lnTo>
                    <a:lnTo>
                      <a:pt x="3793163" y="2108358"/>
                    </a:lnTo>
                  </a:path>
                </a:pathLst>
              </a:custGeom>
              <a:solidFill>
                <a:srgbClr val="FF0000">
                  <a:alpha val="90000"/>
                </a:srgbClr>
              </a:solidFill>
              <a:scene3d>
                <a:camera prst="orthographicFront"/>
                <a:lightRig rig="threePt" dir="t">
                  <a:rot lat="0" lon="0" rev="7500000"/>
                </a:lightRig>
              </a:scene3d>
              <a:sp3d z="-152400" extrusionH="63500" prstMaterial="dkEdge">
                <a:bevelT w="144450" h="36350" prst="relaxedInset"/>
                <a:contourClr>
                  <a:schemeClr val="bg1"/>
                </a:contourClr>
              </a:sp3d>
            </p:spPr>
            <p:style>
              <a:lnRef idx="1">
                <a:schemeClr val="lt1">
                  <a:hueOff val="0"/>
                  <a:satOff val="0"/>
                  <a:lumOff val="0"/>
                  <a:alphaOff val="0"/>
                </a:schemeClr>
              </a:lnRef>
              <a:fillRef idx="1">
                <a:scrgbClr r="0" g="0" b="0"/>
              </a:fillRef>
              <a:effectRef idx="2">
                <a:schemeClr val="accent5">
                  <a:alpha val="90000"/>
                  <a:tint val="55000"/>
                  <a:hueOff val="0"/>
                  <a:satOff val="0"/>
                  <a:lumOff val="0"/>
                  <a:alphaOff val="0"/>
                </a:schemeClr>
              </a:effectRef>
              <a:fontRef idx="minor">
                <a:schemeClr val="dk1">
                  <a:hueOff val="0"/>
                  <a:satOff val="0"/>
                  <a:lumOff val="0"/>
                  <a:alphaOff val="0"/>
                </a:schemeClr>
              </a:fontRef>
            </p:style>
            <p:txBody>
              <a:bodyPr spcFirstLastPara="0" vert="horz" wrap="square" lIns="606906" tIns="128016" rIns="128016" bIns="128016" numCol="1" spcCol="1270" anchor="t" anchorCtr="0">
                <a:noAutofit/>
              </a:bodyPr>
              <a:lstStyle/>
              <a:p>
                <a:pPr lvl="0" algn="just" defTabSz="800100">
                  <a:lnSpc>
                    <a:spcPct val="90000"/>
                  </a:lnSpc>
                  <a:spcBef>
                    <a:spcPct val="0"/>
                  </a:spcBef>
                  <a:spcAft>
                    <a:spcPct val="35000"/>
                  </a:spcAft>
                </a:pPr>
                <a:endParaRPr lang="en-US" sz="1800" b="1" kern="1200" dirty="0" smtClean="0">
                  <a:solidFill>
                    <a:schemeClr val="bg1"/>
                  </a:solidFill>
                  <a:latin typeface="Arial" panose="020B0604020202020204" pitchFamily="34" charset="0"/>
                  <a:cs typeface="Arial" panose="020B0604020202020204" pitchFamily="34" charset="0"/>
                </a:endParaRPr>
              </a:p>
              <a:p>
                <a:pPr lvl="0" algn="just" defTabSz="800100">
                  <a:lnSpc>
                    <a:spcPct val="90000"/>
                  </a:lnSpc>
                  <a:spcBef>
                    <a:spcPct val="0"/>
                  </a:spcBef>
                  <a:spcAft>
                    <a:spcPct val="35000"/>
                  </a:spcAft>
                </a:pPr>
                <a:r>
                  <a:rPr lang="en-US" sz="1800" b="1" kern="1200" dirty="0" smtClean="0">
                    <a:solidFill>
                      <a:schemeClr val="bg1"/>
                    </a:solidFill>
                    <a:latin typeface="Arial" panose="020B0604020202020204" pitchFamily="34" charset="0"/>
                    <a:cs typeface="Arial" panose="020B0604020202020204" pitchFamily="34" charset="0"/>
                  </a:rPr>
                  <a:t>II. </a:t>
                </a:r>
                <a:r>
                  <a:rPr lang="en-US" sz="1800" b="1" kern="1200" dirty="0" err="1" smtClean="0">
                    <a:solidFill>
                      <a:schemeClr val="bg1"/>
                    </a:solidFill>
                    <a:latin typeface="Arial" panose="020B0604020202020204" pitchFamily="34" charset="0"/>
                    <a:cs typeface="Arial" panose="020B0604020202020204" pitchFamily="34" charset="0"/>
                  </a:rPr>
                  <a:t>Các</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bước</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trong</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hoạt</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động</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tìm</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kiếm</a:t>
                </a:r>
                <a:r>
                  <a:rPr lang="en-US" sz="1800" b="1" kern="1200" dirty="0" smtClean="0">
                    <a:solidFill>
                      <a:schemeClr val="bg1"/>
                    </a:solidFill>
                    <a:latin typeface="Arial" panose="020B0604020202020204" pitchFamily="34" charset="0"/>
                    <a:cs typeface="Arial" panose="020B0604020202020204" pitchFamily="34" charset="0"/>
                  </a:rPr>
                  <a:t> tin </a:t>
                </a:r>
                <a:r>
                  <a:rPr lang="en-US" sz="1800" b="1" kern="1200" dirty="0" err="1" smtClean="0">
                    <a:solidFill>
                      <a:schemeClr val="bg1"/>
                    </a:solidFill>
                    <a:latin typeface="Arial" panose="020B0604020202020204" pitchFamily="34" charset="0"/>
                    <a:cs typeface="Arial" panose="020B0604020202020204" pitchFamily="34" charset="0"/>
                  </a:rPr>
                  <a:t>tức</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thân</a:t>
                </a:r>
                <a:r>
                  <a:rPr lang="en-US" sz="1800" b="1" kern="1200" dirty="0" smtClean="0">
                    <a:solidFill>
                      <a:schemeClr val="bg1"/>
                    </a:solidFill>
                    <a:latin typeface="Arial" panose="020B0604020202020204" pitchFamily="34" charset="0"/>
                    <a:cs typeface="Arial" panose="020B0604020202020204" pitchFamily="34" charset="0"/>
                  </a:rPr>
                  <a:t> </a:t>
                </a:r>
                <a:r>
                  <a:rPr lang="en-US" sz="1800" b="1" kern="1200" dirty="0" err="1" smtClean="0">
                    <a:solidFill>
                      <a:schemeClr val="bg1"/>
                    </a:solidFill>
                    <a:latin typeface="Arial" panose="020B0604020202020204" pitchFamily="34" charset="0"/>
                    <a:cs typeface="Arial" panose="020B0604020202020204" pitchFamily="34" charset="0"/>
                  </a:rPr>
                  <a:t>nhân</a:t>
                </a:r>
                <a:endParaRPr lang="en-US" sz="1800" b="1" kern="1200" dirty="0">
                  <a:solidFill>
                    <a:schemeClr val="bg1"/>
                  </a:solidFill>
                  <a:latin typeface="Arial" panose="020B0604020202020204" pitchFamily="34" charset="0"/>
                  <a:cs typeface="Arial" panose="020B0604020202020204" pitchFamily="34" charset="0"/>
                </a:endParaRPr>
              </a:p>
            </p:txBody>
          </p:sp>
        </p:grpSp>
        <p:pic>
          <p:nvPicPr>
            <p:cNvPr id="17" name="Picture 16" descr="Text&#10;&#10;Description automatically generated">
              <a:extLst>
                <a:ext uri="{FF2B5EF4-FFF2-40B4-BE49-F238E27FC236}">
                  <a16:creationId xmlns:a16="http://schemas.microsoft.com/office/drawing/2014/main" id="{664A872B-F42F-4494-9151-CCBCA9499D44}"/>
                </a:ext>
              </a:extLst>
            </p:cNvPr>
            <p:cNvPicPr>
              <a:picLocks noChangeAspect="1"/>
            </p:cNvPicPr>
            <p:nvPr/>
          </p:nvPicPr>
          <p:blipFill rotWithShape="1">
            <a:blip r:embed="rId4">
              <a:extLst>
                <a:ext uri="{28A0092B-C50C-407E-A947-70E740481C1C}">
                  <a14:useLocalDpi xmlns:a14="http://schemas.microsoft.com/office/drawing/2010/main" val="0"/>
                </a:ext>
              </a:extLst>
            </a:blip>
            <a:srcRect l="4014" t="-3053" r="75000" b="-1"/>
            <a:stretch/>
          </p:blipFill>
          <p:spPr>
            <a:xfrm>
              <a:off x="1404552" y="1709868"/>
              <a:ext cx="1215300" cy="1243904"/>
            </a:xfrm>
            <a:prstGeom prst="rect">
              <a:avLst/>
            </a:prstGeom>
          </p:spPr>
        </p:pic>
        <p:pic>
          <p:nvPicPr>
            <p:cNvPr id="18" name="Picture 17" descr="Text&#10;&#10;Description automatically generated">
              <a:extLst>
                <a:ext uri="{FF2B5EF4-FFF2-40B4-BE49-F238E27FC236}">
                  <a16:creationId xmlns:a16="http://schemas.microsoft.com/office/drawing/2014/main" id="{664A872B-F42F-4494-9151-CCBCA9499D44}"/>
                </a:ext>
              </a:extLst>
            </p:cNvPr>
            <p:cNvPicPr>
              <a:picLocks noChangeAspect="1"/>
            </p:cNvPicPr>
            <p:nvPr/>
          </p:nvPicPr>
          <p:blipFill rotWithShape="1">
            <a:blip r:embed="rId4">
              <a:extLst>
                <a:ext uri="{28A0092B-C50C-407E-A947-70E740481C1C}">
                  <a14:useLocalDpi xmlns:a14="http://schemas.microsoft.com/office/drawing/2010/main" val="0"/>
                </a:ext>
              </a:extLst>
            </a:blip>
            <a:srcRect l="4014" t="-3053" r="75000" b="-1"/>
            <a:stretch/>
          </p:blipFill>
          <p:spPr>
            <a:xfrm>
              <a:off x="6220487" y="1709868"/>
              <a:ext cx="1215300" cy="1243904"/>
            </a:xfrm>
            <a:prstGeom prst="rect">
              <a:avLst/>
            </a:prstGeom>
          </p:spPr>
        </p:pic>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193477"/>
            <a:ext cx="112776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rPr>
              <a:t>I. NHIỆM VỤ TÌM KIẾM TIN TỨC THÂN NHÂN </a:t>
            </a:r>
            <a:r>
              <a:rPr lang="en-US"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rPr>
              <a:t>CỦA HỘI CHỮ THẬP ĐỎ VIỆT NAM</a:t>
            </a:r>
            <a:endParaRPr lang="en-US"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40706" y="624364"/>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Diagram 1"/>
          <p:cNvGraphicFramePr/>
          <p:nvPr>
            <p:extLst>
              <p:ext uri="{D42A27DB-BD31-4B8C-83A1-F6EECF244321}">
                <p14:modId xmlns:p14="http://schemas.microsoft.com/office/powerpoint/2010/main" val="3608294224"/>
              </p:ext>
            </p:extLst>
          </p:nvPr>
        </p:nvGraphicFramePr>
        <p:xfrm>
          <a:off x="3581400" y="1143000"/>
          <a:ext cx="8763000" cy="423774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0" name="Folded Corner 19"/>
          <p:cNvSpPr/>
          <p:nvPr/>
        </p:nvSpPr>
        <p:spPr>
          <a:xfrm>
            <a:off x="609600" y="1330439"/>
            <a:ext cx="3276600" cy="3862864"/>
          </a:xfrm>
          <a:prstGeom prst="foldedCorner">
            <a:avLst/>
          </a:prstGeom>
          <a:solidFill>
            <a:schemeClr val="accent5">
              <a:lumMod val="20000"/>
              <a:lumOff val="80000"/>
            </a:schemeClr>
          </a:solidFill>
          <a:ln w="3175">
            <a:solidFill>
              <a:schemeClr val="tx1">
                <a:lumMod val="50000"/>
                <a:lumOff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1600" dirty="0" smtClean="0">
                <a:solidFill>
                  <a:schemeClr val="tx1"/>
                </a:solidFill>
                <a:latin typeface="Arial" panose="020B0604020202020204" pitchFamily="34" charset="0"/>
                <a:cs typeface="Arial" panose="020B0604020202020204" pitchFamily="34" charset="0"/>
              </a:rPr>
              <a:t>Theo </a:t>
            </a:r>
            <a:r>
              <a:rPr lang="vi-VN" sz="1600" dirty="0">
                <a:solidFill>
                  <a:schemeClr val="tx1"/>
                </a:solidFill>
                <a:latin typeface="Arial" panose="020B0604020202020204" pitchFamily="34" charset="0"/>
                <a:cs typeface="Arial" panose="020B0604020202020204" pitchFamily="34" charset="0"/>
              </a:rPr>
              <a:t>Điều 11, Luật hoạt động Chữ thập đỏ: </a:t>
            </a:r>
            <a:r>
              <a:rPr lang="vi-VN" sz="1600" i="1" dirty="0">
                <a:solidFill>
                  <a:schemeClr val="tx1"/>
                </a:solidFill>
                <a:latin typeface="Arial" panose="020B0604020202020204" pitchFamily="34" charset="0"/>
                <a:cs typeface="Arial" panose="020B0604020202020204" pitchFamily="34" charset="0"/>
              </a:rPr>
              <a:t>"Hoạt động chữ thập đỏ về tìm kiếm tin tức thân nhân thất lạc do chiến tranh, thiên tai, thảm hoạ là hoạt động cung cấp thông tin về thân nhân hoặc hỗ trợ việc gặp gỡ, đoàn tụ cho cá nhân gia đình bị thất lạc do chiến tranh, thiên tai thảm họa ở trong nước và ở nước ngoài</a:t>
            </a:r>
            <a:r>
              <a:rPr lang="vi-VN" sz="1600" i="1" dirty="0" smtClean="0">
                <a:solidFill>
                  <a:schemeClr val="tx1"/>
                </a:solidFill>
                <a:latin typeface="Arial" panose="020B0604020202020204" pitchFamily="34" charset="0"/>
                <a:cs typeface="Arial" panose="020B0604020202020204" pitchFamily="34" charset="0"/>
              </a:rPr>
              <a:t>"</a:t>
            </a:r>
            <a:endParaRPr lang="en-US" sz="1600" i="1" dirty="0">
              <a:solidFill>
                <a:schemeClr val="tx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152400"/>
            <a:ext cx="11277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vi-VN"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II. CÁC BƯỚC TRONG HOẠT ĐỘNG TÌM KIẾM TIN TỨC THÂN </a:t>
            </a:r>
            <a:r>
              <a:rPr lang="vi-VN"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NHÂN</a:t>
            </a:r>
            <a:endParaRPr lang="en-US"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eaLnBrk="1" hangingPunct="1">
              <a:spcBef>
                <a:spcPct val="0"/>
              </a:spcBef>
              <a:buNone/>
            </a:pPr>
            <a:r>
              <a:rPr lang="en-US" sz="1800" b="1" dirty="0">
                <a:latin typeface="Arial" panose="020B0604020202020204" pitchFamily="34" charset="0"/>
                <a:cs typeface="Arial" panose="020B0604020202020204" pitchFamily="34" charset="0"/>
              </a:rPr>
              <a:t>1.</a:t>
            </a:r>
            <a:r>
              <a:rPr lang="en-US" sz="1800"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Chấp</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nhận</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đơn</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yêu</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cầu</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tìm</a:t>
            </a:r>
            <a:r>
              <a:rPr lang="en-US" sz="1800" b="1" dirty="0">
                <a:latin typeface="Arial" panose="020B0604020202020204" pitchFamily="34" charset="0"/>
                <a:cs typeface="Arial" panose="020B0604020202020204" pitchFamily="34" charset="0"/>
              </a:rPr>
              <a:t> </a:t>
            </a:r>
            <a:r>
              <a:rPr lang="en-US" sz="1800" b="1" dirty="0" err="1" smtClean="0">
                <a:latin typeface="Arial" panose="020B0604020202020204" pitchFamily="34" charset="0"/>
                <a:cs typeface="Arial" panose="020B0604020202020204" pitchFamily="34" charset="0"/>
              </a:rPr>
              <a:t>kiếm</a:t>
            </a:r>
            <a:endParaRPr lang="en-US" sz="1800" dirty="0">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38200" y="838200"/>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460724" y="1058034"/>
            <a:ext cx="11270551" cy="4885566"/>
            <a:chOff x="460724" y="1106338"/>
            <a:chExt cx="11270551" cy="4879026"/>
          </a:xfrm>
        </p:grpSpPr>
        <p:sp>
          <p:nvSpPr>
            <p:cNvPr id="5" name="Freeform 4"/>
            <p:cNvSpPr/>
            <p:nvPr/>
          </p:nvSpPr>
          <p:spPr>
            <a:xfrm>
              <a:off x="460724" y="1106338"/>
              <a:ext cx="3436143" cy="489600"/>
            </a:xfrm>
            <a:custGeom>
              <a:avLst/>
              <a:gdLst>
                <a:gd name="connsiteX0" fmla="*/ 0 w 3436143"/>
                <a:gd name="connsiteY0" fmla="*/ 0 h 489600"/>
                <a:gd name="connsiteX1" fmla="*/ 3436143 w 3436143"/>
                <a:gd name="connsiteY1" fmla="*/ 0 h 489600"/>
                <a:gd name="connsiteX2" fmla="*/ 3436143 w 3436143"/>
                <a:gd name="connsiteY2" fmla="*/ 489600 h 489600"/>
                <a:gd name="connsiteX3" fmla="*/ 0 w 3436143"/>
                <a:gd name="connsiteY3" fmla="*/ 489600 h 489600"/>
                <a:gd name="connsiteX4" fmla="*/ 0 w 3436143"/>
                <a:gd name="connsiteY4" fmla="*/ 0 h 489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6143" h="489600">
                  <a:moveTo>
                    <a:pt x="0" y="0"/>
                  </a:moveTo>
                  <a:lnTo>
                    <a:pt x="3436143" y="0"/>
                  </a:lnTo>
                  <a:lnTo>
                    <a:pt x="3436143" y="489600"/>
                  </a:lnTo>
                  <a:lnTo>
                    <a:pt x="0" y="489600"/>
                  </a:lnTo>
                  <a:lnTo>
                    <a:pt x="0" y="0"/>
                  </a:lnTo>
                  <a:close/>
                </a:path>
              </a:pathLst>
            </a:custGeom>
            <a:solidFill>
              <a:srgbClr val="FF0000"/>
            </a:solidFill>
            <a:scene3d>
              <a:camera prst="orthographicFront"/>
              <a:lightRig rig="flat" dir="t"/>
            </a:scene3d>
            <a:sp3d prstMaterial="plastic">
              <a:bevelT w="120900" h="88900"/>
              <a:bevelB w="88900" h="31750" prst="angle"/>
            </a:sp3d>
          </p:spPr>
          <p:style>
            <a:lnRef idx="1">
              <a:schemeClr val="accen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1.1. </a:t>
              </a:r>
              <a:r>
                <a:rPr lang="en-US" sz="1400" b="1" i="1" kern="1200" dirty="0" err="1" smtClean="0">
                  <a:latin typeface="Arial" panose="020B0604020202020204" pitchFamily="34" charset="0"/>
                  <a:cs typeface="Arial" panose="020B0604020202020204" pitchFamily="34" charset="0"/>
                </a:rPr>
                <a:t>Đối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tượng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và</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tiêu</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chuẩn</a:t>
              </a:r>
              <a:r>
                <a:rPr lang="en-US" sz="1400" b="1" i="1" kern="1200" dirty="0" smtClean="0">
                  <a:latin typeface="Arial" panose="020B0604020202020204" pitchFamily="34" charset="0"/>
                  <a:cs typeface="Arial" panose="020B0604020202020204" pitchFamily="34" charset="0"/>
                </a:rPr>
                <a:t> </a:t>
              </a:r>
            </a:p>
            <a:p>
              <a:pPr lvl="0" algn="ctr" defTabSz="622300">
                <a:lnSpc>
                  <a:spcPct val="90000"/>
                </a:lnSpc>
                <a:spcBef>
                  <a:spcPct val="0"/>
                </a:spcBef>
                <a:spcAft>
                  <a:spcPct val="35000"/>
                </a:spcAft>
              </a:pPr>
              <a:r>
                <a:rPr lang="en-US" sz="1400" b="1" i="1" kern="1200" dirty="0" err="1" smtClean="0">
                  <a:latin typeface="Arial" panose="020B0604020202020204" pitchFamily="34" charset="0"/>
                  <a:cs typeface="Arial" panose="020B0604020202020204" pitchFamily="34" charset="0"/>
                </a:rPr>
                <a:t>chấp</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nhận</a:t>
              </a:r>
              <a:endParaRPr lang="en-US" sz="1400" kern="1200" dirty="0">
                <a:latin typeface="Arial" panose="020B0604020202020204" pitchFamily="34" charset="0"/>
                <a:cs typeface="Arial" panose="020B0604020202020204" pitchFamily="34" charset="0"/>
              </a:endParaRPr>
            </a:p>
          </p:txBody>
        </p:sp>
        <p:sp>
          <p:nvSpPr>
            <p:cNvPr id="6" name="Freeform 5"/>
            <p:cNvSpPr/>
            <p:nvPr/>
          </p:nvSpPr>
          <p:spPr>
            <a:xfrm>
              <a:off x="460724" y="1595938"/>
              <a:ext cx="3436143" cy="4389426"/>
            </a:xfrm>
            <a:custGeom>
              <a:avLst/>
              <a:gdLst>
                <a:gd name="connsiteX0" fmla="*/ 0 w 3436143"/>
                <a:gd name="connsiteY0" fmla="*/ 0 h 4389426"/>
                <a:gd name="connsiteX1" fmla="*/ 3436143 w 3436143"/>
                <a:gd name="connsiteY1" fmla="*/ 0 h 4389426"/>
                <a:gd name="connsiteX2" fmla="*/ 3436143 w 3436143"/>
                <a:gd name="connsiteY2" fmla="*/ 4389426 h 4389426"/>
                <a:gd name="connsiteX3" fmla="*/ 0 w 3436143"/>
                <a:gd name="connsiteY3" fmla="*/ 4389426 h 4389426"/>
                <a:gd name="connsiteX4" fmla="*/ 0 w 3436143"/>
                <a:gd name="connsiteY4" fmla="*/ 0 h 4389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6143" h="4389426">
                  <a:moveTo>
                    <a:pt x="0" y="0"/>
                  </a:moveTo>
                  <a:lnTo>
                    <a:pt x="3436143" y="0"/>
                  </a:lnTo>
                  <a:lnTo>
                    <a:pt x="3436143" y="4389426"/>
                  </a:lnTo>
                  <a:lnTo>
                    <a:pt x="0" y="4389426"/>
                  </a:lnTo>
                  <a:lnTo>
                    <a:pt x="0" y="0"/>
                  </a:lnTo>
                  <a:close/>
                </a:path>
              </a:pathLst>
            </a:custGeom>
            <a:solidFill>
              <a:schemeClr val="bg1">
                <a:lumMod val="95000"/>
                <a:alpha val="90000"/>
              </a:schemeClr>
            </a:solidFill>
            <a:scene3d>
              <a:camera prst="orthographicFront"/>
              <a:lightRig rig="flat" dir="t"/>
            </a:scene3d>
            <a:sp3d extrusionH="12700" prstMaterial="plastic">
              <a:bevelT w="50800" h="50800"/>
            </a:sp3d>
          </p:spPr>
          <p:style>
            <a:lnRef idx="1">
              <a:schemeClr val="accent1">
                <a:alpha val="90000"/>
                <a:tint val="40000"/>
                <a:hueOff val="0"/>
                <a:satOff val="0"/>
                <a:lumOff val="0"/>
                <a:alphaOff val="0"/>
              </a:schemeClr>
            </a:lnRef>
            <a:fillRef idx="1">
              <a:scrgbClr r="0" g="0" b="0"/>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chồng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thú</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hợp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pháp</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smtClean="0">
                  <a:latin typeface="Arial" panose="020B0604020202020204" pitchFamily="34" charset="0"/>
                  <a:cs typeface="Arial" panose="020B0604020202020204" pitchFamily="34" charset="0"/>
                </a:rPr>
                <a:t>- Con, cha, mẹ ( kể cả con nuôi, cha, mẹ nuôi);</a:t>
              </a:r>
              <a:endParaRPr lang="en-US" sz="1400" kern="120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smtClean="0">
                  <a:latin typeface="Arial" panose="020B0604020202020204" pitchFamily="34" charset="0"/>
                  <a:cs typeface="Arial" panose="020B0604020202020204" pitchFamily="34" charset="0"/>
                </a:rPr>
                <a:t>- Anh, chị, em ruột;</a:t>
              </a:r>
              <a:endParaRPr lang="en-US" sz="1400" kern="120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smtClean="0">
                  <a:latin typeface="Arial" panose="020B0604020202020204" pitchFamily="34" charset="0"/>
                  <a:cs typeface="Arial" panose="020B0604020202020204" pitchFamily="34" charset="0"/>
                </a:rPr>
                <a:t>- Ông, bà, cháu ruột hoặc ngược lại;</a:t>
              </a:r>
              <a:endParaRPr lang="en-US" sz="1400" kern="120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smtClean="0">
                  <a:latin typeface="Arial" panose="020B0604020202020204" pitchFamily="34" charset="0"/>
                  <a:cs typeface="Arial" panose="020B0604020202020204" pitchFamily="34" charset="0"/>
                </a:rPr>
                <a:t>- Con dâu, con rể;</a:t>
              </a:r>
              <a:endParaRPr lang="en-US" sz="1400" kern="120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smtClean="0">
                  <a:latin typeface="Arial" panose="020B0604020202020204" pitchFamily="34" charset="0"/>
                  <a:cs typeface="Arial" panose="020B0604020202020204" pitchFamily="34" charset="0"/>
                </a:rPr>
                <a:t>- Cô, dì, chú, bác (cùng huyết thống).</a:t>
              </a:r>
              <a:endParaRPr lang="en-US" sz="1400" kern="1200">
                <a:latin typeface="Arial" panose="020B0604020202020204" pitchFamily="34" charset="0"/>
                <a:cs typeface="Arial" panose="020B0604020202020204" pitchFamily="34" charset="0"/>
              </a:endParaRPr>
            </a:p>
          </p:txBody>
        </p:sp>
        <p:sp>
          <p:nvSpPr>
            <p:cNvPr id="7" name="Freeform 6"/>
            <p:cNvSpPr/>
            <p:nvPr/>
          </p:nvSpPr>
          <p:spPr>
            <a:xfrm>
              <a:off x="4377928" y="1106338"/>
              <a:ext cx="3436143" cy="489600"/>
            </a:xfrm>
            <a:custGeom>
              <a:avLst/>
              <a:gdLst>
                <a:gd name="connsiteX0" fmla="*/ 0 w 3436143"/>
                <a:gd name="connsiteY0" fmla="*/ 0 h 489600"/>
                <a:gd name="connsiteX1" fmla="*/ 3436143 w 3436143"/>
                <a:gd name="connsiteY1" fmla="*/ 0 h 489600"/>
                <a:gd name="connsiteX2" fmla="*/ 3436143 w 3436143"/>
                <a:gd name="connsiteY2" fmla="*/ 489600 h 489600"/>
                <a:gd name="connsiteX3" fmla="*/ 0 w 3436143"/>
                <a:gd name="connsiteY3" fmla="*/ 489600 h 489600"/>
                <a:gd name="connsiteX4" fmla="*/ 0 w 3436143"/>
                <a:gd name="connsiteY4" fmla="*/ 0 h 489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6143" h="489600">
                  <a:moveTo>
                    <a:pt x="0" y="0"/>
                  </a:moveTo>
                  <a:lnTo>
                    <a:pt x="3436143" y="0"/>
                  </a:lnTo>
                  <a:lnTo>
                    <a:pt x="3436143" y="489600"/>
                  </a:lnTo>
                  <a:lnTo>
                    <a:pt x="0" y="489600"/>
                  </a:lnTo>
                  <a:lnTo>
                    <a:pt x="0" y="0"/>
                  </a:lnTo>
                  <a:close/>
                </a:path>
              </a:pathLst>
            </a:custGeom>
            <a:solidFill>
              <a:srgbClr val="FF0000"/>
            </a:solidFill>
            <a:scene3d>
              <a:camera prst="orthographicFront"/>
              <a:lightRig rig="flat" dir="t"/>
            </a:scene3d>
            <a:sp3d prstMaterial="plastic">
              <a:bevelT w="120900" h="88900"/>
              <a:bevelB w="88900" h="31750" prst="angle"/>
            </a:sp3d>
          </p:spPr>
          <p:style>
            <a:lnRef idx="1">
              <a:schemeClr val="accen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1.2. </a:t>
              </a:r>
              <a:r>
                <a:rPr lang="en-US" sz="1400" b="1" i="1" kern="1200" dirty="0" err="1" smtClean="0">
                  <a:latin typeface="Arial" panose="020B0604020202020204" pitchFamily="34" charset="0"/>
                  <a:cs typeface="Arial" panose="020B0604020202020204" pitchFamily="34" charset="0"/>
                </a:rPr>
                <a:t>Nhận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đơn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thư</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yêu</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cầu</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tìm</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kiếm</a:t>
              </a:r>
              <a:endParaRPr lang="en-US" sz="1400" kern="1200" dirty="0">
                <a:latin typeface="Arial" panose="020B0604020202020204" pitchFamily="34" charset="0"/>
                <a:cs typeface="Arial" panose="020B0604020202020204" pitchFamily="34" charset="0"/>
              </a:endParaRPr>
            </a:p>
          </p:txBody>
        </p:sp>
        <p:sp>
          <p:nvSpPr>
            <p:cNvPr id="8" name="Freeform 7"/>
            <p:cNvSpPr/>
            <p:nvPr/>
          </p:nvSpPr>
          <p:spPr>
            <a:xfrm>
              <a:off x="4377928" y="1595938"/>
              <a:ext cx="3436143" cy="4389426"/>
            </a:xfrm>
            <a:custGeom>
              <a:avLst/>
              <a:gdLst>
                <a:gd name="connsiteX0" fmla="*/ 0 w 3436143"/>
                <a:gd name="connsiteY0" fmla="*/ 0 h 4389426"/>
                <a:gd name="connsiteX1" fmla="*/ 3436143 w 3436143"/>
                <a:gd name="connsiteY1" fmla="*/ 0 h 4389426"/>
                <a:gd name="connsiteX2" fmla="*/ 3436143 w 3436143"/>
                <a:gd name="connsiteY2" fmla="*/ 4389426 h 4389426"/>
                <a:gd name="connsiteX3" fmla="*/ 0 w 3436143"/>
                <a:gd name="connsiteY3" fmla="*/ 4389426 h 4389426"/>
                <a:gd name="connsiteX4" fmla="*/ 0 w 3436143"/>
                <a:gd name="connsiteY4" fmla="*/ 0 h 4389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6143" h="4389426">
                  <a:moveTo>
                    <a:pt x="0" y="0"/>
                  </a:moveTo>
                  <a:lnTo>
                    <a:pt x="3436143" y="0"/>
                  </a:lnTo>
                  <a:lnTo>
                    <a:pt x="3436143" y="4389426"/>
                  </a:lnTo>
                  <a:lnTo>
                    <a:pt x="0" y="4389426"/>
                  </a:lnTo>
                  <a:lnTo>
                    <a:pt x="0" y="0"/>
                  </a:lnTo>
                  <a:close/>
                </a:path>
              </a:pathLst>
            </a:custGeom>
            <a:solidFill>
              <a:schemeClr val="bg1">
                <a:lumMod val="95000"/>
                <a:alpha val="90000"/>
              </a:schemeClr>
            </a:solidFill>
            <a:scene3d>
              <a:camera prst="orthographicFront"/>
              <a:lightRig rig="flat" dir="t"/>
            </a:scene3d>
            <a:sp3d extrusionH="12700" prstMaterial="plastic">
              <a:bevelT w="50800" h="50800"/>
            </a:sp3d>
          </p:spPr>
          <p:style>
            <a:lnRef idx="1">
              <a:schemeClr val="accent1">
                <a:alpha val="90000"/>
                <a:tint val="40000"/>
                <a:hueOff val="0"/>
                <a:satOff val="0"/>
                <a:lumOff val="0"/>
                <a:alphaOff val="0"/>
              </a:schemeClr>
            </a:lnRef>
            <a:fillRef idx="1">
              <a:scrgbClr r="0" g="0" b="0"/>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a) </a:t>
              </a:r>
              <a:r>
                <a:rPr lang="en-US" sz="1400" kern="1200" dirty="0" err="1" smtClean="0">
                  <a:latin typeface="Arial" panose="020B0604020202020204" pitchFamily="34" charset="0"/>
                  <a:cs typeface="Arial" panose="020B0604020202020204" pitchFamily="34" charset="0"/>
                </a:rPr>
                <a:t>Tỉnh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thành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chịu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trách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nhiệm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thư</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kiếm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dân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cư</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trong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địa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phương</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b) </a:t>
              </a:r>
              <a:r>
                <a:rPr lang="en-US" sz="1400" kern="1200" dirty="0" err="1" smtClean="0">
                  <a:latin typeface="Arial" panose="020B0604020202020204" pitchFamily="34" charset="0"/>
                  <a:cs typeface="Arial" panose="020B0604020202020204" pitchFamily="34" charset="0"/>
                </a:rPr>
                <a:t>Quận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huyện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thư</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chuyển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tỉnh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thành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trong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gian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sớm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nhất</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c)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yếu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tố</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thiết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kiếm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quả</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 Thu </a:t>
              </a:r>
              <a:r>
                <a:rPr lang="en-US" sz="1400" kern="1200" dirty="0" err="1" smtClean="0">
                  <a:latin typeface="Arial" panose="020B0604020202020204" pitchFamily="34" charset="0"/>
                  <a:cs typeface="Arial" panose="020B0604020202020204" pitchFamily="34" charset="0"/>
                </a:rPr>
                <a:t>thập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tất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thông</a:t>
              </a:r>
              <a:r>
                <a:rPr lang="en-US" sz="1400" kern="1200" dirty="0" smtClean="0">
                  <a:latin typeface="Arial" panose="020B0604020202020204" pitchFamily="34" charset="0"/>
                  <a:cs typeface="Arial" panose="020B0604020202020204" pitchFamily="34" charset="0"/>
                </a:rPr>
                <a:t> tin, </a:t>
              </a:r>
              <a:r>
                <a:rPr lang="en-US" sz="1400" kern="1200" dirty="0" err="1" smtClean="0">
                  <a:latin typeface="Arial" panose="020B0604020202020204" pitchFamily="34" charset="0"/>
                  <a:cs typeface="Arial" panose="020B0604020202020204" pitchFamily="34" charset="0"/>
                </a:rPr>
                <a:t>dữ</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liệu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trong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mẫu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kiếm</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dữ</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liệu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thông</a:t>
              </a:r>
              <a:r>
                <a:rPr lang="en-US" sz="1400" kern="1200" dirty="0" smtClean="0">
                  <a:latin typeface="Arial" panose="020B0604020202020204" pitchFamily="34" charset="0"/>
                  <a:cs typeface="Arial" panose="020B0604020202020204" pitchFamily="34" charset="0"/>
                </a:rPr>
                <a:t> tin </a:t>
              </a:r>
              <a:r>
                <a:rPr lang="en-US" sz="1400" kern="1200" dirty="0" err="1" smtClean="0">
                  <a:latin typeface="Arial" panose="020B0604020202020204" pitchFamily="34" charset="0"/>
                  <a:cs typeface="Arial" panose="020B0604020202020204" pitchFamily="34" charset="0"/>
                </a:rPr>
                <a:t>về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nhân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kiếm</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yếu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tố</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nhân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phép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kiếm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ra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đang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kiếm</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Thông</a:t>
              </a:r>
              <a:r>
                <a:rPr lang="en-US" sz="1400" kern="1200" dirty="0" smtClean="0">
                  <a:latin typeface="Arial" panose="020B0604020202020204" pitchFamily="34" charset="0"/>
                  <a:cs typeface="Arial" panose="020B0604020202020204" pitchFamily="34" charset="0"/>
                </a:rPr>
                <a:t> tin chi </a:t>
              </a:r>
              <a:r>
                <a:rPr lang="en-US" sz="1400" kern="1200" dirty="0" err="1" smtClean="0">
                  <a:latin typeface="Arial" panose="020B0604020202020204" pitchFamily="34" charset="0"/>
                  <a:cs typeface="Arial" panose="020B0604020202020204" pitchFamily="34" charset="0"/>
                </a:rPr>
                <a:t>tiết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hoàn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cảnh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đến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chia </a:t>
              </a:r>
              <a:r>
                <a:rPr lang="en-US" sz="1400" kern="1200" dirty="0" err="1" smtClean="0">
                  <a:latin typeface="Arial" panose="020B0604020202020204" pitchFamily="34" charset="0"/>
                  <a:cs typeface="Arial" panose="020B0604020202020204" pitchFamily="34" charset="0"/>
                </a:rPr>
                <a:t>ly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hoặc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mất</a:t>
              </a:r>
              <a:r>
                <a:rPr lang="en-US" sz="1400" kern="1200" dirty="0" smtClean="0">
                  <a:latin typeface="Arial" panose="020B0604020202020204" pitchFamily="34" charset="0"/>
                  <a:cs typeface="Arial" panose="020B0604020202020204" pitchFamily="34" charset="0"/>
                </a:rPr>
                <a:t> tin </a:t>
              </a:r>
              <a:r>
                <a:rPr lang="en-US" sz="1400" kern="1200" dirty="0" err="1" smtClean="0">
                  <a:latin typeface="Arial" panose="020B0604020202020204" pitchFamily="34" charset="0"/>
                  <a:cs typeface="Arial" panose="020B0604020202020204" pitchFamily="34" charset="0"/>
                </a:rPr>
                <a:t>tức</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Ngày</a:t>
              </a:r>
              <a:r>
                <a:rPr lang="en-US" sz="1400" dirty="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tin </a:t>
              </a:r>
              <a:r>
                <a:rPr lang="en-US" sz="1400" kern="1200" dirty="0" err="1" smtClean="0">
                  <a:latin typeface="Arial" panose="020B0604020202020204" pitchFamily="34" charset="0"/>
                  <a:cs typeface="Arial" panose="020B0604020202020204" pitchFamily="34" charset="0"/>
                </a:rPr>
                <a:t>tức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cuối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cùng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ảnh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cả</a:t>
              </a:r>
              <a:r>
                <a:rPr lang="en-US" sz="1400" kern="1200" dirty="0" smtClean="0">
                  <a:latin typeface="Arial" panose="020B0604020202020204" pitchFamily="34" charset="0"/>
                  <a:cs typeface="Arial" panose="020B0604020202020204" pitchFamily="34" charset="0"/>
                </a:rPr>
                <a:t> 2 </a:t>
              </a:r>
              <a:r>
                <a:rPr lang="en-US" sz="1400" kern="1200" dirty="0" err="1" smtClean="0">
                  <a:latin typeface="Arial" panose="020B0604020202020204" pitchFamily="34" charset="0"/>
                  <a:cs typeface="Arial" panose="020B0604020202020204" pitchFamily="34" charset="0"/>
                </a:rPr>
                <a:t>phía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kiếm</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p:txBody>
        </p:sp>
        <p:sp>
          <p:nvSpPr>
            <p:cNvPr id="16" name="Freeform 15"/>
            <p:cNvSpPr/>
            <p:nvPr/>
          </p:nvSpPr>
          <p:spPr>
            <a:xfrm>
              <a:off x="8295132" y="1106338"/>
              <a:ext cx="3436143" cy="489600"/>
            </a:xfrm>
            <a:custGeom>
              <a:avLst/>
              <a:gdLst>
                <a:gd name="connsiteX0" fmla="*/ 0 w 3436143"/>
                <a:gd name="connsiteY0" fmla="*/ 0 h 489600"/>
                <a:gd name="connsiteX1" fmla="*/ 3436143 w 3436143"/>
                <a:gd name="connsiteY1" fmla="*/ 0 h 489600"/>
                <a:gd name="connsiteX2" fmla="*/ 3436143 w 3436143"/>
                <a:gd name="connsiteY2" fmla="*/ 489600 h 489600"/>
                <a:gd name="connsiteX3" fmla="*/ 0 w 3436143"/>
                <a:gd name="connsiteY3" fmla="*/ 489600 h 489600"/>
                <a:gd name="connsiteX4" fmla="*/ 0 w 3436143"/>
                <a:gd name="connsiteY4" fmla="*/ 0 h 489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6143" h="489600">
                  <a:moveTo>
                    <a:pt x="0" y="0"/>
                  </a:moveTo>
                  <a:lnTo>
                    <a:pt x="3436143" y="0"/>
                  </a:lnTo>
                  <a:lnTo>
                    <a:pt x="3436143" y="489600"/>
                  </a:lnTo>
                  <a:lnTo>
                    <a:pt x="0" y="489600"/>
                  </a:lnTo>
                  <a:lnTo>
                    <a:pt x="0" y="0"/>
                  </a:lnTo>
                  <a:close/>
                </a:path>
              </a:pathLst>
            </a:custGeom>
            <a:solidFill>
              <a:srgbClr val="FF0000"/>
            </a:solidFill>
            <a:scene3d>
              <a:camera prst="orthographicFront"/>
              <a:lightRig rig="flat" dir="t"/>
            </a:scene3d>
            <a:sp3d prstMaterial="plastic">
              <a:bevelT w="120900" h="88900"/>
              <a:bevelB w="88900" h="31750" prst="angle"/>
            </a:sp3d>
          </p:spPr>
          <p:style>
            <a:lnRef idx="1">
              <a:schemeClr val="accen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1.3. </a:t>
              </a:r>
              <a:r>
                <a:rPr lang="en-US" sz="1400" b="1" i="1" kern="1200" dirty="0" err="1" smtClean="0">
                  <a:latin typeface="Arial" panose="020B0604020202020204" pitchFamily="34" charset="0"/>
                  <a:cs typeface="Arial" panose="020B0604020202020204" pitchFamily="34" charset="0"/>
                </a:rPr>
                <a:t>Điền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vào</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mẫu</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đơn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yêu</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cầu</a:t>
              </a:r>
              <a:r>
                <a:rPr lang="en-US" sz="1400" b="1" i="1" kern="1200" dirty="0" smtClean="0">
                  <a:latin typeface="Arial" panose="020B0604020202020204" pitchFamily="34" charset="0"/>
                  <a:cs typeface="Arial" panose="020B0604020202020204" pitchFamily="34" charset="0"/>
                </a:rPr>
                <a:t> </a:t>
              </a:r>
            </a:p>
            <a:p>
              <a:pPr lvl="0" algn="ctr" defTabSz="622300">
                <a:lnSpc>
                  <a:spcPct val="90000"/>
                </a:lnSpc>
                <a:spcBef>
                  <a:spcPct val="0"/>
                </a:spcBef>
                <a:spcAft>
                  <a:spcPct val="35000"/>
                </a:spcAft>
              </a:pPr>
              <a:r>
                <a:rPr lang="en-US" sz="1400" b="1" i="1" kern="1200" dirty="0" err="1" smtClean="0">
                  <a:latin typeface="Arial" panose="020B0604020202020204" pitchFamily="34" charset="0"/>
                  <a:cs typeface="Arial" panose="020B0604020202020204" pitchFamily="34" charset="0"/>
                </a:rPr>
                <a:t>tìm</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kiếm</a:t>
              </a:r>
              <a:endParaRPr lang="en-US" sz="1400" kern="1200" dirty="0">
                <a:latin typeface="Arial" panose="020B0604020202020204" pitchFamily="34" charset="0"/>
                <a:cs typeface="Arial" panose="020B0604020202020204" pitchFamily="34" charset="0"/>
              </a:endParaRPr>
            </a:p>
          </p:txBody>
        </p:sp>
        <p:sp>
          <p:nvSpPr>
            <p:cNvPr id="17" name="Freeform 16"/>
            <p:cNvSpPr/>
            <p:nvPr/>
          </p:nvSpPr>
          <p:spPr>
            <a:xfrm>
              <a:off x="8295132" y="1595938"/>
              <a:ext cx="3436143" cy="4389426"/>
            </a:xfrm>
            <a:custGeom>
              <a:avLst/>
              <a:gdLst>
                <a:gd name="connsiteX0" fmla="*/ 0 w 3436143"/>
                <a:gd name="connsiteY0" fmla="*/ 0 h 4389426"/>
                <a:gd name="connsiteX1" fmla="*/ 3436143 w 3436143"/>
                <a:gd name="connsiteY1" fmla="*/ 0 h 4389426"/>
                <a:gd name="connsiteX2" fmla="*/ 3436143 w 3436143"/>
                <a:gd name="connsiteY2" fmla="*/ 4389426 h 4389426"/>
                <a:gd name="connsiteX3" fmla="*/ 0 w 3436143"/>
                <a:gd name="connsiteY3" fmla="*/ 4389426 h 4389426"/>
                <a:gd name="connsiteX4" fmla="*/ 0 w 3436143"/>
                <a:gd name="connsiteY4" fmla="*/ 0 h 4389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6143" h="4389426">
                  <a:moveTo>
                    <a:pt x="0" y="0"/>
                  </a:moveTo>
                  <a:lnTo>
                    <a:pt x="3436143" y="0"/>
                  </a:lnTo>
                  <a:lnTo>
                    <a:pt x="3436143" y="4389426"/>
                  </a:lnTo>
                  <a:lnTo>
                    <a:pt x="0" y="4389426"/>
                  </a:lnTo>
                  <a:lnTo>
                    <a:pt x="0" y="0"/>
                  </a:lnTo>
                  <a:close/>
                </a:path>
              </a:pathLst>
            </a:custGeom>
            <a:solidFill>
              <a:schemeClr val="bg1">
                <a:lumMod val="95000"/>
                <a:alpha val="90000"/>
              </a:schemeClr>
            </a:solidFill>
            <a:scene3d>
              <a:camera prst="orthographicFront"/>
              <a:lightRig rig="flat" dir="t"/>
            </a:scene3d>
            <a:sp3d extrusionH="12700" prstMaterial="plastic">
              <a:bevelT w="50800" h="50800"/>
            </a:sp3d>
          </p:spPr>
          <p:style>
            <a:lnRef idx="1">
              <a:schemeClr val="accent1">
                <a:alpha val="90000"/>
                <a:tint val="40000"/>
                <a:hueOff val="0"/>
                <a:satOff val="0"/>
                <a:lumOff val="0"/>
                <a:alphaOff val="0"/>
              </a:schemeClr>
            </a:lnRef>
            <a:fillRef idx="1">
              <a:scrgbClr r="0" g="0" b="0"/>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điền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mẫu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hoặc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bộ</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Chữ</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đỏ</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hướng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dẫn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tiếp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hoặc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điền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nếu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biết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chữ</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yếu</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0" lvl="1" algn="just" defTabSz="622300">
                <a:lnSpc>
                  <a:spcPct val="90000"/>
                </a:lnSpc>
                <a:spcBef>
                  <a:spcPct val="0"/>
                </a:spcBef>
                <a:spcAft>
                  <a:spcPct val="15000"/>
                </a:spcAft>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nghị</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kiếm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giữ</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liên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Chữ</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đỏ</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cung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cấp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thông</a:t>
              </a:r>
              <a:r>
                <a:rPr lang="en-US" sz="1400" kern="1200" dirty="0" smtClean="0">
                  <a:latin typeface="Arial" panose="020B0604020202020204" pitchFamily="34" charset="0"/>
                  <a:cs typeface="Arial" panose="020B0604020202020204" pitchFamily="34" charset="0"/>
                </a:rPr>
                <a:t> tin </a:t>
              </a:r>
              <a:r>
                <a:rPr lang="en-US" sz="1400" kern="1200" dirty="0" err="1" smtClean="0">
                  <a:latin typeface="Arial" panose="020B0604020202020204" pitchFamily="34" charset="0"/>
                  <a:cs typeface="Arial" panose="020B0604020202020204" pitchFamily="34" charset="0"/>
                </a:rPr>
                <a:t>phát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sinh</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3271930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152400"/>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vi-VN" sz="1800" b="1" dirty="0" smtClean="0">
                <a:latin typeface="Arial" panose="020B0604020202020204" pitchFamily="34" charset="0"/>
                <a:cs typeface="Arial" panose="020B0604020202020204" pitchFamily="34" charset="0"/>
              </a:rPr>
              <a:t>2</a:t>
            </a:r>
            <a:r>
              <a:rPr lang="vi-VN" sz="1800" b="1" dirty="0">
                <a:latin typeface="Arial" panose="020B0604020202020204" pitchFamily="34" charset="0"/>
                <a:cs typeface="Arial" panose="020B0604020202020204" pitchFamily="34" charset="0"/>
              </a:rPr>
              <a:t>. Vào số yêu cầu tìm kiếm, mở hồ sơ</a:t>
            </a:r>
            <a:endParaRPr lang="en-US" sz="1800" dirty="0">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762000" y="521732"/>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482600" y="849299"/>
            <a:ext cx="11260770" cy="4919133"/>
            <a:chOff x="474030" y="719667"/>
            <a:chExt cx="11016119" cy="5184247"/>
          </a:xfrm>
        </p:grpSpPr>
        <p:sp>
          <p:nvSpPr>
            <p:cNvPr id="24" name="Freeform 23"/>
            <p:cNvSpPr/>
            <p:nvPr/>
          </p:nvSpPr>
          <p:spPr>
            <a:xfrm>
              <a:off x="474030" y="719667"/>
              <a:ext cx="2580192" cy="801316"/>
            </a:xfrm>
            <a:custGeom>
              <a:avLst/>
              <a:gdLst>
                <a:gd name="connsiteX0" fmla="*/ 0 w 2580192"/>
                <a:gd name="connsiteY0" fmla="*/ 80132 h 801316"/>
                <a:gd name="connsiteX1" fmla="*/ 80132 w 2580192"/>
                <a:gd name="connsiteY1" fmla="*/ 0 h 801316"/>
                <a:gd name="connsiteX2" fmla="*/ 2500060 w 2580192"/>
                <a:gd name="connsiteY2" fmla="*/ 0 h 801316"/>
                <a:gd name="connsiteX3" fmla="*/ 2580192 w 2580192"/>
                <a:gd name="connsiteY3" fmla="*/ 80132 h 801316"/>
                <a:gd name="connsiteX4" fmla="*/ 2580192 w 2580192"/>
                <a:gd name="connsiteY4" fmla="*/ 721184 h 801316"/>
                <a:gd name="connsiteX5" fmla="*/ 2500060 w 2580192"/>
                <a:gd name="connsiteY5" fmla="*/ 801316 h 801316"/>
                <a:gd name="connsiteX6" fmla="*/ 80132 w 2580192"/>
                <a:gd name="connsiteY6" fmla="*/ 801316 h 801316"/>
                <a:gd name="connsiteX7" fmla="*/ 0 w 2580192"/>
                <a:gd name="connsiteY7" fmla="*/ 721184 h 801316"/>
                <a:gd name="connsiteX8" fmla="*/ 0 w 2580192"/>
                <a:gd name="connsiteY8" fmla="*/ 80132 h 801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192" h="801316">
                  <a:moveTo>
                    <a:pt x="0" y="80132"/>
                  </a:moveTo>
                  <a:cubicBezTo>
                    <a:pt x="0" y="35876"/>
                    <a:pt x="35876" y="0"/>
                    <a:pt x="80132" y="0"/>
                  </a:cubicBezTo>
                  <a:lnTo>
                    <a:pt x="2500060" y="0"/>
                  </a:lnTo>
                  <a:cubicBezTo>
                    <a:pt x="2544316" y="0"/>
                    <a:pt x="2580192" y="35876"/>
                    <a:pt x="2580192" y="80132"/>
                  </a:cubicBezTo>
                  <a:lnTo>
                    <a:pt x="2580192" y="721184"/>
                  </a:lnTo>
                  <a:cubicBezTo>
                    <a:pt x="2580192" y="765440"/>
                    <a:pt x="2544316" y="801316"/>
                    <a:pt x="2500060" y="801316"/>
                  </a:cubicBezTo>
                  <a:lnTo>
                    <a:pt x="80132" y="801316"/>
                  </a:lnTo>
                  <a:cubicBezTo>
                    <a:pt x="35876" y="801316"/>
                    <a:pt x="0" y="765440"/>
                    <a:pt x="0" y="721184"/>
                  </a:cubicBezTo>
                  <a:lnTo>
                    <a:pt x="0" y="80132"/>
                  </a:lnTo>
                  <a:close/>
                </a:path>
              </a:pathLst>
            </a:custGeom>
            <a:solidFill>
              <a:srgbClr val="FF000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99568" tIns="99568" rIns="99568" bIns="320446" numCol="1" spcCol="1270" anchor="t" anchorCtr="0">
              <a:noAutofit/>
            </a:bodyPr>
            <a:lstStyle/>
            <a:p>
              <a:pPr lvl="0" algn="just" defTabSz="622300">
                <a:lnSpc>
                  <a:spcPct val="90000"/>
                </a:lnSpc>
                <a:spcBef>
                  <a:spcPct val="0"/>
                </a:spcBef>
                <a:spcAft>
                  <a:spcPct val="35000"/>
                </a:spcAft>
              </a:pPr>
              <a:r>
                <a:rPr lang="en-US" sz="1400" b="1" i="1" kern="1200" smtClean="0">
                  <a:latin typeface="Arial" panose="020B0604020202020204" pitchFamily="34" charset="0"/>
                  <a:cs typeface="Arial" panose="020B0604020202020204" pitchFamily="34" charset="0"/>
                </a:rPr>
                <a:t>2.1. Số tham chiếu</a:t>
              </a:r>
              <a:endParaRPr lang="en-US" sz="1400" kern="1200" dirty="0">
                <a:latin typeface="Arial" panose="020B0604020202020204" pitchFamily="34" charset="0"/>
                <a:cs typeface="Arial" panose="020B0604020202020204" pitchFamily="34" charset="0"/>
              </a:endParaRPr>
            </a:p>
          </p:txBody>
        </p:sp>
        <p:sp>
          <p:nvSpPr>
            <p:cNvPr id="25" name="Freeform 24"/>
            <p:cNvSpPr/>
            <p:nvPr/>
          </p:nvSpPr>
          <p:spPr>
            <a:xfrm>
              <a:off x="1001986" y="1253877"/>
              <a:ext cx="2960413" cy="4650037"/>
            </a:xfrm>
            <a:custGeom>
              <a:avLst/>
              <a:gdLst>
                <a:gd name="connsiteX0" fmla="*/ 0 w 2580192"/>
                <a:gd name="connsiteY0" fmla="*/ 258019 h 4650037"/>
                <a:gd name="connsiteX1" fmla="*/ 258019 w 2580192"/>
                <a:gd name="connsiteY1" fmla="*/ 0 h 4650037"/>
                <a:gd name="connsiteX2" fmla="*/ 2322173 w 2580192"/>
                <a:gd name="connsiteY2" fmla="*/ 0 h 4650037"/>
                <a:gd name="connsiteX3" fmla="*/ 2580192 w 2580192"/>
                <a:gd name="connsiteY3" fmla="*/ 258019 h 4650037"/>
                <a:gd name="connsiteX4" fmla="*/ 2580192 w 2580192"/>
                <a:gd name="connsiteY4" fmla="*/ 4392018 h 4650037"/>
                <a:gd name="connsiteX5" fmla="*/ 2322173 w 2580192"/>
                <a:gd name="connsiteY5" fmla="*/ 4650037 h 4650037"/>
                <a:gd name="connsiteX6" fmla="*/ 258019 w 2580192"/>
                <a:gd name="connsiteY6" fmla="*/ 4650037 h 4650037"/>
                <a:gd name="connsiteX7" fmla="*/ 0 w 2580192"/>
                <a:gd name="connsiteY7" fmla="*/ 4392018 h 4650037"/>
                <a:gd name="connsiteX8" fmla="*/ 0 w 2580192"/>
                <a:gd name="connsiteY8" fmla="*/ 258019 h 4650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192" h="4650037">
                  <a:moveTo>
                    <a:pt x="0" y="258019"/>
                  </a:moveTo>
                  <a:cubicBezTo>
                    <a:pt x="0" y="115519"/>
                    <a:pt x="115519" y="0"/>
                    <a:pt x="258019" y="0"/>
                  </a:cubicBezTo>
                  <a:lnTo>
                    <a:pt x="2322173" y="0"/>
                  </a:lnTo>
                  <a:cubicBezTo>
                    <a:pt x="2464673" y="0"/>
                    <a:pt x="2580192" y="115519"/>
                    <a:pt x="2580192" y="258019"/>
                  </a:cubicBezTo>
                  <a:lnTo>
                    <a:pt x="2580192" y="4392018"/>
                  </a:lnTo>
                  <a:cubicBezTo>
                    <a:pt x="2580192" y="4534518"/>
                    <a:pt x="2464673" y="4650037"/>
                    <a:pt x="2322173" y="4650037"/>
                  </a:cubicBezTo>
                  <a:lnTo>
                    <a:pt x="258019" y="4650037"/>
                  </a:lnTo>
                  <a:cubicBezTo>
                    <a:pt x="115519" y="4650037"/>
                    <a:pt x="0" y="4534518"/>
                    <a:pt x="0" y="4392018"/>
                  </a:cubicBezTo>
                  <a:lnTo>
                    <a:pt x="0" y="258019"/>
                  </a:lnTo>
                  <a:close/>
                </a:path>
              </a:pathLst>
            </a:custGeom>
            <a:solidFill>
              <a:schemeClr val="accent5">
                <a:lumMod val="20000"/>
                <a:lumOff val="80000"/>
                <a:alpha val="90000"/>
              </a:schemeClr>
            </a:solidFill>
            <a:ln w="3175">
              <a:solidFill>
                <a:schemeClr val="accent5">
                  <a:lumMod val="20000"/>
                  <a:lumOff val="80000"/>
                </a:schemeClr>
              </a:solidFill>
            </a:ln>
            <a:scene3d>
              <a:camera prst="orthographicFront">
                <a:rot lat="0" lon="0" rev="0"/>
              </a:camera>
              <a:lightRig rig="contrasting" dir="t">
                <a:rot lat="0" lon="0" rev="1200000"/>
              </a:lightRig>
            </a:scene3d>
            <a:sp3d z="300000" contourW="19050" prstMaterial="metal">
              <a:bevelT w="88900" h="203200"/>
              <a:bevelB w="165100" h="254000"/>
            </a:sp3d>
          </p:spPr>
          <p:style>
            <a:lnRef idx="0">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5139" tIns="175139" rIns="175139" bIns="175139" numCol="1" spcCol="1270" anchor="t" anchorCtr="0">
              <a:noAutofit/>
            </a:bodyPr>
            <a:lstStyle/>
            <a:p>
              <a:pPr marL="114300" lvl="1" indent="-114300" algn="just" defTabSz="622300">
                <a:lnSpc>
                  <a:spcPct val="90000"/>
                </a:lnSpc>
                <a:spcBef>
                  <a:spcPct val="0"/>
                </a:spcBef>
                <a:spcAft>
                  <a:spcPct val="15000"/>
                </a:spcAft>
                <a:buChar char="••"/>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tham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chiếu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bao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gồm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chữ</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tắt</a:t>
              </a:r>
              <a:r>
                <a:rPr lang="en-US" sz="1400" kern="1200" dirty="0" smtClean="0">
                  <a:latin typeface="Arial" panose="020B0604020202020204" pitchFamily="34" charset="0"/>
                  <a:cs typeface="Arial" panose="020B0604020202020204" pitchFamily="34" charset="0"/>
                </a:rPr>
                <a:t> TK (</a:t>
              </a:r>
              <a:r>
                <a:rPr lang="en-US" sz="1400" kern="1200" dirty="0" err="1" smtClean="0">
                  <a:latin typeface="Arial" panose="020B0604020202020204" pitchFamily="34" charset="0"/>
                  <a:cs typeface="Arial" panose="020B0604020202020204" pitchFamily="34" charset="0"/>
                </a:rPr>
                <a:t>tìm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kiếm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tỉnh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thành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tắt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thứ</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sổ</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Ví</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dụ</a:t>
              </a:r>
              <a:r>
                <a:rPr lang="en-US" sz="1400" kern="1200" dirty="0" smtClean="0">
                  <a:latin typeface="Arial" panose="020B0604020202020204" pitchFamily="34" charset="0"/>
                  <a:cs typeface="Arial" panose="020B0604020202020204" pitchFamily="34" charset="0"/>
                </a:rPr>
                <a:t> : TK HCM 1150; TKVN3700.</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Mỗi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ghi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tham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chiếu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theo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đơn</a:t>
              </a:r>
              <a:r>
                <a:rPr lang="en-US" sz="1400" kern="1200" dirty="0" smtClean="0">
                  <a:latin typeface="Arial" panose="020B0604020202020204" pitchFamily="34" charset="0"/>
                  <a:cs typeface="Arial" panose="020B0604020202020204" pitchFamily="34" charset="0"/>
                </a:rPr>
                <a:t>. </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Trước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sổ</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kiểm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trường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hợp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tránh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trùng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lặp</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tham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chiếu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ghi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tất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tài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liệu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văn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liên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quan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đến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trường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hợp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lưu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hồ</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sơ</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Tất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kiếm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giữa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Việt</a:t>
              </a:r>
              <a:r>
                <a:rPr lang="en-US" sz="1400" kern="1200" dirty="0" smtClean="0">
                  <a:latin typeface="Arial" panose="020B0604020202020204" pitchFamily="34" charset="0"/>
                  <a:cs typeface="Arial" panose="020B0604020202020204" pitchFamily="34" charset="0"/>
                </a:rPr>
                <a:t> Nam </a:t>
              </a:r>
              <a:r>
                <a:rPr lang="en-US" sz="1400" kern="1200" dirty="0" err="1" smtClean="0">
                  <a:latin typeface="Arial" panose="020B0604020202020204" pitchFamily="34" charset="0"/>
                  <a:cs typeface="Arial" panose="020B0604020202020204" pitchFamily="34" charset="0"/>
                </a:rPr>
                <a:t>và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nước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ngoài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thông</a:t>
              </a:r>
              <a:r>
                <a:rPr lang="en-US" sz="1400" kern="1200" dirty="0" smtClean="0">
                  <a:latin typeface="Arial" panose="020B0604020202020204" pitchFamily="34" charset="0"/>
                  <a:cs typeface="Arial" panose="020B0604020202020204" pitchFamily="34" charset="0"/>
                </a:rPr>
                <a:t> qua </a:t>
              </a:r>
              <a:r>
                <a:rPr lang="en-US" sz="1400" kern="1200" dirty="0" err="1" smtClean="0">
                  <a:latin typeface="Arial" panose="020B0604020202020204" pitchFamily="34" charset="0"/>
                  <a:cs typeface="Arial" panose="020B0604020202020204" pitchFamily="34" charset="0"/>
                </a:rPr>
                <a:t>Phòng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kiếm</a:t>
              </a:r>
              <a:r>
                <a:rPr lang="en-US" sz="1400" kern="1200" dirty="0" smtClean="0">
                  <a:latin typeface="Arial" panose="020B0604020202020204" pitchFamily="34" charset="0"/>
                  <a:cs typeface="Arial" panose="020B0604020202020204" pitchFamily="34" charset="0"/>
                </a:rPr>
                <a:t> tin </a:t>
              </a:r>
              <a:r>
                <a:rPr lang="en-US" sz="1400" kern="1200" dirty="0" err="1" smtClean="0">
                  <a:latin typeface="Arial" panose="020B0604020202020204" pitchFamily="34" charset="0"/>
                  <a:cs typeface="Arial" panose="020B0604020202020204" pitchFamily="34" charset="0"/>
                </a:rPr>
                <a:t>tức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thân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nhân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Trung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ương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Tham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chiếu</a:t>
              </a:r>
              <a:r>
                <a:rPr lang="en-US" sz="1400" kern="1200" dirty="0" smtClean="0">
                  <a:latin typeface="Arial" panose="020B0604020202020204" pitchFamily="34" charset="0"/>
                  <a:cs typeface="Arial" panose="020B0604020202020204" pitchFamily="34" charset="0"/>
                </a:rPr>
                <a:t>: TKVN + </a:t>
              </a:r>
              <a:r>
                <a:rPr lang="en-US" sz="1400" kern="1200" dirty="0" err="1" smtClean="0">
                  <a:latin typeface="Arial" panose="020B0604020202020204" pitchFamily="34" charset="0"/>
                  <a:cs typeface="Arial" panose="020B0604020202020204" pitchFamily="34" charset="0"/>
                </a:rPr>
                <a:t>số</a:t>
              </a:r>
              <a:endParaRPr lang="en-US" sz="1400" kern="1200" dirty="0">
                <a:latin typeface="Arial" panose="020B0604020202020204" pitchFamily="34" charset="0"/>
                <a:cs typeface="Arial" panose="020B0604020202020204" pitchFamily="34" charset="0"/>
              </a:endParaRPr>
            </a:p>
          </p:txBody>
        </p:sp>
        <p:sp>
          <p:nvSpPr>
            <p:cNvPr id="27" name="Freeform 26"/>
            <p:cNvSpPr/>
            <p:nvPr/>
          </p:nvSpPr>
          <p:spPr>
            <a:xfrm>
              <a:off x="4618125" y="719667"/>
              <a:ext cx="2580192" cy="801316"/>
            </a:xfrm>
            <a:custGeom>
              <a:avLst/>
              <a:gdLst>
                <a:gd name="connsiteX0" fmla="*/ 0 w 2580192"/>
                <a:gd name="connsiteY0" fmla="*/ 80132 h 801316"/>
                <a:gd name="connsiteX1" fmla="*/ 80132 w 2580192"/>
                <a:gd name="connsiteY1" fmla="*/ 0 h 801316"/>
                <a:gd name="connsiteX2" fmla="*/ 2500060 w 2580192"/>
                <a:gd name="connsiteY2" fmla="*/ 0 h 801316"/>
                <a:gd name="connsiteX3" fmla="*/ 2580192 w 2580192"/>
                <a:gd name="connsiteY3" fmla="*/ 80132 h 801316"/>
                <a:gd name="connsiteX4" fmla="*/ 2580192 w 2580192"/>
                <a:gd name="connsiteY4" fmla="*/ 721184 h 801316"/>
                <a:gd name="connsiteX5" fmla="*/ 2500060 w 2580192"/>
                <a:gd name="connsiteY5" fmla="*/ 801316 h 801316"/>
                <a:gd name="connsiteX6" fmla="*/ 80132 w 2580192"/>
                <a:gd name="connsiteY6" fmla="*/ 801316 h 801316"/>
                <a:gd name="connsiteX7" fmla="*/ 0 w 2580192"/>
                <a:gd name="connsiteY7" fmla="*/ 721184 h 801316"/>
                <a:gd name="connsiteX8" fmla="*/ 0 w 2580192"/>
                <a:gd name="connsiteY8" fmla="*/ 80132 h 801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192" h="801316">
                  <a:moveTo>
                    <a:pt x="0" y="80132"/>
                  </a:moveTo>
                  <a:cubicBezTo>
                    <a:pt x="0" y="35876"/>
                    <a:pt x="35876" y="0"/>
                    <a:pt x="80132" y="0"/>
                  </a:cubicBezTo>
                  <a:lnTo>
                    <a:pt x="2500060" y="0"/>
                  </a:lnTo>
                  <a:cubicBezTo>
                    <a:pt x="2544316" y="0"/>
                    <a:pt x="2580192" y="35876"/>
                    <a:pt x="2580192" y="80132"/>
                  </a:cubicBezTo>
                  <a:lnTo>
                    <a:pt x="2580192" y="721184"/>
                  </a:lnTo>
                  <a:cubicBezTo>
                    <a:pt x="2580192" y="765440"/>
                    <a:pt x="2544316" y="801316"/>
                    <a:pt x="2500060" y="801316"/>
                  </a:cubicBezTo>
                  <a:lnTo>
                    <a:pt x="80132" y="801316"/>
                  </a:lnTo>
                  <a:cubicBezTo>
                    <a:pt x="35876" y="801316"/>
                    <a:pt x="0" y="765440"/>
                    <a:pt x="0" y="721184"/>
                  </a:cubicBezTo>
                  <a:lnTo>
                    <a:pt x="0" y="80132"/>
                  </a:lnTo>
                  <a:close/>
                </a:path>
              </a:pathLst>
            </a:custGeom>
            <a:solidFill>
              <a:srgbClr val="FF000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99568" tIns="99568" rIns="99568" bIns="320446" numCol="1" spcCol="1270" anchor="t" anchorCtr="0">
              <a:noAutofit/>
            </a:bodyPr>
            <a:lstStyle/>
            <a:p>
              <a:pPr lvl="0" algn="just" defTabSz="622300">
                <a:lnSpc>
                  <a:spcPct val="90000"/>
                </a:lnSpc>
                <a:spcBef>
                  <a:spcPct val="0"/>
                </a:spcBef>
                <a:spcAft>
                  <a:spcPct val="35000"/>
                </a:spcAft>
              </a:pPr>
              <a:r>
                <a:rPr lang="en-US" sz="1400" b="1" i="1" kern="1200" smtClean="0">
                  <a:latin typeface="Arial" panose="020B0604020202020204" pitchFamily="34" charset="0"/>
                  <a:cs typeface="Arial" panose="020B0604020202020204" pitchFamily="34" charset="0"/>
                </a:rPr>
                <a:t>2.2. Hồ sơ</a:t>
              </a:r>
              <a:endParaRPr lang="en-US" sz="1400" kern="1200" dirty="0">
                <a:latin typeface="Arial" panose="020B0604020202020204" pitchFamily="34" charset="0"/>
                <a:cs typeface="Arial" panose="020B0604020202020204" pitchFamily="34" charset="0"/>
              </a:endParaRPr>
            </a:p>
          </p:txBody>
        </p:sp>
        <p:sp>
          <p:nvSpPr>
            <p:cNvPr id="28" name="Freeform 27"/>
            <p:cNvSpPr/>
            <p:nvPr/>
          </p:nvSpPr>
          <p:spPr>
            <a:xfrm>
              <a:off x="5146082" y="1253877"/>
              <a:ext cx="2580192" cy="4650037"/>
            </a:xfrm>
            <a:custGeom>
              <a:avLst/>
              <a:gdLst>
                <a:gd name="connsiteX0" fmla="*/ 0 w 2580192"/>
                <a:gd name="connsiteY0" fmla="*/ 258019 h 4650037"/>
                <a:gd name="connsiteX1" fmla="*/ 258019 w 2580192"/>
                <a:gd name="connsiteY1" fmla="*/ 0 h 4650037"/>
                <a:gd name="connsiteX2" fmla="*/ 2322173 w 2580192"/>
                <a:gd name="connsiteY2" fmla="*/ 0 h 4650037"/>
                <a:gd name="connsiteX3" fmla="*/ 2580192 w 2580192"/>
                <a:gd name="connsiteY3" fmla="*/ 258019 h 4650037"/>
                <a:gd name="connsiteX4" fmla="*/ 2580192 w 2580192"/>
                <a:gd name="connsiteY4" fmla="*/ 4392018 h 4650037"/>
                <a:gd name="connsiteX5" fmla="*/ 2322173 w 2580192"/>
                <a:gd name="connsiteY5" fmla="*/ 4650037 h 4650037"/>
                <a:gd name="connsiteX6" fmla="*/ 258019 w 2580192"/>
                <a:gd name="connsiteY6" fmla="*/ 4650037 h 4650037"/>
                <a:gd name="connsiteX7" fmla="*/ 0 w 2580192"/>
                <a:gd name="connsiteY7" fmla="*/ 4392018 h 4650037"/>
                <a:gd name="connsiteX8" fmla="*/ 0 w 2580192"/>
                <a:gd name="connsiteY8" fmla="*/ 258019 h 4650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192" h="4650037">
                  <a:moveTo>
                    <a:pt x="0" y="258019"/>
                  </a:moveTo>
                  <a:cubicBezTo>
                    <a:pt x="0" y="115519"/>
                    <a:pt x="115519" y="0"/>
                    <a:pt x="258019" y="0"/>
                  </a:cubicBezTo>
                  <a:lnTo>
                    <a:pt x="2322173" y="0"/>
                  </a:lnTo>
                  <a:cubicBezTo>
                    <a:pt x="2464673" y="0"/>
                    <a:pt x="2580192" y="115519"/>
                    <a:pt x="2580192" y="258019"/>
                  </a:cubicBezTo>
                  <a:lnTo>
                    <a:pt x="2580192" y="4392018"/>
                  </a:lnTo>
                  <a:cubicBezTo>
                    <a:pt x="2580192" y="4534518"/>
                    <a:pt x="2464673" y="4650037"/>
                    <a:pt x="2322173" y="4650037"/>
                  </a:cubicBezTo>
                  <a:lnTo>
                    <a:pt x="258019" y="4650037"/>
                  </a:lnTo>
                  <a:cubicBezTo>
                    <a:pt x="115519" y="4650037"/>
                    <a:pt x="0" y="4534518"/>
                    <a:pt x="0" y="4392018"/>
                  </a:cubicBezTo>
                  <a:lnTo>
                    <a:pt x="0" y="258019"/>
                  </a:lnTo>
                  <a:close/>
                </a:path>
              </a:pathLst>
            </a:custGeom>
            <a:solidFill>
              <a:schemeClr val="accent5">
                <a:lumMod val="20000"/>
                <a:lumOff val="80000"/>
                <a:alpha val="90000"/>
              </a:schemeClr>
            </a:solidFill>
            <a:ln w="3175">
              <a:solidFill>
                <a:schemeClr val="accent5">
                  <a:lumMod val="20000"/>
                  <a:lumOff val="80000"/>
                </a:schemeClr>
              </a:solidFill>
            </a:ln>
            <a:scene3d>
              <a:camera prst="orthographicFront">
                <a:rot lat="0" lon="0" rev="0"/>
              </a:camera>
              <a:lightRig rig="contrasting" dir="t">
                <a:rot lat="0" lon="0" rev="1200000"/>
              </a:lightRig>
            </a:scene3d>
            <a:sp3d z="300000" contourW="19050" prstMaterial="metal">
              <a:bevelT w="88900" h="203200"/>
              <a:bevelB w="165100" h="254000"/>
            </a:sp3d>
          </p:spPr>
          <p:style>
            <a:lnRef idx="0">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5139" tIns="175139" rIns="175139" bIns="175139" numCol="1" spcCol="1270" anchor="t" anchorCtr="0">
              <a:noAutofit/>
            </a:bodyPr>
            <a:lstStyle/>
            <a:p>
              <a:pPr marL="114300" lvl="1" indent="-114300" algn="just" defTabSz="622300">
                <a:lnSpc>
                  <a:spcPct val="90000"/>
                </a:lnSpc>
                <a:spcBef>
                  <a:spcPct val="0"/>
                </a:spcBef>
                <a:spcAft>
                  <a:spcPct val="15000"/>
                </a:spcAft>
                <a:buChar char="••"/>
              </a:pP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Mở</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hồ</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sơ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hoặc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nhóm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nếu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như</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tất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liên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quan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chung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bìa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hỗ</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ghi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tham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chiếu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liên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quan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quốc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xuất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xứ</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quốc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đơn</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Hồ</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sơ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bao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gồm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tất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tài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liệu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bản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chính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hoặc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bản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chụp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lại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thư</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trao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đổi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đến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ghi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chép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việc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tiến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hành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bản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dịch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kèm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tài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liệu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gốc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Tài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liệu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sắp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xếp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theo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thứ</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gian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ghi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chép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cuộc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gọi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điện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thoại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ghi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đầy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đủ</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ngày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chữ</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ký</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chịu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trách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nhiệm</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p:txBody>
        </p:sp>
        <p:sp>
          <p:nvSpPr>
            <p:cNvPr id="30" name="Freeform 29"/>
            <p:cNvSpPr/>
            <p:nvPr/>
          </p:nvSpPr>
          <p:spPr>
            <a:xfrm>
              <a:off x="8382000" y="719667"/>
              <a:ext cx="2580192" cy="801316"/>
            </a:xfrm>
            <a:custGeom>
              <a:avLst/>
              <a:gdLst>
                <a:gd name="connsiteX0" fmla="*/ 0 w 2580192"/>
                <a:gd name="connsiteY0" fmla="*/ 80132 h 801316"/>
                <a:gd name="connsiteX1" fmla="*/ 80132 w 2580192"/>
                <a:gd name="connsiteY1" fmla="*/ 0 h 801316"/>
                <a:gd name="connsiteX2" fmla="*/ 2500060 w 2580192"/>
                <a:gd name="connsiteY2" fmla="*/ 0 h 801316"/>
                <a:gd name="connsiteX3" fmla="*/ 2580192 w 2580192"/>
                <a:gd name="connsiteY3" fmla="*/ 80132 h 801316"/>
                <a:gd name="connsiteX4" fmla="*/ 2580192 w 2580192"/>
                <a:gd name="connsiteY4" fmla="*/ 721184 h 801316"/>
                <a:gd name="connsiteX5" fmla="*/ 2500060 w 2580192"/>
                <a:gd name="connsiteY5" fmla="*/ 801316 h 801316"/>
                <a:gd name="connsiteX6" fmla="*/ 80132 w 2580192"/>
                <a:gd name="connsiteY6" fmla="*/ 801316 h 801316"/>
                <a:gd name="connsiteX7" fmla="*/ 0 w 2580192"/>
                <a:gd name="connsiteY7" fmla="*/ 721184 h 801316"/>
                <a:gd name="connsiteX8" fmla="*/ 0 w 2580192"/>
                <a:gd name="connsiteY8" fmla="*/ 80132 h 801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192" h="801316">
                  <a:moveTo>
                    <a:pt x="0" y="80132"/>
                  </a:moveTo>
                  <a:cubicBezTo>
                    <a:pt x="0" y="35876"/>
                    <a:pt x="35876" y="0"/>
                    <a:pt x="80132" y="0"/>
                  </a:cubicBezTo>
                  <a:lnTo>
                    <a:pt x="2500060" y="0"/>
                  </a:lnTo>
                  <a:cubicBezTo>
                    <a:pt x="2544316" y="0"/>
                    <a:pt x="2580192" y="35876"/>
                    <a:pt x="2580192" y="80132"/>
                  </a:cubicBezTo>
                  <a:lnTo>
                    <a:pt x="2580192" y="721184"/>
                  </a:lnTo>
                  <a:cubicBezTo>
                    <a:pt x="2580192" y="765440"/>
                    <a:pt x="2544316" y="801316"/>
                    <a:pt x="2500060" y="801316"/>
                  </a:cubicBezTo>
                  <a:lnTo>
                    <a:pt x="80132" y="801316"/>
                  </a:lnTo>
                  <a:cubicBezTo>
                    <a:pt x="35876" y="801316"/>
                    <a:pt x="0" y="765440"/>
                    <a:pt x="0" y="721184"/>
                  </a:cubicBezTo>
                  <a:lnTo>
                    <a:pt x="0" y="80132"/>
                  </a:lnTo>
                  <a:close/>
                </a:path>
              </a:pathLst>
            </a:custGeom>
            <a:solidFill>
              <a:srgbClr val="FF000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99568" tIns="99568" rIns="99568" bIns="320446" numCol="1" spcCol="1270" anchor="t" anchorCtr="0">
              <a:noAutofit/>
            </a:bodyPr>
            <a:lstStyle/>
            <a:p>
              <a:pPr lvl="0" algn="just"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2.3. </a:t>
              </a:r>
              <a:r>
                <a:rPr lang="en-US" sz="1400" b="1" i="1" kern="1200" dirty="0" err="1" smtClean="0">
                  <a:latin typeface="Arial" panose="020B0604020202020204" pitchFamily="34" charset="0"/>
                  <a:cs typeface="Arial" panose="020B0604020202020204" pitchFamily="34" charset="0"/>
                </a:rPr>
                <a:t>Trường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hợp</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không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lập</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hồ</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sơ</a:t>
              </a:r>
              <a:endParaRPr lang="en-US" sz="1400" kern="1200" dirty="0">
                <a:latin typeface="Arial" panose="020B0604020202020204" pitchFamily="34" charset="0"/>
                <a:cs typeface="Arial" panose="020B0604020202020204" pitchFamily="34" charset="0"/>
              </a:endParaRPr>
            </a:p>
          </p:txBody>
        </p:sp>
        <p:sp>
          <p:nvSpPr>
            <p:cNvPr id="31" name="Freeform 30"/>
            <p:cNvSpPr/>
            <p:nvPr/>
          </p:nvSpPr>
          <p:spPr>
            <a:xfrm>
              <a:off x="8909957" y="1253877"/>
              <a:ext cx="2580192" cy="4650037"/>
            </a:xfrm>
            <a:custGeom>
              <a:avLst/>
              <a:gdLst>
                <a:gd name="connsiteX0" fmla="*/ 0 w 2580192"/>
                <a:gd name="connsiteY0" fmla="*/ 258019 h 4650037"/>
                <a:gd name="connsiteX1" fmla="*/ 258019 w 2580192"/>
                <a:gd name="connsiteY1" fmla="*/ 0 h 4650037"/>
                <a:gd name="connsiteX2" fmla="*/ 2322173 w 2580192"/>
                <a:gd name="connsiteY2" fmla="*/ 0 h 4650037"/>
                <a:gd name="connsiteX3" fmla="*/ 2580192 w 2580192"/>
                <a:gd name="connsiteY3" fmla="*/ 258019 h 4650037"/>
                <a:gd name="connsiteX4" fmla="*/ 2580192 w 2580192"/>
                <a:gd name="connsiteY4" fmla="*/ 4392018 h 4650037"/>
                <a:gd name="connsiteX5" fmla="*/ 2322173 w 2580192"/>
                <a:gd name="connsiteY5" fmla="*/ 4650037 h 4650037"/>
                <a:gd name="connsiteX6" fmla="*/ 258019 w 2580192"/>
                <a:gd name="connsiteY6" fmla="*/ 4650037 h 4650037"/>
                <a:gd name="connsiteX7" fmla="*/ 0 w 2580192"/>
                <a:gd name="connsiteY7" fmla="*/ 4392018 h 4650037"/>
                <a:gd name="connsiteX8" fmla="*/ 0 w 2580192"/>
                <a:gd name="connsiteY8" fmla="*/ 258019 h 46500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192" h="4650037">
                  <a:moveTo>
                    <a:pt x="0" y="258019"/>
                  </a:moveTo>
                  <a:cubicBezTo>
                    <a:pt x="0" y="115519"/>
                    <a:pt x="115519" y="0"/>
                    <a:pt x="258019" y="0"/>
                  </a:cubicBezTo>
                  <a:lnTo>
                    <a:pt x="2322173" y="0"/>
                  </a:lnTo>
                  <a:cubicBezTo>
                    <a:pt x="2464673" y="0"/>
                    <a:pt x="2580192" y="115519"/>
                    <a:pt x="2580192" y="258019"/>
                  </a:cubicBezTo>
                  <a:lnTo>
                    <a:pt x="2580192" y="4392018"/>
                  </a:lnTo>
                  <a:cubicBezTo>
                    <a:pt x="2580192" y="4534518"/>
                    <a:pt x="2464673" y="4650037"/>
                    <a:pt x="2322173" y="4650037"/>
                  </a:cubicBezTo>
                  <a:lnTo>
                    <a:pt x="258019" y="4650037"/>
                  </a:lnTo>
                  <a:cubicBezTo>
                    <a:pt x="115519" y="4650037"/>
                    <a:pt x="0" y="4534518"/>
                    <a:pt x="0" y="4392018"/>
                  </a:cubicBezTo>
                  <a:lnTo>
                    <a:pt x="0" y="258019"/>
                  </a:lnTo>
                  <a:close/>
                </a:path>
              </a:pathLst>
            </a:custGeom>
            <a:solidFill>
              <a:schemeClr val="accent5">
                <a:lumMod val="20000"/>
                <a:lumOff val="80000"/>
                <a:alpha val="90000"/>
              </a:schemeClr>
            </a:solidFill>
            <a:ln w="3175">
              <a:solidFill>
                <a:schemeClr val="accent5">
                  <a:lumMod val="20000"/>
                  <a:lumOff val="80000"/>
                </a:schemeClr>
              </a:solidFill>
            </a:ln>
            <a:scene3d>
              <a:camera prst="orthographicFront">
                <a:rot lat="0" lon="0" rev="0"/>
              </a:camera>
              <a:lightRig rig="contrasting" dir="t">
                <a:rot lat="0" lon="0" rev="1200000"/>
              </a:lightRig>
            </a:scene3d>
            <a:sp3d z="300000" contourW="19050" prstMaterial="metal">
              <a:bevelT w="88900" h="203200"/>
              <a:bevelB w="165100" h="254000"/>
            </a:sp3d>
          </p:spPr>
          <p:style>
            <a:lnRef idx="0">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5139" tIns="175139" rIns="175139" bIns="175139" numCol="1" spcCol="1270" anchor="t" anchorCtr="0">
              <a:noAutofit/>
            </a:bodyPr>
            <a:lstStyle/>
            <a:p>
              <a:pPr marL="114300" lvl="1" indent="-114300" algn="just" defTabSz="622300">
                <a:lnSpc>
                  <a:spcPct val="90000"/>
                </a:lnSpc>
                <a:spcBef>
                  <a:spcPct val="0"/>
                </a:spcBef>
                <a:spcAft>
                  <a:spcPct val="15000"/>
                </a:spcAft>
                <a:buChar char="••"/>
              </a:pPr>
              <a:r>
                <a:rPr lang="en-US" sz="1400" kern="1200" smtClean="0">
                  <a:latin typeface="Arial" panose="020B0604020202020204" pitchFamily="34" charset="0"/>
                  <a:cs typeface="Arial" panose="020B0604020202020204" pitchFamily="34" charset="0"/>
                </a:rPr>
                <a:t>Không thuộc thẩm quyền của công tác tìm kiếm: đề nghị giúp đỡ về vật chất, y tế, ….</a:t>
              </a:r>
              <a:endParaRPr lang="en-US" sz="1400" kern="12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999044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152400"/>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vi-VN" sz="1800" b="1" dirty="0">
                <a:latin typeface="Arial" panose="020B0604020202020204" pitchFamily="34" charset="0"/>
                <a:cs typeface="Arial" panose="020B0604020202020204" pitchFamily="34" charset="0"/>
              </a:rPr>
              <a:t>3. Xử lý yêu cầu tìm kiếm</a:t>
            </a:r>
            <a:endParaRPr lang="en-US" sz="1800" dirty="0">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762000" y="521732"/>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4" name="Group 3"/>
          <p:cNvGrpSpPr/>
          <p:nvPr/>
        </p:nvGrpSpPr>
        <p:grpSpPr>
          <a:xfrm>
            <a:off x="1104900" y="850364"/>
            <a:ext cx="9906000" cy="4917003"/>
            <a:chOff x="3531282" y="721797"/>
            <a:chExt cx="5129435" cy="5414404"/>
          </a:xfrm>
        </p:grpSpPr>
        <p:sp>
          <p:nvSpPr>
            <p:cNvPr id="5" name="Freeform 4"/>
            <p:cNvSpPr/>
            <p:nvPr/>
          </p:nvSpPr>
          <p:spPr>
            <a:xfrm>
              <a:off x="3531282" y="721797"/>
              <a:ext cx="2493201" cy="1139874"/>
            </a:xfrm>
            <a:custGeom>
              <a:avLst/>
              <a:gdLst>
                <a:gd name="connsiteX0" fmla="*/ 0 w 2279749"/>
                <a:gd name="connsiteY0" fmla="*/ 113987 h 1139874"/>
                <a:gd name="connsiteX1" fmla="*/ 113987 w 2279749"/>
                <a:gd name="connsiteY1" fmla="*/ 0 h 1139874"/>
                <a:gd name="connsiteX2" fmla="*/ 2165762 w 2279749"/>
                <a:gd name="connsiteY2" fmla="*/ 0 h 1139874"/>
                <a:gd name="connsiteX3" fmla="*/ 2279749 w 2279749"/>
                <a:gd name="connsiteY3" fmla="*/ 113987 h 1139874"/>
                <a:gd name="connsiteX4" fmla="*/ 2279749 w 2279749"/>
                <a:gd name="connsiteY4" fmla="*/ 1025887 h 1139874"/>
                <a:gd name="connsiteX5" fmla="*/ 2165762 w 2279749"/>
                <a:gd name="connsiteY5" fmla="*/ 1139874 h 1139874"/>
                <a:gd name="connsiteX6" fmla="*/ 113987 w 2279749"/>
                <a:gd name="connsiteY6" fmla="*/ 1139874 h 1139874"/>
                <a:gd name="connsiteX7" fmla="*/ 0 w 2279749"/>
                <a:gd name="connsiteY7" fmla="*/ 1025887 h 1139874"/>
                <a:gd name="connsiteX8" fmla="*/ 0 w 2279749"/>
                <a:gd name="connsiteY8" fmla="*/ 113987 h 1139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79749" h="1139874">
                  <a:moveTo>
                    <a:pt x="0" y="113987"/>
                  </a:moveTo>
                  <a:cubicBezTo>
                    <a:pt x="0" y="51034"/>
                    <a:pt x="51034" y="0"/>
                    <a:pt x="113987" y="0"/>
                  </a:cubicBezTo>
                  <a:lnTo>
                    <a:pt x="2165762" y="0"/>
                  </a:lnTo>
                  <a:cubicBezTo>
                    <a:pt x="2228715" y="0"/>
                    <a:pt x="2279749" y="51034"/>
                    <a:pt x="2279749" y="113987"/>
                  </a:cubicBezTo>
                  <a:lnTo>
                    <a:pt x="2279749" y="1025887"/>
                  </a:lnTo>
                  <a:cubicBezTo>
                    <a:pt x="2279749" y="1088840"/>
                    <a:pt x="2228715" y="1139874"/>
                    <a:pt x="2165762" y="1139874"/>
                  </a:cubicBezTo>
                  <a:lnTo>
                    <a:pt x="113987" y="1139874"/>
                  </a:lnTo>
                  <a:cubicBezTo>
                    <a:pt x="51034" y="1139874"/>
                    <a:pt x="0" y="1088840"/>
                    <a:pt x="0" y="1025887"/>
                  </a:cubicBezTo>
                  <a:lnTo>
                    <a:pt x="0" y="113987"/>
                  </a:lnTo>
                  <a:close/>
                </a:path>
              </a:pathLst>
            </a:custGeom>
            <a:solidFill>
              <a:srgbClr val="FF0000"/>
            </a:solidFill>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spcFirstLastPara="0" vert="horz" wrap="square" lIns="63866" tIns="53706" rIns="63866" bIns="53706" numCol="1" spcCol="1270" anchor="ctr" anchorCtr="0">
              <a:noAutofit/>
            </a:bodyPr>
            <a:lstStyle/>
            <a:p>
              <a:pPr lvl="0" algn="ctr" defTabSz="711200">
                <a:lnSpc>
                  <a:spcPct val="90000"/>
                </a:lnSpc>
                <a:spcBef>
                  <a:spcPct val="0"/>
                </a:spcBef>
                <a:spcAft>
                  <a:spcPct val="35000"/>
                </a:spcAft>
              </a:pPr>
              <a:r>
                <a:rPr lang="en-US" sz="1600" b="1" i="1" kern="1200" dirty="0" smtClean="0">
                  <a:latin typeface="Arial" panose="020B0604020202020204" pitchFamily="34" charset="0"/>
                  <a:cs typeface="Arial" panose="020B0604020202020204" pitchFamily="34" charset="0"/>
                </a:rPr>
                <a:t>3.1. </a:t>
              </a:r>
              <a:r>
                <a:rPr lang="en-US" sz="1600" b="1" i="1" kern="1200" dirty="0" err="1" smtClean="0">
                  <a:latin typeface="Arial" panose="020B0604020202020204" pitchFamily="34" charset="0"/>
                  <a:cs typeface="Arial" panose="020B0604020202020204" pitchFamily="34" charset="0"/>
                </a:rPr>
                <a:t>Đơn</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yêu</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cầu</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từ</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Việt</a:t>
              </a:r>
              <a:r>
                <a:rPr lang="en-US" sz="1600" b="1" i="1" kern="1200" dirty="0" smtClean="0">
                  <a:latin typeface="Arial" panose="020B0604020202020204" pitchFamily="34" charset="0"/>
                  <a:cs typeface="Arial" panose="020B0604020202020204" pitchFamily="34" charset="0"/>
                </a:rPr>
                <a:t> Nam </a:t>
              </a:r>
              <a:r>
                <a:rPr lang="en-US" sz="1600" b="1" i="1" kern="1200" dirty="0" err="1" smtClean="0">
                  <a:latin typeface="Arial" panose="020B0604020202020204" pitchFamily="34" charset="0"/>
                  <a:cs typeface="Arial" panose="020B0604020202020204" pitchFamily="34" charset="0"/>
                </a:rPr>
                <a:t>để</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tìm</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kiếm</a:t>
              </a:r>
              <a:r>
                <a:rPr lang="en-US" sz="1600" b="1" i="1" kern="1200" dirty="0" smtClean="0">
                  <a:latin typeface="Arial" panose="020B0604020202020204" pitchFamily="34" charset="0"/>
                  <a:cs typeface="Arial" panose="020B0604020202020204" pitchFamily="34" charset="0"/>
                </a:rPr>
                <a:t> ở </a:t>
              </a:r>
              <a:r>
                <a:rPr lang="en-US" sz="1600" b="1" i="1" kern="1200" dirty="0" err="1" smtClean="0">
                  <a:latin typeface="Arial" panose="020B0604020202020204" pitchFamily="34" charset="0"/>
                  <a:cs typeface="Arial" panose="020B0604020202020204" pitchFamily="34" charset="0"/>
                </a:rPr>
                <a:t>nước</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ngoài</a:t>
              </a:r>
              <a:endParaRPr lang="en-US" sz="1600" kern="1200" dirty="0">
                <a:latin typeface="Arial" panose="020B0604020202020204" pitchFamily="34" charset="0"/>
                <a:cs typeface="Arial" panose="020B0604020202020204" pitchFamily="34" charset="0"/>
              </a:endParaRPr>
            </a:p>
          </p:txBody>
        </p:sp>
        <p:sp>
          <p:nvSpPr>
            <p:cNvPr id="6" name="Freeform 5"/>
            <p:cNvSpPr/>
            <p:nvPr/>
          </p:nvSpPr>
          <p:spPr>
            <a:xfrm>
              <a:off x="3759257" y="1861671"/>
              <a:ext cx="227974" cy="854905"/>
            </a:xfrm>
            <a:custGeom>
              <a:avLst/>
              <a:gdLst/>
              <a:ahLst/>
              <a:cxnLst/>
              <a:rect l="0" t="0" r="0" b="0"/>
              <a:pathLst>
                <a:path>
                  <a:moveTo>
                    <a:pt x="0" y="0"/>
                  </a:moveTo>
                  <a:lnTo>
                    <a:pt x="0" y="854905"/>
                  </a:lnTo>
                  <a:lnTo>
                    <a:pt x="227974" y="854905"/>
                  </a:lnTo>
                </a:path>
              </a:pathLst>
            </a:custGeom>
            <a:noFill/>
            <a:scene3d>
              <a:camera prst="orthographicFront"/>
              <a:lightRig rig="flat" dir="t"/>
            </a:scene3d>
            <a:sp3d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Freeform 6"/>
            <p:cNvSpPr/>
            <p:nvPr/>
          </p:nvSpPr>
          <p:spPr>
            <a:xfrm>
              <a:off x="3987231" y="2146640"/>
              <a:ext cx="2037252" cy="1139874"/>
            </a:xfrm>
            <a:custGeom>
              <a:avLst/>
              <a:gdLst>
                <a:gd name="connsiteX0" fmla="*/ 0 w 1823799"/>
                <a:gd name="connsiteY0" fmla="*/ 113987 h 1139874"/>
                <a:gd name="connsiteX1" fmla="*/ 113987 w 1823799"/>
                <a:gd name="connsiteY1" fmla="*/ 0 h 1139874"/>
                <a:gd name="connsiteX2" fmla="*/ 1709812 w 1823799"/>
                <a:gd name="connsiteY2" fmla="*/ 0 h 1139874"/>
                <a:gd name="connsiteX3" fmla="*/ 1823799 w 1823799"/>
                <a:gd name="connsiteY3" fmla="*/ 113987 h 1139874"/>
                <a:gd name="connsiteX4" fmla="*/ 1823799 w 1823799"/>
                <a:gd name="connsiteY4" fmla="*/ 1025887 h 1139874"/>
                <a:gd name="connsiteX5" fmla="*/ 1709812 w 1823799"/>
                <a:gd name="connsiteY5" fmla="*/ 1139874 h 1139874"/>
                <a:gd name="connsiteX6" fmla="*/ 113987 w 1823799"/>
                <a:gd name="connsiteY6" fmla="*/ 1139874 h 1139874"/>
                <a:gd name="connsiteX7" fmla="*/ 0 w 1823799"/>
                <a:gd name="connsiteY7" fmla="*/ 1025887 h 1139874"/>
                <a:gd name="connsiteX8" fmla="*/ 0 w 1823799"/>
                <a:gd name="connsiteY8" fmla="*/ 113987 h 1139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23799" h="1139874">
                  <a:moveTo>
                    <a:pt x="0" y="113987"/>
                  </a:moveTo>
                  <a:cubicBezTo>
                    <a:pt x="0" y="51034"/>
                    <a:pt x="51034" y="0"/>
                    <a:pt x="113987" y="0"/>
                  </a:cubicBezTo>
                  <a:lnTo>
                    <a:pt x="1709812" y="0"/>
                  </a:lnTo>
                  <a:cubicBezTo>
                    <a:pt x="1772765" y="0"/>
                    <a:pt x="1823799" y="51034"/>
                    <a:pt x="1823799" y="113987"/>
                  </a:cubicBezTo>
                  <a:lnTo>
                    <a:pt x="1823799" y="1025887"/>
                  </a:lnTo>
                  <a:cubicBezTo>
                    <a:pt x="1823799" y="1088840"/>
                    <a:pt x="1772765" y="1139874"/>
                    <a:pt x="1709812" y="1139874"/>
                  </a:cubicBezTo>
                  <a:lnTo>
                    <a:pt x="113987" y="1139874"/>
                  </a:lnTo>
                  <a:cubicBezTo>
                    <a:pt x="51034" y="1139874"/>
                    <a:pt x="0" y="1088840"/>
                    <a:pt x="0" y="1025887"/>
                  </a:cubicBezTo>
                  <a:lnTo>
                    <a:pt x="0" y="113987"/>
                  </a:lnTo>
                  <a:close/>
                </a:path>
              </a:pathLst>
            </a:custGeom>
            <a:solidFill>
              <a:schemeClr val="accent5">
                <a:lumMod val="20000"/>
                <a:lumOff val="80000"/>
                <a:alpha val="90000"/>
              </a:schemeClr>
            </a:solidFill>
            <a:scene3d>
              <a:camera prst="orthographicFront"/>
              <a:lightRig rig="flat" dir="t"/>
            </a:scene3d>
            <a:sp3d z="-190500" extrusionH="12700" prstMaterial="plastic">
              <a:bevelT w="50800" h="50800"/>
            </a:sp3d>
          </p:spPr>
          <p:style>
            <a:lnRef idx="1">
              <a:schemeClr val="accent1">
                <a:hueOff val="0"/>
                <a:satOff val="0"/>
                <a:lumOff val="0"/>
                <a:alphaOff val="0"/>
              </a:schemeClr>
            </a:lnRef>
            <a:fillRef idx="1">
              <a:scrgbClr r="0" g="0" b="0"/>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3866" tIns="53706" rIns="63866" bIns="53706" numCol="1" spcCol="1270" anchor="ctr" anchorCtr="0">
              <a:noAutofit/>
            </a:bodyPr>
            <a:lstStyle/>
            <a:p>
              <a:pPr lvl="0" algn="ctr" defTabSz="711200">
                <a:lnSpc>
                  <a:spcPct val="90000"/>
                </a:lnSpc>
                <a:spcBef>
                  <a:spcPct val="0"/>
                </a:spcBef>
                <a:spcAft>
                  <a:spcPct val="35000"/>
                </a:spcAft>
              </a:pP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Chuyển</a:t>
              </a:r>
              <a:r>
                <a:rPr lang="en-US" sz="1600" kern="1200" dirty="0" smtClean="0">
                  <a:latin typeface="Arial" panose="020B0604020202020204" pitchFamily="34" charset="0"/>
                  <a:cs typeface="Arial" panose="020B0604020202020204" pitchFamily="34" charset="0"/>
                </a:rPr>
                <a:t> qua </a:t>
              </a:r>
              <a:r>
                <a:rPr lang="en-US" sz="1600" kern="1200" dirty="0" err="1" smtClean="0">
                  <a:latin typeface="Arial" panose="020B0604020202020204" pitchFamily="34" charset="0"/>
                  <a:cs typeface="Arial" panose="020B0604020202020204" pitchFamily="34" charset="0"/>
                </a:rPr>
                <a:t>Phòng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Tìm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kiếm</a:t>
              </a:r>
              <a:r>
                <a:rPr lang="en-US" sz="1600" kern="1200" dirty="0" smtClean="0">
                  <a:latin typeface="Arial" panose="020B0604020202020204" pitchFamily="34" charset="0"/>
                  <a:cs typeface="Arial" panose="020B0604020202020204" pitchFamily="34" charset="0"/>
                </a:rPr>
                <a:t> tin </a:t>
              </a:r>
              <a:r>
                <a:rPr lang="en-US" sz="1600" kern="1200" dirty="0" err="1" smtClean="0">
                  <a:latin typeface="Arial" panose="020B0604020202020204" pitchFamily="34" charset="0"/>
                  <a:cs typeface="Arial" panose="020B0604020202020204" pitchFamily="34" charset="0"/>
                </a:rPr>
                <a:t>tức</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thân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nhân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Trung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ương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Hội</a:t>
              </a:r>
              <a:r>
                <a:rPr lang="en-US" sz="1600" kern="1200" dirty="0" smtClean="0">
                  <a:latin typeface="Arial" panose="020B0604020202020204" pitchFamily="34" charset="0"/>
                  <a:cs typeface="Arial" panose="020B0604020202020204" pitchFamily="34" charset="0"/>
                </a:rPr>
                <a:t>.</a:t>
              </a:r>
              <a:endParaRPr lang="en-US" sz="1600" kern="1200" dirty="0">
                <a:latin typeface="Arial" panose="020B0604020202020204" pitchFamily="34" charset="0"/>
                <a:cs typeface="Arial" panose="020B0604020202020204" pitchFamily="34" charset="0"/>
              </a:endParaRPr>
            </a:p>
          </p:txBody>
        </p:sp>
        <p:sp>
          <p:nvSpPr>
            <p:cNvPr id="8" name="Freeform 7"/>
            <p:cNvSpPr/>
            <p:nvPr/>
          </p:nvSpPr>
          <p:spPr>
            <a:xfrm>
              <a:off x="3759257" y="1861671"/>
              <a:ext cx="227974" cy="2279749"/>
            </a:xfrm>
            <a:custGeom>
              <a:avLst/>
              <a:gdLst/>
              <a:ahLst/>
              <a:cxnLst/>
              <a:rect l="0" t="0" r="0" b="0"/>
              <a:pathLst>
                <a:path>
                  <a:moveTo>
                    <a:pt x="0" y="0"/>
                  </a:moveTo>
                  <a:lnTo>
                    <a:pt x="0" y="2279749"/>
                  </a:lnTo>
                  <a:lnTo>
                    <a:pt x="227974" y="2279749"/>
                  </a:lnTo>
                </a:path>
              </a:pathLst>
            </a:custGeom>
            <a:noFill/>
            <a:scene3d>
              <a:camera prst="orthographicFront"/>
              <a:lightRig rig="flat" dir="t"/>
            </a:scene3d>
            <a:sp3d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5" name="Freeform 14"/>
            <p:cNvSpPr/>
            <p:nvPr/>
          </p:nvSpPr>
          <p:spPr>
            <a:xfrm>
              <a:off x="3987231" y="3571483"/>
              <a:ext cx="2037252" cy="1139874"/>
            </a:xfrm>
            <a:custGeom>
              <a:avLst/>
              <a:gdLst>
                <a:gd name="connsiteX0" fmla="*/ 0 w 1823799"/>
                <a:gd name="connsiteY0" fmla="*/ 113987 h 1139874"/>
                <a:gd name="connsiteX1" fmla="*/ 113987 w 1823799"/>
                <a:gd name="connsiteY1" fmla="*/ 0 h 1139874"/>
                <a:gd name="connsiteX2" fmla="*/ 1709812 w 1823799"/>
                <a:gd name="connsiteY2" fmla="*/ 0 h 1139874"/>
                <a:gd name="connsiteX3" fmla="*/ 1823799 w 1823799"/>
                <a:gd name="connsiteY3" fmla="*/ 113987 h 1139874"/>
                <a:gd name="connsiteX4" fmla="*/ 1823799 w 1823799"/>
                <a:gd name="connsiteY4" fmla="*/ 1025887 h 1139874"/>
                <a:gd name="connsiteX5" fmla="*/ 1709812 w 1823799"/>
                <a:gd name="connsiteY5" fmla="*/ 1139874 h 1139874"/>
                <a:gd name="connsiteX6" fmla="*/ 113987 w 1823799"/>
                <a:gd name="connsiteY6" fmla="*/ 1139874 h 1139874"/>
                <a:gd name="connsiteX7" fmla="*/ 0 w 1823799"/>
                <a:gd name="connsiteY7" fmla="*/ 1025887 h 1139874"/>
                <a:gd name="connsiteX8" fmla="*/ 0 w 1823799"/>
                <a:gd name="connsiteY8" fmla="*/ 113987 h 1139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23799" h="1139874">
                  <a:moveTo>
                    <a:pt x="0" y="113987"/>
                  </a:moveTo>
                  <a:cubicBezTo>
                    <a:pt x="0" y="51034"/>
                    <a:pt x="51034" y="0"/>
                    <a:pt x="113987" y="0"/>
                  </a:cubicBezTo>
                  <a:lnTo>
                    <a:pt x="1709812" y="0"/>
                  </a:lnTo>
                  <a:cubicBezTo>
                    <a:pt x="1772765" y="0"/>
                    <a:pt x="1823799" y="51034"/>
                    <a:pt x="1823799" y="113987"/>
                  </a:cubicBezTo>
                  <a:lnTo>
                    <a:pt x="1823799" y="1025887"/>
                  </a:lnTo>
                  <a:cubicBezTo>
                    <a:pt x="1823799" y="1088840"/>
                    <a:pt x="1772765" y="1139874"/>
                    <a:pt x="1709812" y="1139874"/>
                  </a:cubicBezTo>
                  <a:lnTo>
                    <a:pt x="113987" y="1139874"/>
                  </a:lnTo>
                  <a:cubicBezTo>
                    <a:pt x="51034" y="1139874"/>
                    <a:pt x="0" y="1088840"/>
                    <a:pt x="0" y="1025887"/>
                  </a:cubicBezTo>
                  <a:lnTo>
                    <a:pt x="0" y="113987"/>
                  </a:lnTo>
                  <a:close/>
                </a:path>
              </a:pathLst>
            </a:custGeom>
            <a:solidFill>
              <a:schemeClr val="accent5">
                <a:lumMod val="20000"/>
                <a:lumOff val="80000"/>
                <a:alpha val="90000"/>
              </a:schemeClr>
            </a:solidFill>
            <a:scene3d>
              <a:camera prst="orthographicFront"/>
              <a:lightRig rig="flat" dir="t"/>
            </a:scene3d>
            <a:sp3d z="-190500" extrusionH="12700" prstMaterial="plastic">
              <a:bevelT w="50800" h="50800"/>
            </a:sp3d>
          </p:spPr>
          <p:style>
            <a:lnRef idx="1">
              <a:schemeClr val="accent1">
                <a:hueOff val="0"/>
                <a:satOff val="0"/>
                <a:lumOff val="0"/>
                <a:alphaOff val="0"/>
              </a:schemeClr>
            </a:lnRef>
            <a:fillRef idx="1">
              <a:scrgbClr r="0" g="0" b="0"/>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3866" tIns="53706" rIns="63866" bIns="53706" numCol="1" spcCol="1270" anchor="ctr" anchorCtr="0">
              <a:noAutofit/>
            </a:bodyPr>
            <a:lstStyle/>
            <a:p>
              <a:pPr lvl="0" algn="ctr" defTabSz="711200">
                <a:lnSpc>
                  <a:spcPct val="90000"/>
                </a:lnSpc>
                <a:spcBef>
                  <a:spcPct val="0"/>
                </a:spcBef>
                <a:spcAft>
                  <a:spcPct val="35000"/>
                </a:spcAft>
              </a:pP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Hội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Chữ</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thập</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đỏ</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các</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tỉnh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thành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phố</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chịu</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trách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nhiệm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chuyển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cho</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Phòng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Tìm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kiếm</a:t>
              </a:r>
              <a:r>
                <a:rPr lang="en-US" sz="1600" kern="1200" dirty="0" smtClean="0">
                  <a:latin typeface="Arial" panose="020B0604020202020204" pitchFamily="34" charset="0"/>
                  <a:cs typeface="Arial" panose="020B0604020202020204" pitchFamily="34" charset="0"/>
                </a:rPr>
                <a:t> tin </a:t>
              </a:r>
              <a:r>
                <a:rPr lang="en-US" sz="1600" kern="1200" dirty="0" err="1" smtClean="0">
                  <a:latin typeface="Arial" panose="020B0604020202020204" pitchFamily="34" charset="0"/>
                  <a:cs typeface="Arial" panose="020B0604020202020204" pitchFamily="34" charset="0"/>
                </a:rPr>
                <a:t>tức</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thân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nhân</a:t>
              </a:r>
              <a:r>
                <a:rPr lang="en-US" sz="1600" kern="1200" dirty="0" smtClean="0">
                  <a:latin typeface="Arial" panose="020B0604020202020204" pitchFamily="34" charset="0"/>
                  <a:cs typeface="Arial" panose="020B0604020202020204" pitchFamily="34" charset="0"/>
                </a:rPr>
                <a:t> TW </a:t>
              </a:r>
              <a:r>
                <a:rPr lang="en-US" sz="1600" kern="1200" dirty="0" err="1" smtClean="0">
                  <a:latin typeface="Arial" panose="020B0604020202020204" pitchFamily="34" charset="0"/>
                  <a:cs typeface="Arial" panose="020B0604020202020204" pitchFamily="34" charset="0"/>
                </a:rPr>
                <a:t>Hội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những</a:t>
              </a:r>
              <a:r>
                <a:rPr lang="en-US" sz="1600" kern="1200" dirty="0" smtClean="0">
                  <a:latin typeface="Arial" panose="020B0604020202020204" pitchFamily="34" charset="0"/>
                  <a:cs typeface="Arial" panose="020B0604020202020204" pitchFamily="34" charset="0"/>
                </a:rPr>
                <a:t> tin </a:t>
              </a:r>
              <a:r>
                <a:rPr lang="en-US" sz="1600" kern="1200" dirty="0" err="1" smtClean="0">
                  <a:latin typeface="Arial" panose="020B0604020202020204" pitchFamily="34" charset="0"/>
                  <a:cs typeface="Arial" panose="020B0604020202020204" pitchFamily="34" charset="0"/>
                </a:rPr>
                <a:t>tức</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bổ</a:t>
              </a:r>
              <a:r>
                <a:rPr lang="en-US" sz="1600" kern="1200" dirty="0" smtClean="0">
                  <a:latin typeface="Arial" panose="020B0604020202020204" pitchFamily="34" charset="0"/>
                  <a:cs typeface="Arial" panose="020B0604020202020204" pitchFamily="34" charset="0"/>
                </a:rPr>
                <a:t> sung </a:t>
              </a:r>
              <a:r>
                <a:rPr lang="en-US" sz="1600" kern="1200" dirty="0" err="1" smtClean="0">
                  <a:latin typeface="Arial" panose="020B0604020202020204" pitchFamily="34" charset="0"/>
                  <a:cs typeface="Arial" panose="020B0604020202020204" pitchFamily="34" charset="0"/>
                </a:rPr>
                <a:t>từ</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người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yêu</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cầu</a:t>
              </a:r>
              <a:r>
                <a:rPr lang="en-US" sz="1600" kern="1200" dirty="0" smtClean="0">
                  <a:latin typeface="Arial" panose="020B0604020202020204" pitchFamily="34" charset="0"/>
                  <a:cs typeface="Arial" panose="020B0604020202020204" pitchFamily="34" charset="0"/>
                </a:rPr>
                <a:t>.</a:t>
              </a:r>
              <a:endParaRPr lang="en-US" sz="1600" kern="1200" dirty="0">
                <a:latin typeface="Arial" panose="020B0604020202020204" pitchFamily="34" charset="0"/>
                <a:cs typeface="Arial" panose="020B0604020202020204" pitchFamily="34" charset="0"/>
              </a:endParaRPr>
            </a:p>
          </p:txBody>
        </p:sp>
        <p:sp>
          <p:nvSpPr>
            <p:cNvPr id="16" name="Freeform 15"/>
            <p:cNvSpPr/>
            <p:nvPr/>
          </p:nvSpPr>
          <p:spPr>
            <a:xfrm>
              <a:off x="3759257" y="1861671"/>
              <a:ext cx="227974" cy="3704592"/>
            </a:xfrm>
            <a:custGeom>
              <a:avLst/>
              <a:gdLst/>
              <a:ahLst/>
              <a:cxnLst/>
              <a:rect l="0" t="0" r="0" b="0"/>
              <a:pathLst>
                <a:path>
                  <a:moveTo>
                    <a:pt x="0" y="0"/>
                  </a:moveTo>
                  <a:lnTo>
                    <a:pt x="0" y="3704592"/>
                  </a:lnTo>
                  <a:lnTo>
                    <a:pt x="227974" y="3704592"/>
                  </a:lnTo>
                </a:path>
              </a:pathLst>
            </a:custGeom>
            <a:noFill/>
            <a:scene3d>
              <a:camera prst="orthographicFront"/>
              <a:lightRig rig="flat" dir="t"/>
            </a:scene3d>
            <a:sp3d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7" name="Freeform 16"/>
            <p:cNvSpPr/>
            <p:nvPr/>
          </p:nvSpPr>
          <p:spPr>
            <a:xfrm>
              <a:off x="3987231" y="4996327"/>
              <a:ext cx="2037252" cy="1139874"/>
            </a:xfrm>
            <a:custGeom>
              <a:avLst/>
              <a:gdLst>
                <a:gd name="connsiteX0" fmla="*/ 0 w 1823799"/>
                <a:gd name="connsiteY0" fmla="*/ 113987 h 1139874"/>
                <a:gd name="connsiteX1" fmla="*/ 113987 w 1823799"/>
                <a:gd name="connsiteY1" fmla="*/ 0 h 1139874"/>
                <a:gd name="connsiteX2" fmla="*/ 1709812 w 1823799"/>
                <a:gd name="connsiteY2" fmla="*/ 0 h 1139874"/>
                <a:gd name="connsiteX3" fmla="*/ 1823799 w 1823799"/>
                <a:gd name="connsiteY3" fmla="*/ 113987 h 1139874"/>
                <a:gd name="connsiteX4" fmla="*/ 1823799 w 1823799"/>
                <a:gd name="connsiteY4" fmla="*/ 1025887 h 1139874"/>
                <a:gd name="connsiteX5" fmla="*/ 1709812 w 1823799"/>
                <a:gd name="connsiteY5" fmla="*/ 1139874 h 1139874"/>
                <a:gd name="connsiteX6" fmla="*/ 113987 w 1823799"/>
                <a:gd name="connsiteY6" fmla="*/ 1139874 h 1139874"/>
                <a:gd name="connsiteX7" fmla="*/ 0 w 1823799"/>
                <a:gd name="connsiteY7" fmla="*/ 1025887 h 1139874"/>
                <a:gd name="connsiteX8" fmla="*/ 0 w 1823799"/>
                <a:gd name="connsiteY8" fmla="*/ 113987 h 1139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23799" h="1139874">
                  <a:moveTo>
                    <a:pt x="0" y="113987"/>
                  </a:moveTo>
                  <a:cubicBezTo>
                    <a:pt x="0" y="51034"/>
                    <a:pt x="51034" y="0"/>
                    <a:pt x="113987" y="0"/>
                  </a:cubicBezTo>
                  <a:lnTo>
                    <a:pt x="1709812" y="0"/>
                  </a:lnTo>
                  <a:cubicBezTo>
                    <a:pt x="1772765" y="0"/>
                    <a:pt x="1823799" y="51034"/>
                    <a:pt x="1823799" y="113987"/>
                  </a:cubicBezTo>
                  <a:lnTo>
                    <a:pt x="1823799" y="1025887"/>
                  </a:lnTo>
                  <a:cubicBezTo>
                    <a:pt x="1823799" y="1088840"/>
                    <a:pt x="1772765" y="1139874"/>
                    <a:pt x="1709812" y="1139874"/>
                  </a:cubicBezTo>
                  <a:lnTo>
                    <a:pt x="113987" y="1139874"/>
                  </a:lnTo>
                  <a:cubicBezTo>
                    <a:pt x="51034" y="1139874"/>
                    <a:pt x="0" y="1088840"/>
                    <a:pt x="0" y="1025887"/>
                  </a:cubicBezTo>
                  <a:lnTo>
                    <a:pt x="0" y="113987"/>
                  </a:lnTo>
                  <a:close/>
                </a:path>
              </a:pathLst>
            </a:custGeom>
            <a:solidFill>
              <a:schemeClr val="accent5">
                <a:lumMod val="20000"/>
                <a:lumOff val="80000"/>
                <a:alpha val="90000"/>
              </a:schemeClr>
            </a:solidFill>
            <a:scene3d>
              <a:camera prst="orthographicFront"/>
              <a:lightRig rig="flat" dir="t"/>
            </a:scene3d>
            <a:sp3d z="-190500" extrusionH="12700" prstMaterial="plastic">
              <a:bevelT w="50800" h="50800"/>
            </a:sp3d>
          </p:spPr>
          <p:style>
            <a:lnRef idx="1">
              <a:schemeClr val="accent1">
                <a:hueOff val="0"/>
                <a:satOff val="0"/>
                <a:lumOff val="0"/>
                <a:alphaOff val="0"/>
              </a:schemeClr>
            </a:lnRef>
            <a:fillRef idx="1">
              <a:scrgbClr r="0" g="0" b="0"/>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3866" tIns="53706" rIns="63866" bIns="53706" numCol="1" spcCol="1270" anchor="ctr" anchorCtr="0">
              <a:noAutofit/>
            </a:bodyPr>
            <a:lstStyle/>
            <a:p>
              <a:pPr lvl="0" algn="ctr" defTabSz="711200">
                <a:lnSpc>
                  <a:spcPct val="90000"/>
                </a:lnSpc>
                <a:spcBef>
                  <a:spcPct val="0"/>
                </a:spcBef>
                <a:spcAft>
                  <a:spcPct val="35000"/>
                </a:spcAft>
              </a:pP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Phòng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Tìm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kiếm</a:t>
              </a:r>
              <a:r>
                <a:rPr lang="en-US" sz="1600" kern="1200" dirty="0" smtClean="0">
                  <a:latin typeface="Arial" panose="020B0604020202020204" pitchFamily="34" charset="0"/>
                  <a:cs typeface="Arial" panose="020B0604020202020204" pitchFamily="34" charset="0"/>
                </a:rPr>
                <a:t> tin </a:t>
              </a:r>
              <a:r>
                <a:rPr lang="en-US" sz="1600" kern="1200" dirty="0" err="1" smtClean="0">
                  <a:latin typeface="Arial" panose="020B0604020202020204" pitchFamily="34" charset="0"/>
                  <a:cs typeface="Arial" panose="020B0604020202020204" pitchFamily="34" charset="0"/>
                </a:rPr>
                <a:t>tức</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thân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nhân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Trung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ương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Hội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chuyển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kết</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quả</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tìm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kiếm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đến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các</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tỉnh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thành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Hội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sau</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quá</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trình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tìm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kiếm</a:t>
              </a:r>
              <a:r>
                <a:rPr lang="en-US" sz="1600" kern="1200" dirty="0" smtClean="0">
                  <a:latin typeface="Arial" panose="020B0604020202020204" pitchFamily="34" charset="0"/>
                  <a:cs typeface="Arial" panose="020B0604020202020204" pitchFamily="34" charset="0"/>
                </a:rPr>
                <a:t>.</a:t>
              </a:r>
              <a:endParaRPr lang="en-US" sz="1600" kern="1200" dirty="0">
                <a:latin typeface="Arial" panose="020B0604020202020204" pitchFamily="34" charset="0"/>
                <a:cs typeface="Arial" panose="020B0604020202020204" pitchFamily="34" charset="0"/>
              </a:endParaRPr>
            </a:p>
          </p:txBody>
        </p:sp>
        <p:sp>
          <p:nvSpPr>
            <p:cNvPr id="18" name="Freeform 17"/>
            <p:cNvSpPr/>
            <p:nvPr/>
          </p:nvSpPr>
          <p:spPr>
            <a:xfrm>
              <a:off x="6380968" y="721797"/>
              <a:ext cx="2279749" cy="1139874"/>
            </a:xfrm>
            <a:custGeom>
              <a:avLst/>
              <a:gdLst>
                <a:gd name="connsiteX0" fmla="*/ 0 w 2279749"/>
                <a:gd name="connsiteY0" fmla="*/ 113987 h 1139874"/>
                <a:gd name="connsiteX1" fmla="*/ 113987 w 2279749"/>
                <a:gd name="connsiteY1" fmla="*/ 0 h 1139874"/>
                <a:gd name="connsiteX2" fmla="*/ 2165762 w 2279749"/>
                <a:gd name="connsiteY2" fmla="*/ 0 h 1139874"/>
                <a:gd name="connsiteX3" fmla="*/ 2279749 w 2279749"/>
                <a:gd name="connsiteY3" fmla="*/ 113987 h 1139874"/>
                <a:gd name="connsiteX4" fmla="*/ 2279749 w 2279749"/>
                <a:gd name="connsiteY4" fmla="*/ 1025887 h 1139874"/>
                <a:gd name="connsiteX5" fmla="*/ 2165762 w 2279749"/>
                <a:gd name="connsiteY5" fmla="*/ 1139874 h 1139874"/>
                <a:gd name="connsiteX6" fmla="*/ 113987 w 2279749"/>
                <a:gd name="connsiteY6" fmla="*/ 1139874 h 1139874"/>
                <a:gd name="connsiteX7" fmla="*/ 0 w 2279749"/>
                <a:gd name="connsiteY7" fmla="*/ 1025887 h 1139874"/>
                <a:gd name="connsiteX8" fmla="*/ 0 w 2279749"/>
                <a:gd name="connsiteY8" fmla="*/ 113987 h 1139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79749" h="1139874">
                  <a:moveTo>
                    <a:pt x="0" y="113987"/>
                  </a:moveTo>
                  <a:cubicBezTo>
                    <a:pt x="0" y="51034"/>
                    <a:pt x="51034" y="0"/>
                    <a:pt x="113987" y="0"/>
                  </a:cubicBezTo>
                  <a:lnTo>
                    <a:pt x="2165762" y="0"/>
                  </a:lnTo>
                  <a:cubicBezTo>
                    <a:pt x="2228715" y="0"/>
                    <a:pt x="2279749" y="51034"/>
                    <a:pt x="2279749" y="113987"/>
                  </a:cubicBezTo>
                  <a:lnTo>
                    <a:pt x="2279749" y="1025887"/>
                  </a:lnTo>
                  <a:cubicBezTo>
                    <a:pt x="2279749" y="1088840"/>
                    <a:pt x="2228715" y="1139874"/>
                    <a:pt x="2165762" y="1139874"/>
                  </a:cubicBezTo>
                  <a:lnTo>
                    <a:pt x="113987" y="1139874"/>
                  </a:lnTo>
                  <a:cubicBezTo>
                    <a:pt x="51034" y="1139874"/>
                    <a:pt x="0" y="1088840"/>
                    <a:pt x="0" y="1025887"/>
                  </a:cubicBezTo>
                  <a:lnTo>
                    <a:pt x="0" y="113987"/>
                  </a:lnTo>
                  <a:close/>
                </a:path>
              </a:pathLst>
            </a:custGeom>
            <a:solidFill>
              <a:srgbClr val="FF0000"/>
            </a:solidFill>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spcFirstLastPara="0" vert="horz" wrap="square" lIns="63866" tIns="53706" rIns="63866" bIns="53706" numCol="1" spcCol="1270" anchor="ctr" anchorCtr="0">
              <a:noAutofit/>
            </a:bodyPr>
            <a:lstStyle/>
            <a:p>
              <a:pPr lvl="0" algn="ctr" defTabSz="711200">
                <a:lnSpc>
                  <a:spcPct val="90000"/>
                </a:lnSpc>
                <a:spcBef>
                  <a:spcPct val="0"/>
                </a:spcBef>
                <a:spcAft>
                  <a:spcPct val="35000"/>
                </a:spcAft>
              </a:pPr>
              <a:r>
                <a:rPr lang="en-US" sz="1600" b="1" i="1" kern="1200" dirty="0" smtClean="0">
                  <a:latin typeface="Arial" panose="020B0604020202020204" pitchFamily="34" charset="0"/>
                  <a:cs typeface="Arial" panose="020B0604020202020204" pitchFamily="34" charset="0"/>
                </a:rPr>
                <a:t>3.2. </a:t>
              </a:r>
              <a:r>
                <a:rPr lang="en-US" sz="1600" b="1" i="1" kern="1200" dirty="0" err="1" smtClean="0">
                  <a:latin typeface="Arial" panose="020B0604020202020204" pitchFamily="34" charset="0"/>
                  <a:cs typeface="Arial" panose="020B0604020202020204" pitchFamily="34" charset="0"/>
                </a:rPr>
                <a:t>Đơn</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thư</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yêu</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cầu</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từ</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nước</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ngoài</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đề</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nghị</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tìm</a:t>
              </a:r>
              <a:r>
                <a:rPr lang="en-US" sz="1600" b="1" i="1" kern="1200" dirty="0" smtClean="0">
                  <a:latin typeface="Arial" panose="020B0604020202020204" pitchFamily="34" charset="0"/>
                  <a:cs typeface="Arial" panose="020B0604020202020204" pitchFamily="34" charset="0"/>
                </a:rPr>
                <a:t> </a:t>
              </a:r>
              <a:r>
                <a:rPr lang="en-US" sz="1600" b="1" i="1" kern="1200" dirty="0" err="1" smtClean="0">
                  <a:latin typeface="Arial" panose="020B0604020202020204" pitchFamily="34" charset="0"/>
                  <a:cs typeface="Arial" panose="020B0604020202020204" pitchFamily="34" charset="0"/>
                </a:rPr>
                <a:t>kiếm</a:t>
              </a:r>
              <a:r>
                <a:rPr lang="en-US" sz="1600" b="1" i="1" kern="1200" dirty="0" smtClean="0">
                  <a:latin typeface="Arial" panose="020B0604020202020204" pitchFamily="34" charset="0"/>
                  <a:cs typeface="Arial" panose="020B0604020202020204" pitchFamily="34" charset="0"/>
                </a:rPr>
                <a:t> ở </a:t>
              </a:r>
              <a:r>
                <a:rPr lang="en-US" sz="1600" b="1" i="1" kern="1200" dirty="0" err="1" smtClean="0">
                  <a:latin typeface="Arial" panose="020B0604020202020204" pitchFamily="34" charset="0"/>
                  <a:cs typeface="Arial" panose="020B0604020202020204" pitchFamily="34" charset="0"/>
                </a:rPr>
                <a:t>Việt</a:t>
              </a:r>
              <a:r>
                <a:rPr lang="en-US" sz="1600" b="1" i="1" kern="1200" dirty="0" smtClean="0">
                  <a:latin typeface="Arial" panose="020B0604020202020204" pitchFamily="34" charset="0"/>
                  <a:cs typeface="Arial" panose="020B0604020202020204" pitchFamily="34" charset="0"/>
                </a:rPr>
                <a:t> Nam</a:t>
              </a:r>
              <a:endParaRPr lang="en-US" sz="1600" kern="1200" dirty="0">
                <a:latin typeface="Arial" panose="020B0604020202020204" pitchFamily="34" charset="0"/>
                <a:cs typeface="Arial" panose="020B0604020202020204" pitchFamily="34" charset="0"/>
              </a:endParaRPr>
            </a:p>
          </p:txBody>
        </p:sp>
        <p:sp>
          <p:nvSpPr>
            <p:cNvPr id="19" name="Freeform 18"/>
            <p:cNvSpPr/>
            <p:nvPr/>
          </p:nvSpPr>
          <p:spPr>
            <a:xfrm>
              <a:off x="6608943" y="1861671"/>
              <a:ext cx="227974" cy="854905"/>
            </a:xfrm>
            <a:custGeom>
              <a:avLst/>
              <a:gdLst/>
              <a:ahLst/>
              <a:cxnLst/>
              <a:rect l="0" t="0" r="0" b="0"/>
              <a:pathLst>
                <a:path>
                  <a:moveTo>
                    <a:pt x="0" y="0"/>
                  </a:moveTo>
                  <a:lnTo>
                    <a:pt x="0" y="854905"/>
                  </a:lnTo>
                  <a:lnTo>
                    <a:pt x="227974" y="854905"/>
                  </a:lnTo>
                </a:path>
              </a:pathLst>
            </a:custGeom>
            <a:noFill/>
            <a:scene3d>
              <a:camera prst="orthographicFront"/>
              <a:lightRig rig="flat" dir="t"/>
            </a:scene3d>
            <a:sp3d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0" name="Freeform 19"/>
            <p:cNvSpPr/>
            <p:nvPr/>
          </p:nvSpPr>
          <p:spPr>
            <a:xfrm>
              <a:off x="6836918" y="2146640"/>
              <a:ext cx="1823799" cy="1139874"/>
            </a:xfrm>
            <a:custGeom>
              <a:avLst/>
              <a:gdLst>
                <a:gd name="connsiteX0" fmla="*/ 0 w 1823799"/>
                <a:gd name="connsiteY0" fmla="*/ 113987 h 1139874"/>
                <a:gd name="connsiteX1" fmla="*/ 113987 w 1823799"/>
                <a:gd name="connsiteY1" fmla="*/ 0 h 1139874"/>
                <a:gd name="connsiteX2" fmla="*/ 1709812 w 1823799"/>
                <a:gd name="connsiteY2" fmla="*/ 0 h 1139874"/>
                <a:gd name="connsiteX3" fmla="*/ 1823799 w 1823799"/>
                <a:gd name="connsiteY3" fmla="*/ 113987 h 1139874"/>
                <a:gd name="connsiteX4" fmla="*/ 1823799 w 1823799"/>
                <a:gd name="connsiteY4" fmla="*/ 1025887 h 1139874"/>
                <a:gd name="connsiteX5" fmla="*/ 1709812 w 1823799"/>
                <a:gd name="connsiteY5" fmla="*/ 1139874 h 1139874"/>
                <a:gd name="connsiteX6" fmla="*/ 113987 w 1823799"/>
                <a:gd name="connsiteY6" fmla="*/ 1139874 h 1139874"/>
                <a:gd name="connsiteX7" fmla="*/ 0 w 1823799"/>
                <a:gd name="connsiteY7" fmla="*/ 1025887 h 1139874"/>
                <a:gd name="connsiteX8" fmla="*/ 0 w 1823799"/>
                <a:gd name="connsiteY8" fmla="*/ 113987 h 1139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23799" h="1139874">
                  <a:moveTo>
                    <a:pt x="0" y="113987"/>
                  </a:moveTo>
                  <a:cubicBezTo>
                    <a:pt x="0" y="51034"/>
                    <a:pt x="51034" y="0"/>
                    <a:pt x="113987" y="0"/>
                  </a:cubicBezTo>
                  <a:lnTo>
                    <a:pt x="1709812" y="0"/>
                  </a:lnTo>
                  <a:cubicBezTo>
                    <a:pt x="1772765" y="0"/>
                    <a:pt x="1823799" y="51034"/>
                    <a:pt x="1823799" y="113987"/>
                  </a:cubicBezTo>
                  <a:lnTo>
                    <a:pt x="1823799" y="1025887"/>
                  </a:lnTo>
                  <a:cubicBezTo>
                    <a:pt x="1823799" y="1088840"/>
                    <a:pt x="1772765" y="1139874"/>
                    <a:pt x="1709812" y="1139874"/>
                  </a:cubicBezTo>
                  <a:lnTo>
                    <a:pt x="113987" y="1139874"/>
                  </a:lnTo>
                  <a:cubicBezTo>
                    <a:pt x="51034" y="1139874"/>
                    <a:pt x="0" y="1088840"/>
                    <a:pt x="0" y="1025887"/>
                  </a:cubicBezTo>
                  <a:lnTo>
                    <a:pt x="0" y="113987"/>
                  </a:lnTo>
                  <a:close/>
                </a:path>
              </a:pathLst>
            </a:custGeom>
            <a:solidFill>
              <a:schemeClr val="accent5">
                <a:lumMod val="20000"/>
                <a:lumOff val="80000"/>
                <a:alpha val="90000"/>
              </a:schemeClr>
            </a:solidFill>
            <a:scene3d>
              <a:camera prst="orthographicFront"/>
              <a:lightRig rig="flat" dir="t"/>
            </a:scene3d>
            <a:sp3d z="-190500" extrusionH="12700" prstMaterial="plastic">
              <a:bevelT w="50800" h="50800"/>
            </a:sp3d>
          </p:spPr>
          <p:style>
            <a:lnRef idx="1">
              <a:schemeClr val="accent1">
                <a:hueOff val="0"/>
                <a:satOff val="0"/>
                <a:lumOff val="0"/>
                <a:alphaOff val="0"/>
              </a:schemeClr>
            </a:lnRef>
            <a:fillRef idx="1">
              <a:scrgbClr r="0" g="0" b="0"/>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3866" tIns="53706" rIns="63866" bIns="53706" numCol="1" spcCol="1270" anchor="ctr" anchorCtr="0">
              <a:noAutofit/>
            </a:bodyPr>
            <a:lstStyle/>
            <a:p>
              <a:pPr lvl="0" algn="ctr" defTabSz="711200">
                <a:lnSpc>
                  <a:spcPct val="90000"/>
                </a:lnSpc>
                <a:spcBef>
                  <a:spcPct val="0"/>
                </a:spcBef>
                <a:spcAft>
                  <a:spcPct val="35000"/>
                </a:spcAft>
              </a:pP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Liên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quan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đến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tìm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người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bị</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giam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giữ</a:t>
              </a:r>
              <a:r>
                <a:rPr lang="en-US" sz="1600" kern="1200" dirty="0" smtClean="0">
                  <a:latin typeface="Arial" panose="020B0604020202020204" pitchFamily="34" charset="0"/>
                  <a:cs typeface="Arial" panose="020B0604020202020204" pitchFamily="34" charset="0"/>
                </a:rPr>
                <a:t>.</a:t>
              </a:r>
              <a:endParaRPr lang="en-US" sz="1600" kern="1200" dirty="0">
                <a:latin typeface="Arial" panose="020B0604020202020204" pitchFamily="34" charset="0"/>
                <a:cs typeface="Arial" panose="020B0604020202020204" pitchFamily="34" charset="0"/>
              </a:endParaRPr>
            </a:p>
          </p:txBody>
        </p:sp>
        <p:sp>
          <p:nvSpPr>
            <p:cNvPr id="21" name="Freeform 20"/>
            <p:cNvSpPr/>
            <p:nvPr/>
          </p:nvSpPr>
          <p:spPr>
            <a:xfrm>
              <a:off x="6608943" y="1861671"/>
              <a:ext cx="227974" cy="2279749"/>
            </a:xfrm>
            <a:custGeom>
              <a:avLst/>
              <a:gdLst/>
              <a:ahLst/>
              <a:cxnLst/>
              <a:rect l="0" t="0" r="0" b="0"/>
              <a:pathLst>
                <a:path>
                  <a:moveTo>
                    <a:pt x="0" y="0"/>
                  </a:moveTo>
                  <a:lnTo>
                    <a:pt x="0" y="2279749"/>
                  </a:lnTo>
                  <a:lnTo>
                    <a:pt x="227974" y="2279749"/>
                  </a:lnTo>
                </a:path>
              </a:pathLst>
            </a:custGeom>
            <a:noFill/>
            <a:scene3d>
              <a:camera prst="orthographicFront"/>
              <a:lightRig rig="flat" dir="t"/>
            </a:scene3d>
            <a:sp3d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2" name="Freeform 21"/>
            <p:cNvSpPr/>
            <p:nvPr/>
          </p:nvSpPr>
          <p:spPr>
            <a:xfrm>
              <a:off x="6836918" y="3571483"/>
              <a:ext cx="1823799" cy="1139874"/>
            </a:xfrm>
            <a:custGeom>
              <a:avLst/>
              <a:gdLst>
                <a:gd name="connsiteX0" fmla="*/ 0 w 1823799"/>
                <a:gd name="connsiteY0" fmla="*/ 113987 h 1139874"/>
                <a:gd name="connsiteX1" fmla="*/ 113987 w 1823799"/>
                <a:gd name="connsiteY1" fmla="*/ 0 h 1139874"/>
                <a:gd name="connsiteX2" fmla="*/ 1709812 w 1823799"/>
                <a:gd name="connsiteY2" fmla="*/ 0 h 1139874"/>
                <a:gd name="connsiteX3" fmla="*/ 1823799 w 1823799"/>
                <a:gd name="connsiteY3" fmla="*/ 113987 h 1139874"/>
                <a:gd name="connsiteX4" fmla="*/ 1823799 w 1823799"/>
                <a:gd name="connsiteY4" fmla="*/ 1025887 h 1139874"/>
                <a:gd name="connsiteX5" fmla="*/ 1709812 w 1823799"/>
                <a:gd name="connsiteY5" fmla="*/ 1139874 h 1139874"/>
                <a:gd name="connsiteX6" fmla="*/ 113987 w 1823799"/>
                <a:gd name="connsiteY6" fmla="*/ 1139874 h 1139874"/>
                <a:gd name="connsiteX7" fmla="*/ 0 w 1823799"/>
                <a:gd name="connsiteY7" fmla="*/ 1025887 h 1139874"/>
                <a:gd name="connsiteX8" fmla="*/ 0 w 1823799"/>
                <a:gd name="connsiteY8" fmla="*/ 113987 h 1139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23799" h="1139874">
                  <a:moveTo>
                    <a:pt x="0" y="113987"/>
                  </a:moveTo>
                  <a:cubicBezTo>
                    <a:pt x="0" y="51034"/>
                    <a:pt x="51034" y="0"/>
                    <a:pt x="113987" y="0"/>
                  </a:cubicBezTo>
                  <a:lnTo>
                    <a:pt x="1709812" y="0"/>
                  </a:lnTo>
                  <a:cubicBezTo>
                    <a:pt x="1772765" y="0"/>
                    <a:pt x="1823799" y="51034"/>
                    <a:pt x="1823799" y="113987"/>
                  </a:cubicBezTo>
                  <a:lnTo>
                    <a:pt x="1823799" y="1025887"/>
                  </a:lnTo>
                  <a:cubicBezTo>
                    <a:pt x="1823799" y="1088840"/>
                    <a:pt x="1772765" y="1139874"/>
                    <a:pt x="1709812" y="1139874"/>
                  </a:cubicBezTo>
                  <a:lnTo>
                    <a:pt x="113987" y="1139874"/>
                  </a:lnTo>
                  <a:cubicBezTo>
                    <a:pt x="51034" y="1139874"/>
                    <a:pt x="0" y="1088840"/>
                    <a:pt x="0" y="1025887"/>
                  </a:cubicBezTo>
                  <a:lnTo>
                    <a:pt x="0" y="113987"/>
                  </a:lnTo>
                  <a:close/>
                </a:path>
              </a:pathLst>
            </a:custGeom>
            <a:solidFill>
              <a:schemeClr val="accent5">
                <a:lumMod val="20000"/>
                <a:lumOff val="80000"/>
                <a:alpha val="90000"/>
              </a:schemeClr>
            </a:solidFill>
            <a:scene3d>
              <a:camera prst="orthographicFront"/>
              <a:lightRig rig="flat" dir="t"/>
            </a:scene3d>
            <a:sp3d z="-190500" extrusionH="12700" prstMaterial="plastic">
              <a:bevelT w="50800" h="50800"/>
            </a:sp3d>
          </p:spPr>
          <p:style>
            <a:lnRef idx="1">
              <a:schemeClr val="accent1">
                <a:hueOff val="0"/>
                <a:satOff val="0"/>
                <a:lumOff val="0"/>
                <a:alphaOff val="0"/>
              </a:schemeClr>
            </a:lnRef>
            <a:fillRef idx="1">
              <a:scrgbClr r="0" g="0" b="0"/>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3866" tIns="53706" rIns="63866" bIns="53706" numCol="1" spcCol="1270" anchor="ctr" anchorCtr="0">
              <a:noAutofit/>
            </a:bodyPr>
            <a:lstStyle/>
            <a:p>
              <a:pPr lvl="0" algn="ctr" defTabSz="711200">
                <a:lnSpc>
                  <a:spcPct val="90000"/>
                </a:lnSpc>
                <a:spcBef>
                  <a:spcPct val="0"/>
                </a:spcBef>
                <a:spcAft>
                  <a:spcPct val="35000"/>
                </a:spcAft>
              </a:pP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Các</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tỉnh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thành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Hội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tiến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hành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tìm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người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được</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tìm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kiếm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trong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phạm</a:t>
              </a:r>
              <a:r>
                <a:rPr lang="en-US" sz="1600" kern="1200" dirty="0" smtClean="0">
                  <a:latin typeface="Arial" panose="020B0604020202020204" pitchFamily="34" charset="0"/>
                  <a:cs typeface="Arial" panose="020B0604020202020204" pitchFamily="34" charset="0"/>
                </a:rPr>
                <a:t> vi </a:t>
              </a:r>
              <a:r>
                <a:rPr lang="en-US" sz="1600" kern="1200" dirty="0" err="1" smtClean="0">
                  <a:latin typeface="Arial" panose="020B0604020202020204" pitchFamily="34" charset="0"/>
                  <a:cs typeface="Arial" panose="020B0604020202020204" pitchFamily="34" charset="0"/>
                </a:rPr>
                <a:t>tỉnh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thành</a:t>
              </a:r>
              <a:r>
                <a:rPr lang="en-US" sz="1600" kern="1200" dirty="0" smtClean="0">
                  <a:latin typeface="Arial" panose="020B0604020202020204" pitchFamily="34" charset="0"/>
                  <a:cs typeface="Arial" panose="020B0604020202020204" pitchFamily="34" charset="0"/>
                </a:rPr>
                <a:t>.</a:t>
              </a:r>
              <a:endParaRPr lang="en-US" sz="1600" kern="1200" dirty="0">
                <a:latin typeface="Arial" panose="020B0604020202020204" pitchFamily="34" charset="0"/>
                <a:cs typeface="Arial" panose="020B0604020202020204" pitchFamily="34" charset="0"/>
              </a:endParaRPr>
            </a:p>
          </p:txBody>
        </p:sp>
        <p:sp>
          <p:nvSpPr>
            <p:cNvPr id="26" name="Freeform 25"/>
            <p:cNvSpPr/>
            <p:nvPr/>
          </p:nvSpPr>
          <p:spPr>
            <a:xfrm>
              <a:off x="6608943" y="1861671"/>
              <a:ext cx="227974" cy="3704592"/>
            </a:xfrm>
            <a:custGeom>
              <a:avLst/>
              <a:gdLst/>
              <a:ahLst/>
              <a:cxnLst/>
              <a:rect l="0" t="0" r="0" b="0"/>
              <a:pathLst>
                <a:path>
                  <a:moveTo>
                    <a:pt x="0" y="0"/>
                  </a:moveTo>
                  <a:lnTo>
                    <a:pt x="0" y="3704592"/>
                  </a:lnTo>
                  <a:lnTo>
                    <a:pt x="227974" y="3704592"/>
                  </a:lnTo>
                </a:path>
              </a:pathLst>
            </a:custGeom>
            <a:noFill/>
            <a:scene3d>
              <a:camera prst="orthographicFront"/>
              <a:lightRig rig="flat" dir="t"/>
            </a:scene3d>
            <a:sp3d prstMaterial="matte"/>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29" name="Freeform 28"/>
            <p:cNvSpPr/>
            <p:nvPr/>
          </p:nvSpPr>
          <p:spPr>
            <a:xfrm>
              <a:off x="6836918" y="4996327"/>
              <a:ext cx="1823799" cy="1139874"/>
            </a:xfrm>
            <a:custGeom>
              <a:avLst/>
              <a:gdLst>
                <a:gd name="connsiteX0" fmla="*/ 0 w 1823799"/>
                <a:gd name="connsiteY0" fmla="*/ 113987 h 1139874"/>
                <a:gd name="connsiteX1" fmla="*/ 113987 w 1823799"/>
                <a:gd name="connsiteY1" fmla="*/ 0 h 1139874"/>
                <a:gd name="connsiteX2" fmla="*/ 1709812 w 1823799"/>
                <a:gd name="connsiteY2" fmla="*/ 0 h 1139874"/>
                <a:gd name="connsiteX3" fmla="*/ 1823799 w 1823799"/>
                <a:gd name="connsiteY3" fmla="*/ 113987 h 1139874"/>
                <a:gd name="connsiteX4" fmla="*/ 1823799 w 1823799"/>
                <a:gd name="connsiteY4" fmla="*/ 1025887 h 1139874"/>
                <a:gd name="connsiteX5" fmla="*/ 1709812 w 1823799"/>
                <a:gd name="connsiteY5" fmla="*/ 1139874 h 1139874"/>
                <a:gd name="connsiteX6" fmla="*/ 113987 w 1823799"/>
                <a:gd name="connsiteY6" fmla="*/ 1139874 h 1139874"/>
                <a:gd name="connsiteX7" fmla="*/ 0 w 1823799"/>
                <a:gd name="connsiteY7" fmla="*/ 1025887 h 1139874"/>
                <a:gd name="connsiteX8" fmla="*/ 0 w 1823799"/>
                <a:gd name="connsiteY8" fmla="*/ 113987 h 1139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23799" h="1139874">
                  <a:moveTo>
                    <a:pt x="0" y="113987"/>
                  </a:moveTo>
                  <a:cubicBezTo>
                    <a:pt x="0" y="51034"/>
                    <a:pt x="51034" y="0"/>
                    <a:pt x="113987" y="0"/>
                  </a:cubicBezTo>
                  <a:lnTo>
                    <a:pt x="1709812" y="0"/>
                  </a:lnTo>
                  <a:cubicBezTo>
                    <a:pt x="1772765" y="0"/>
                    <a:pt x="1823799" y="51034"/>
                    <a:pt x="1823799" y="113987"/>
                  </a:cubicBezTo>
                  <a:lnTo>
                    <a:pt x="1823799" y="1025887"/>
                  </a:lnTo>
                  <a:cubicBezTo>
                    <a:pt x="1823799" y="1088840"/>
                    <a:pt x="1772765" y="1139874"/>
                    <a:pt x="1709812" y="1139874"/>
                  </a:cubicBezTo>
                  <a:lnTo>
                    <a:pt x="113987" y="1139874"/>
                  </a:lnTo>
                  <a:cubicBezTo>
                    <a:pt x="51034" y="1139874"/>
                    <a:pt x="0" y="1088840"/>
                    <a:pt x="0" y="1025887"/>
                  </a:cubicBezTo>
                  <a:lnTo>
                    <a:pt x="0" y="113987"/>
                  </a:lnTo>
                  <a:close/>
                </a:path>
              </a:pathLst>
            </a:custGeom>
            <a:solidFill>
              <a:schemeClr val="accent5">
                <a:lumMod val="20000"/>
                <a:lumOff val="80000"/>
                <a:alpha val="90000"/>
              </a:schemeClr>
            </a:solidFill>
            <a:scene3d>
              <a:camera prst="orthographicFront"/>
              <a:lightRig rig="flat" dir="t"/>
            </a:scene3d>
            <a:sp3d z="-190500" extrusionH="12700" prstMaterial="plastic">
              <a:bevelT w="50800" h="50800"/>
            </a:sp3d>
          </p:spPr>
          <p:style>
            <a:lnRef idx="1">
              <a:schemeClr val="accent1">
                <a:hueOff val="0"/>
                <a:satOff val="0"/>
                <a:lumOff val="0"/>
                <a:alphaOff val="0"/>
              </a:schemeClr>
            </a:lnRef>
            <a:fillRef idx="1">
              <a:scrgbClr r="0" g="0" b="0"/>
            </a:fillRef>
            <a:effectRef idx="2">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63866" tIns="53706" rIns="63866" bIns="53706" numCol="1" spcCol="1270" anchor="ctr" anchorCtr="0">
              <a:noAutofit/>
            </a:bodyPr>
            <a:lstStyle/>
            <a:p>
              <a:pPr lvl="0" algn="ctr" defTabSz="711200">
                <a:lnSpc>
                  <a:spcPct val="90000"/>
                </a:lnSpc>
                <a:spcBef>
                  <a:spcPct val="0"/>
                </a:spcBef>
                <a:spcAft>
                  <a:spcPct val="35000"/>
                </a:spcAft>
              </a:pPr>
              <a:r>
                <a:rPr lang="en-US" sz="1600" kern="1200" smtClean="0">
                  <a:latin typeface="Arial" panose="020B0604020202020204" pitchFamily="34" charset="0"/>
                  <a:cs typeface="Arial" panose="020B0604020202020204" pitchFamily="34" charset="0"/>
                </a:rPr>
                <a:t>- Tránh lãng phí thời gian, sức lực nếu đã có địa chỉ rõ ràng hoặc có số điện thoại, nên gọi điện hoặc gửi thư trước.</a:t>
              </a:r>
              <a:endParaRPr lang="en-US" sz="1600" kern="12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913632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152400"/>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vi-VN" sz="1800" b="1" dirty="0">
                <a:latin typeface="Arial" panose="020B0604020202020204" pitchFamily="34" charset="0"/>
                <a:cs typeface="Arial" panose="020B0604020202020204" pitchFamily="34" charset="0"/>
              </a:rPr>
              <a:t>4. Kết thúc hồ sơ</a:t>
            </a:r>
            <a:endParaRPr lang="en-US" sz="1800" dirty="0">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762000" y="521732"/>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539108" y="1007554"/>
            <a:ext cx="11037584" cy="4631246"/>
            <a:chOff x="539108" y="1168404"/>
            <a:chExt cx="11037584" cy="4631246"/>
          </a:xfrm>
        </p:grpSpPr>
        <p:sp>
          <p:nvSpPr>
            <p:cNvPr id="4" name="Freeform 3"/>
            <p:cNvSpPr/>
            <p:nvPr/>
          </p:nvSpPr>
          <p:spPr>
            <a:xfrm>
              <a:off x="539108" y="1168404"/>
              <a:ext cx="9003030" cy="1422391"/>
            </a:xfrm>
            <a:custGeom>
              <a:avLst/>
              <a:gdLst>
                <a:gd name="connsiteX0" fmla="*/ 0 w 9003030"/>
                <a:gd name="connsiteY0" fmla="*/ 142239 h 1422391"/>
                <a:gd name="connsiteX1" fmla="*/ 142239 w 9003030"/>
                <a:gd name="connsiteY1" fmla="*/ 0 h 1422391"/>
                <a:gd name="connsiteX2" fmla="*/ 8860791 w 9003030"/>
                <a:gd name="connsiteY2" fmla="*/ 0 h 1422391"/>
                <a:gd name="connsiteX3" fmla="*/ 9003030 w 9003030"/>
                <a:gd name="connsiteY3" fmla="*/ 142239 h 1422391"/>
                <a:gd name="connsiteX4" fmla="*/ 9003030 w 9003030"/>
                <a:gd name="connsiteY4" fmla="*/ 1280152 h 1422391"/>
                <a:gd name="connsiteX5" fmla="*/ 8860791 w 9003030"/>
                <a:gd name="connsiteY5" fmla="*/ 1422391 h 1422391"/>
                <a:gd name="connsiteX6" fmla="*/ 142239 w 9003030"/>
                <a:gd name="connsiteY6" fmla="*/ 1422391 h 1422391"/>
                <a:gd name="connsiteX7" fmla="*/ 0 w 9003030"/>
                <a:gd name="connsiteY7" fmla="*/ 1280152 h 1422391"/>
                <a:gd name="connsiteX8" fmla="*/ 0 w 9003030"/>
                <a:gd name="connsiteY8" fmla="*/ 142239 h 142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03030" h="1422391">
                  <a:moveTo>
                    <a:pt x="0" y="142239"/>
                  </a:moveTo>
                  <a:cubicBezTo>
                    <a:pt x="0" y="63683"/>
                    <a:pt x="63683" y="0"/>
                    <a:pt x="142239" y="0"/>
                  </a:cubicBezTo>
                  <a:lnTo>
                    <a:pt x="8860791" y="0"/>
                  </a:lnTo>
                  <a:cubicBezTo>
                    <a:pt x="8939347" y="0"/>
                    <a:pt x="9003030" y="63683"/>
                    <a:pt x="9003030" y="142239"/>
                  </a:cubicBezTo>
                  <a:lnTo>
                    <a:pt x="9003030" y="1280152"/>
                  </a:lnTo>
                  <a:cubicBezTo>
                    <a:pt x="9003030" y="1358708"/>
                    <a:pt x="8939347" y="1422391"/>
                    <a:pt x="8860791" y="1422391"/>
                  </a:cubicBezTo>
                  <a:lnTo>
                    <a:pt x="142239" y="1422391"/>
                  </a:lnTo>
                  <a:cubicBezTo>
                    <a:pt x="63683" y="1422391"/>
                    <a:pt x="0" y="1358708"/>
                    <a:pt x="0" y="1280152"/>
                  </a:cubicBezTo>
                  <a:lnTo>
                    <a:pt x="0" y="142239"/>
                  </a:lnTo>
                  <a:close/>
                </a:path>
              </a:pathLst>
            </a:custGeom>
            <a:solidFill>
              <a:schemeClr val="accent5">
                <a:lumMod val="20000"/>
                <a:lumOff val="80000"/>
              </a:schemeClr>
            </a:solidFill>
            <a:ln>
              <a:solidFill>
                <a:schemeClr val="bg1">
                  <a:lumMod val="85000"/>
                </a:schemeClr>
              </a:solidFill>
            </a:ln>
          </p:spPr>
          <p:style>
            <a:lnRef idx="3">
              <a:scrgbClr r="0" g="0" b="0"/>
            </a:lnRef>
            <a:fillRef idx="1">
              <a:scrgbClr r="0" g="0" b="0"/>
            </a:fillRef>
            <a:effectRef idx="1">
              <a:schemeClr val="accent1">
                <a:hueOff val="0"/>
                <a:satOff val="0"/>
                <a:lumOff val="0"/>
                <a:alphaOff val="0"/>
              </a:schemeClr>
            </a:effectRef>
            <a:fontRef idx="minor">
              <a:schemeClr val="lt1"/>
            </a:fontRef>
          </p:style>
          <p:txBody>
            <a:bodyPr spcFirstLastPara="0" vert="horz" wrap="square" lIns="98810" tIns="98810" rIns="2476251" bIns="98810" numCol="1" spcCol="1270" anchor="ctr" anchorCtr="0">
              <a:noAutofit/>
            </a:bodyPr>
            <a:lstStyle/>
            <a:p>
              <a:pPr lvl="0" algn="just" defTabSz="666750">
                <a:lnSpc>
                  <a:spcPct val="90000"/>
                </a:lnSpc>
                <a:spcBef>
                  <a:spcPct val="0"/>
                </a:spcBef>
                <a:spcAft>
                  <a:spcPct val="35000"/>
                </a:spcAft>
              </a:pPr>
              <a:r>
                <a:rPr lang="en-US" sz="1500" b="1" i="1" kern="1200" dirty="0" smtClean="0">
                  <a:solidFill>
                    <a:schemeClr val="tx1"/>
                  </a:solidFill>
                  <a:latin typeface="Arial" panose="020B0604020202020204" pitchFamily="34" charset="0"/>
                  <a:cs typeface="Arial" panose="020B0604020202020204" pitchFamily="34" charset="0"/>
                </a:rPr>
                <a:t>4.1. </a:t>
              </a:r>
              <a:r>
                <a:rPr lang="en-US" sz="1500" b="1" i="1" kern="1200" dirty="0" err="1" smtClean="0">
                  <a:solidFill>
                    <a:schemeClr val="tx1"/>
                  </a:solidFill>
                  <a:latin typeface="Arial" panose="020B0604020202020204" pitchFamily="34" charset="0"/>
                  <a:cs typeface="Arial" panose="020B0604020202020204" pitchFamily="34" charset="0"/>
                </a:rPr>
                <a:t>Kết</a:t>
              </a:r>
              <a:r>
                <a:rPr lang="en-US" sz="1500" b="1" i="1" kern="1200" dirty="0" smtClean="0">
                  <a:solidFill>
                    <a:schemeClr val="tx1"/>
                  </a:solidFill>
                  <a:latin typeface="Arial" panose="020B0604020202020204" pitchFamily="34" charset="0"/>
                  <a:cs typeface="Arial" panose="020B0604020202020204" pitchFamily="34" charset="0"/>
                </a:rPr>
                <a:t> </a:t>
              </a:r>
              <a:r>
                <a:rPr lang="en-US" sz="1500" b="1" i="1" kern="1200" dirty="0" err="1" smtClean="0">
                  <a:solidFill>
                    <a:schemeClr val="tx1"/>
                  </a:solidFill>
                  <a:latin typeface="Arial" panose="020B0604020202020204" pitchFamily="34" charset="0"/>
                  <a:cs typeface="Arial" panose="020B0604020202020204" pitchFamily="34" charset="0"/>
                </a:rPr>
                <a:t>thúc</a:t>
              </a:r>
              <a:r>
                <a:rPr lang="en-US" sz="1500" b="1" i="1" kern="1200" dirty="0" smtClean="0">
                  <a:solidFill>
                    <a:schemeClr val="tx1"/>
                  </a:solidFill>
                  <a:latin typeface="Arial" panose="020B0604020202020204" pitchFamily="34" charset="0"/>
                  <a:cs typeface="Arial" panose="020B0604020202020204" pitchFamily="34" charset="0"/>
                </a:rPr>
                <a:t> </a:t>
              </a:r>
              <a:r>
                <a:rPr lang="en-US" sz="1500" b="1" i="1" kern="1200" dirty="0" err="1" smtClean="0">
                  <a:solidFill>
                    <a:schemeClr val="tx1"/>
                  </a:solidFill>
                  <a:latin typeface="Arial" panose="020B0604020202020204" pitchFamily="34" charset="0"/>
                  <a:cs typeface="Arial" panose="020B0604020202020204" pitchFamily="34" charset="0"/>
                </a:rPr>
                <a:t>có</a:t>
              </a:r>
              <a:r>
                <a:rPr lang="en-US" sz="1500" b="1" i="1" kern="1200" dirty="0" smtClean="0">
                  <a:solidFill>
                    <a:schemeClr val="tx1"/>
                  </a:solidFill>
                  <a:latin typeface="Arial" panose="020B0604020202020204" pitchFamily="34" charset="0"/>
                  <a:cs typeface="Arial" panose="020B0604020202020204" pitchFamily="34" charset="0"/>
                </a:rPr>
                <a:t> </a:t>
              </a:r>
              <a:r>
                <a:rPr lang="en-US" sz="1500" b="1" i="1" kern="1200" dirty="0" err="1" smtClean="0">
                  <a:solidFill>
                    <a:schemeClr val="tx1"/>
                  </a:solidFill>
                  <a:latin typeface="Arial" panose="020B0604020202020204" pitchFamily="34" charset="0"/>
                  <a:cs typeface="Arial" panose="020B0604020202020204" pitchFamily="34" charset="0"/>
                </a:rPr>
                <a:t>kết</a:t>
              </a:r>
              <a:r>
                <a:rPr lang="en-US" sz="1500" b="1" i="1" kern="1200" dirty="0" smtClean="0">
                  <a:solidFill>
                    <a:schemeClr val="tx1"/>
                  </a:solidFill>
                  <a:latin typeface="Arial" panose="020B0604020202020204" pitchFamily="34" charset="0"/>
                  <a:cs typeface="Arial" panose="020B0604020202020204" pitchFamily="34" charset="0"/>
                </a:rPr>
                <a:t> </a:t>
              </a:r>
              <a:r>
                <a:rPr lang="en-US" sz="1500" b="1" i="1" kern="1200" dirty="0" err="1" smtClean="0">
                  <a:solidFill>
                    <a:schemeClr val="tx1"/>
                  </a:solidFill>
                  <a:latin typeface="Arial" panose="020B0604020202020204" pitchFamily="34" charset="0"/>
                  <a:cs typeface="Arial" panose="020B0604020202020204" pitchFamily="34" charset="0"/>
                </a:rPr>
                <a:t>quả</a:t>
              </a:r>
              <a:r>
                <a:rPr lang="en-US" sz="1500" b="1" i="1" kern="1200" dirty="0" smtClean="0">
                  <a:solidFill>
                    <a:schemeClr val="tx1"/>
                  </a:solidFill>
                  <a:latin typeface="Arial" panose="020B0604020202020204" pitchFamily="34" charset="0"/>
                  <a:cs typeface="Arial" panose="020B0604020202020204" pitchFamily="34" charset="0"/>
                </a:rPr>
                <a:t> </a:t>
              </a:r>
              <a:r>
                <a:rPr lang="en-US" sz="1500" b="1" i="1" kern="1200" dirty="0" err="1" smtClean="0">
                  <a:solidFill>
                    <a:schemeClr val="tx1"/>
                  </a:solidFill>
                  <a:latin typeface="Arial" panose="020B0604020202020204" pitchFamily="34" charset="0"/>
                  <a:cs typeface="Arial" panose="020B0604020202020204" pitchFamily="34" charset="0"/>
                </a:rPr>
                <a:t>khi</a:t>
              </a:r>
              <a:endParaRPr lang="en-US" sz="1500" kern="1200" dirty="0">
                <a:solidFill>
                  <a:schemeClr val="tx1"/>
                </a:solidFill>
                <a:latin typeface="Arial" panose="020B0604020202020204" pitchFamily="34" charset="0"/>
                <a:cs typeface="Arial" panose="020B0604020202020204" pitchFamily="34" charset="0"/>
              </a:endParaRPr>
            </a:p>
            <a:p>
              <a:pPr marL="0" lvl="1" algn="just" defTabSz="666750">
                <a:lnSpc>
                  <a:spcPct val="90000"/>
                </a:lnSpc>
                <a:spcBef>
                  <a:spcPct val="0"/>
                </a:spcBef>
                <a:spcAft>
                  <a:spcPct val="15000"/>
                </a:spcAft>
              </a:pPr>
              <a:r>
                <a:rPr lang="en-US" sz="1500" kern="1200" dirty="0" err="1" smtClean="0">
                  <a:solidFill>
                    <a:schemeClr val="tx1"/>
                  </a:solidFill>
                  <a:latin typeface="Arial" panose="020B0604020202020204" pitchFamily="34" charset="0"/>
                  <a:cs typeface="Arial" panose="020B0604020202020204" pitchFamily="34" charset="0"/>
                </a:rPr>
                <a:t>Số</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phận</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người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được</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tìm</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kiếm</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sáng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tỏ</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đã</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tìm</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thấy</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đã</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chết</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còn</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lại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những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người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thân</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khác</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người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yêu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cầu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tự</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tìm</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được</a:t>
              </a:r>
              <a:r>
                <a:rPr lang="en-US" sz="1500" kern="1200" dirty="0" smtClean="0">
                  <a:solidFill>
                    <a:schemeClr val="tx1"/>
                  </a:solidFill>
                  <a:latin typeface="Arial" panose="020B0604020202020204" pitchFamily="34" charset="0"/>
                  <a:cs typeface="Arial" panose="020B0604020202020204" pitchFamily="34" charset="0"/>
                </a:rPr>
                <a:t> tin </a:t>
              </a:r>
              <a:r>
                <a:rPr lang="en-US" sz="1500" kern="1200" dirty="0" err="1" smtClean="0">
                  <a:solidFill>
                    <a:schemeClr val="tx1"/>
                  </a:solidFill>
                  <a:latin typeface="Arial" panose="020B0604020202020204" pitchFamily="34" charset="0"/>
                  <a:cs typeface="Arial" panose="020B0604020202020204" pitchFamily="34" charset="0"/>
                </a:rPr>
                <a:t>tức</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của</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người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được</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tìm</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kiếm</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bằng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các</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kênh</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thông</a:t>
              </a:r>
              <a:r>
                <a:rPr lang="en-US" sz="1500" kern="1200" dirty="0" smtClean="0">
                  <a:solidFill>
                    <a:schemeClr val="tx1"/>
                  </a:solidFill>
                  <a:latin typeface="Arial" panose="020B0604020202020204" pitchFamily="34" charset="0"/>
                  <a:cs typeface="Arial" panose="020B0604020202020204" pitchFamily="34" charset="0"/>
                </a:rPr>
                <a:t> tin </a:t>
              </a:r>
              <a:r>
                <a:rPr lang="en-US" sz="1500" kern="1200" dirty="0" err="1" smtClean="0">
                  <a:solidFill>
                    <a:schemeClr val="tx1"/>
                  </a:solidFill>
                  <a:latin typeface="Arial" panose="020B0604020202020204" pitchFamily="34" charset="0"/>
                  <a:cs typeface="Arial" panose="020B0604020202020204" pitchFamily="34" charset="0"/>
                </a:rPr>
                <a:t>khác</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khi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đó</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người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yêu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cầu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phải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thông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báo</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cho</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Hội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Chữ</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thập</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đỏ</a:t>
              </a:r>
              <a:r>
                <a:rPr lang="en-US" sz="1500" kern="1200" dirty="0" smtClean="0">
                  <a:solidFill>
                    <a:schemeClr val="tx1"/>
                  </a:solidFill>
                  <a:latin typeface="Arial" panose="020B0604020202020204" pitchFamily="34" charset="0"/>
                  <a:cs typeface="Arial" panose="020B0604020202020204" pitchFamily="34" charset="0"/>
                </a:rPr>
                <a:t>.</a:t>
              </a:r>
              <a:endParaRPr lang="en-US" sz="1500" kern="1200" dirty="0">
                <a:solidFill>
                  <a:schemeClr val="tx1"/>
                </a:solidFill>
                <a:latin typeface="Arial" panose="020B0604020202020204" pitchFamily="34" charset="0"/>
                <a:cs typeface="Arial" panose="020B0604020202020204" pitchFamily="34" charset="0"/>
              </a:endParaRPr>
            </a:p>
          </p:txBody>
        </p:sp>
        <p:sp>
          <p:nvSpPr>
            <p:cNvPr id="5" name="Freeform 4"/>
            <p:cNvSpPr/>
            <p:nvPr/>
          </p:nvSpPr>
          <p:spPr>
            <a:xfrm>
              <a:off x="1682092" y="3124189"/>
              <a:ext cx="9894600" cy="2675461"/>
            </a:xfrm>
            <a:custGeom>
              <a:avLst/>
              <a:gdLst>
                <a:gd name="connsiteX0" fmla="*/ 0 w 9894600"/>
                <a:gd name="connsiteY0" fmla="*/ 267546 h 2675461"/>
                <a:gd name="connsiteX1" fmla="*/ 267546 w 9894600"/>
                <a:gd name="connsiteY1" fmla="*/ 0 h 2675461"/>
                <a:gd name="connsiteX2" fmla="*/ 9627054 w 9894600"/>
                <a:gd name="connsiteY2" fmla="*/ 0 h 2675461"/>
                <a:gd name="connsiteX3" fmla="*/ 9894600 w 9894600"/>
                <a:gd name="connsiteY3" fmla="*/ 267546 h 2675461"/>
                <a:gd name="connsiteX4" fmla="*/ 9894600 w 9894600"/>
                <a:gd name="connsiteY4" fmla="*/ 2407915 h 2675461"/>
                <a:gd name="connsiteX5" fmla="*/ 9627054 w 9894600"/>
                <a:gd name="connsiteY5" fmla="*/ 2675461 h 2675461"/>
                <a:gd name="connsiteX6" fmla="*/ 267546 w 9894600"/>
                <a:gd name="connsiteY6" fmla="*/ 2675461 h 2675461"/>
                <a:gd name="connsiteX7" fmla="*/ 0 w 9894600"/>
                <a:gd name="connsiteY7" fmla="*/ 2407915 h 2675461"/>
                <a:gd name="connsiteX8" fmla="*/ 0 w 9894600"/>
                <a:gd name="connsiteY8" fmla="*/ 267546 h 2675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894600" h="2675461">
                  <a:moveTo>
                    <a:pt x="0" y="267546"/>
                  </a:moveTo>
                  <a:cubicBezTo>
                    <a:pt x="0" y="119784"/>
                    <a:pt x="119784" y="0"/>
                    <a:pt x="267546" y="0"/>
                  </a:cubicBezTo>
                  <a:lnTo>
                    <a:pt x="9627054" y="0"/>
                  </a:lnTo>
                  <a:cubicBezTo>
                    <a:pt x="9774816" y="0"/>
                    <a:pt x="9894600" y="119784"/>
                    <a:pt x="9894600" y="267546"/>
                  </a:cubicBezTo>
                  <a:lnTo>
                    <a:pt x="9894600" y="2407915"/>
                  </a:lnTo>
                  <a:cubicBezTo>
                    <a:pt x="9894600" y="2555677"/>
                    <a:pt x="9774816" y="2675461"/>
                    <a:pt x="9627054" y="2675461"/>
                  </a:cubicBezTo>
                  <a:lnTo>
                    <a:pt x="267546" y="2675461"/>
                  </a:lnTo>
                  <a:cubicBezTo>
                    <a:pt x="119784" y="2675461"/>
                    <a:pt x="0" y="2555677"/>
                    <a:pt x="0" y="2407915"/>
                  </a:cubicBezTo>
                  <a:lnTo>
                    <a:pt x="0" y="267546"/>
                  </a:lnTo>
                  <a:close/>
                </a:path>
              </a:pathLst>
            </a:custGeom>
            <a:solidFill>
              <a:schemeClr val="accent5">
                <a:lumMod val="20000"/>
                <a:lumOff val="80000"/>
              </a:schemeClr>
            </a:solidFill>
            <a:ln>
              <a:solidFill>
                <a:schemeClr val="bg1">
                  <a:lumMod val="85000"/>
                </a:schemeClr>
              </a:solidFill>
            </a:ln>
          </p:spPr>
          <p:style>
            <a:lnRef idx="3">
              <a:scrgbClr r="0" g="0" b="0"/>
            </a:lnRef>
            <a:fillRef idx="1">
              <a:scrgbClr r="0" g="0" b="0"/>
            </a:fillRef>
            <a:effectRef idx="1">
              <a:schemeClr val="accent1">
                <a:hueOff val="0"/>
                <a:satOff val="0"/>
                <a:lumOff val="0"/>
                <a:alphaOff val="0"/>
              </a:schemeClr>
            </a:effectRef>
            <a:fontRef idx="minor">
              <a:schemeClr val="lt1"/>
            </a:fontRef>
          </p:style>
          <p:txBody>
            <a:bodyPr spcFirstLastPara="0" vert="horz" wrap="square" lIns="135512" tIns="135512" rIns="3623537" bIns="135512" numCol="1" spcCol="1270" anchor="ctr" anchorCtr="0">
              <a:noAutofit/>
            </a:bodyPr>
            <a:lstStyle/>
            <a:p>
              <a:pPr lvl="0" algn="just" defTabSz="666750">
                <a:lnSpc>
                  <a:spcPct val="90000"/>
                </a:lnSpc>
                <a:spcBef>
                  <a:spcPct val="0"/>
                </a:spcBef>
                <a:spcAft>
                  <a:spcPct val="35000"/>
                </a:spcAft>
              </a:pPr>
              <a:r>
                <a:rPr lang="en-US" sz="1500" b="1" i="1" kern="1200" dirty="0" smtClean="0">
                  <a:solidFill>
                    <a:schemeClr val="tx1"/>
                  </a:solidFill>
                  <a:latin typeface="Arial" panose="020B0604020202020204" pitchFamily="34" charset="0"/>
                  <a:cs typeface="Arial" panose="020B0604020202020204" pitchFamily="34" charset="0"/>
                </a:rPr>
                <a:t>4.2. </a:t>
              </a:r>
              <a:r>
                <a:rPr lang="en-US" sz="1500" b="1" i="1" kern="1200" dirty="0" err="1" smtClean="0">
                  <a:solidFill>
                    <a:schemeClr val="tx1"/>
                  </a:solidFill>
                  <a:latin typeface="Arial" panose="020B0604020202020204" pitchFamily="34" charset="0"/>
                  <a:cs typeface="Arial" panose="020B0604020202020204" pitchFamily="34" charset="0"/>
                </a:rPr>
                <a:t>Kết</a:t>
              </a:r>
              <a:r>
                <a:rPr lang="en-US" sz="1500" b="1" i="1" kern="1200" dirty="0" smtClean="0">
                  <a:solidFill>
                    <a:schemeClr val="tx1"/>
                  </a:solidFill>
                  <a:latin typeface="Arial" panose="020B0604020202020204" pitchFamily="34" charset="0"/>
                  <a:cs typeface="Arial" panose="020B0604020202020204" pitchFamily="34" charset="0"/>
                </a:rPr>
                <a:t> </a:t>
              </a:r>
              <a:r>
                <a:rPr lang="en-US" sz="1500" b="1" i="1" kern="1200" dirty="0" err="1" smtClean="0">
                  <a:solidFill>
                    <a:schemeClr val="tx1"/>
                  </a:solidFill>
                  <a:latin typeface="Arial" panose="020B0604020202020204" pitchFamily="34" charset="0"/>
                  <a:cs typeface="Arial" panose="020B0604020202020204" pitchFamily="34" charset="0"/>
                </a:rPr>
                <a:t>thúc</a:t>
              </a:r>
              <a:r>
                <a:rPr lang="en-US" sz="1500" b="1" i="1" kern="1200" dirty="0" smtClean="0">
                  <a:solidFill>
                    <a:schemeClr val="tx1"/>
                  </a:solidFill>
                  <a:latin typeface="Arial" panose="020B0604020202020204" pitchFamily="34" charset="0"/>
                  <a:cs typeface="Arial" panose="020B0604020202020204" pitchFamily="34" charset="0"/>
                </a:rPr>
                <a:t> </a:t>
              </a:r>
              <a:r>
                <a:rPr lang="en-US" sz="1500" b="1" i="1" kern="1200" dirty="0" err="1" smtClean="0">
                  <a:solidFill>
                    <a:schemeClr val="tx1"/>
                  </a:solidFill>
                  <a:latin typeface="Arial" panose="020B0604020202020204" pitchFamily="34" charset="0"/>
                  <a:cs typeface="Arial" panose="020B0604020202020204" pitchFamily="34" charset="0"/>
                </a:rPr>
                <a:t>không</a:t>
              </a:r>
              <a:r>
                <a:rPr lang="en-US" sz="1500" b="1" i="1" kern="1200" dirty="0" smtClean="0">
                  <a:solidFill>
                    <a:schemeClr val="tx1"/>
                  </a:solidFill>
                  <a:latin typeface="Arial" panose="020B0604020202020204" pitchFamily="34" charset="0"/>
                  <a:cs typeface="Arial" panose="020B0604020202020204" pitchFamily="34" charset="0"/>
                </a:rPr>
                <a:t> </a:t>
              </a:r>
              <a:r>
                <a:rPr lang="en-US" sz="1500" b="1" i="1" kern="1200" dirty="0" err="1" smtClean="0">
                  <a:solidFill>
                    <a:schemeClr val="tx1"/>
                  </a:solidFill>
                  <a:latin typeface="Arial" panose="020B0604020202020204" pitchFamily="34" charset="0"/>
                  <a:cs typeface="Arial" panose="020B0604020202020204" pitchFamily="34" charset="0"/>
                </a:rPr>
                <a:t>có</a:t>
              </a:r>
              <a:r>
                <a:rPr lang="en-US" sz="1500" b="1" i="1" kern="1200" dirty="0" smtClean="0">
                  <a:solidFill>
                    <a:schemeClr val="tx1"/>
                  </a:solidFill>
                  <a:latin typeface="Arial" panose="020B0604020202020204" pitchFamily="34" charset="0"/>
                  <a:cs typeface="Arial" panose="020B0604020202020204" pitchFamily="34" charset="0"/>
                </a:rPr>
                <a:t> </a:t>
              </a:r>
              <a:r>
                <a:rPr lang="en-US" sz="1500" b="1" i="1" kern="1200" dirty="0" err="1" smtClean="0">
                  <a:solidFill>
                    <a:schemeClr val="tx1"/>
                  </a:solidFill>
                  <a:latin typeface="Arial" panose="020B0604020202020204" pitchFamily="34" charset="0"/>
                  <a:cs typeface="Arial" panose="020B0604020202020204" pitchFamily="34" charset="0"/>
                </a:rPr>
                <a:t>kết</a:t>
              </a:r>
              <a:r>
                <a:rPr lang="en-US" sz="1500" b="1" i="1" kern="1200" dirty="0" smtClean="0">
                  <a:solidFill>
                    <a:schemeClr val="tx1"/>
                  </a:solidFill>
                  <a:latin typeface="Arial" panose="020B0604020202020204" pitchFamily="34" charset="0"/>
                  <a:cs typeface="Arial" panose="020B0604020202020204" pitchFamily="34" charset="0"/>
                </a:rPr>
                <a:t> </a:t>
              </a:r>
              <a:r>
                <a:rPr lang="en-US" sz="1500" b="1" i="1" kern="1200" dirty="0" err="1" smtClean="0">
                  <a:solidFill>
                    <a:schemeClr val="tx1"/>
                  </a:solidFill>
                  <a:latin typeface="Arial" panose="020B0604020202020204" pitchFamily="34" charset="0"/>
                  <a:cs typeface="Arial" panose="020B0604020202020204" pitchFamily="34" charset="0"/>
                </a:rPr>
                <a:t>quả</a:t>
              </a:r>
              <a:r>
                <a:rPr lang="en-US" sz="1500" b="1" i="1" kern="1200" dirty="0" smtClean="0">
                  <a:solidFill>
                    <a:schemeClr val="tx1"/>
                  </a:solidFill>
                  <a:latin typeface="Arial" panose="020B0604020202020204" pitchFamily="34" charset="0"/>
                  <a:cs typeface="Arial" panose="020B0604020202020204" pitchFamily="34" charset="0"/>
                </a:rPr>
                <a:t> </a:t>
              </a:r>
              <a:r>
                <a:rPr lang="en-US" sz="1500" b="1" i="1" kern="1200" dirty="0" err="1" smtClean="0">
                  <a:solidFill>
                    <a:schemeClr val="tx1"/>
                  </a:solidFill>
                  <a:latin typeface="Arial" panose="020B0604020202020204" pitchFamily="34" charset="0"/>
                  <a:cs typeface="Arial" panose="020B0604020202020204" pitchFamily="34" charset="0"/>
                </a:rPr>
                <a:t>khi</a:t>
              </a:r>
              <a:endParaRPr lang="en-US" sz="1500" kern="1200" dirty="0">
                <a:solidFill>
                  <a:schemeClr val="tx1"/>
                </a:solidFill>
                <a:latin typeface="Arial" panose="020B0604020202020204" pitchFamily="34" charset="0"/>
                <a:cs typeface="Arial" panose="020B0604020202020204" pitchFamily="34" charset="0"/>
              </a:endParaRPr>
            </a:p>
            <a:p>
              <a:pPr marL="0" lvl="1" algn="just" defTabSz="666750">
                <a:lnSpc>
                  <a:spcPct val="90000"/>
                </a:lnSpc>
                <a:spcBef>
                  <a:spcPct val="0"/>
                </a:spcBef>
                <a:spcAft>
                  <a:spcPct val="15000"/>
                </a:spcAft>
              </a:pP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Cán</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bộ</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Chữ</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thập</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đỏ</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đã</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huy</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động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tất</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cả</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các</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khả</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năng</a:t>
              </a:r>
              <a:endParaRPr lang="en-US" sz="1500" kern="1200" dirty="0">
                <a:solidFill>
                  <a:schemeClr val="tx1"/>
                </a:solidFill>
                <a:latin typeface="Arial" panose="020B0604020202020204" pitchFamily="34" charset="0"/>
                <a:cs typeface="Arial" panose="020B0604020202020204" pitchFamily="34" charset="0"/>
              </a:endParaRPr>
            </a:p>
            <a:p>
              <a:pPr marL="0" lvl="1" algn="just" defTabSz="666750">
                <a:lnSpc>
                  <a:spcPct val="90000"/>
                </a:lnSpc>
                <a:spcBef>
                  <a:spcPct val="0"/>
                </a:spcBef>
                <a:spcAft>
                  <a:spcPct val="15000"/>
                </a:spcAft>
              </a:pP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Người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yêu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cầu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huỷ</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đơn</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yêu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cầu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tìm</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kiếm</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có</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thông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báo</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với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Hội</a:t>
              </a:r>
              <a:r>
                <a:rPr lang="en-US" sz="1500" kern="1200" dirty="0" smtClean="0">
                  <a:solidFill>
                    <a:schemeClr val="tx1"/>
                  </a:solidFill>
                  <a:latin typeface="Arial" panose="020B0604020202020204" pitchFamily="34" charset="0"/>
                  <a:cs typeface="Arial" panose="020B0604020202020204" pitchFamily="34" charset="0"/>
                </a:rPr>
                <a:t>.</a:t>
              </a:r>
              <a:endParaRPr lang="en-US" sz="1500" kern="1200" dirty="0">
                <a:solidFill>
                  <a:schemeClr val="tx1"/>
                </a:solidFill>
                <a:latin typeface="Arial" panose="020B0604020202020204" pitchFamily="34" charset="0"/>
                <a:cs typeface="Arial" panose="020B0604020202020204" pitchFamily="34" charset="0"/>
              </a:endParaRPr>
            </a:p>
            <a:p>
              <a:pPr marL="0" lvl="1" algn="just" defTabSz="666750">
                <a:lnSpc>
                  <a:spcPct val="90000"/>
                </a:lnSpc>
                <a:spcBef>
                  <a:spcPct val="0"/>
                </a:spcBef>
                <a:spcAft>
                  <a:spcPct val="15000"/>
                </a:spcAft>
              </a:pP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Không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tiếp</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xúc</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được</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với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người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yêu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cầu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đã</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chết</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thay</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đổi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địa</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chỉ</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mà</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không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thông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báo</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không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trả</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lời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mặc</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dù</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đã</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gửi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thư</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nhiều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lần</a:t>
              </a:r>
              <a:r>
                <a:rPr lang="en-US" sz="1500" kern="1200" dirty="0" smtClean="0">
                  <a:solidFill>
                    <a:schemeClr val="tx1"/>
                  </a:solidFill>
                  <a:latin typeface="Arial" panose="020B0604020202020204" pitchFamily="34" charset="0"/>
                  <a:cs typeface="Arial" panose="020B0604020202020204" pitchFamily="34" charset="0"/>
                </a:rPr>
                <a:t>).</a:t>
              </a:r>
              <a:endParaRPr lang="en-US" sz="1500" kern="1200" dirty="0">
                <a:solidFill>
                  <a:schemeClr val="tx1"/>
                </a:solidFill>
                <a:latin typeface="Arial" panose="020B0604020202020204" pitchFamily="34" charset="0"/>
                <a:cs typeface="Arial" panose="020B0604020202020204" pitchFamily="34" charset="0"/>
              </a:endParaRPr>
            </a:p>
            <a:p>
              <a:pPr marL="0" lvl="1" algn="just" defTabSz="666750">
                <a:lnSpc>
                  <a:spcPct val="90000"/>
                </a:lnSpc>
                <a:spcBef>
                  <a:spcPct val="0"/>
                </a:spcBef>
                <a:spcAft>
                  <a:spcPct val="15000"/>
                </a:spcAft>
              </a:pP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Người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yêu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cầu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không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thể</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cung</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cấp</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đủ</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thông</a:t>
              </a:r>
              <a:r>
                <a:rPr lang="en-US" sz="1500" kern="1200" dirty="0" smtClean="0">
                  <a:solidFill>
                    <a:schemeClr val="tx1"/>
                  </a:solidFill>
                  <a:latin typeface="Arial" panose="020B0604020202020204" pitchFamily="34" charset="0"/>
                  <a:cs typeface="Arial" panose="020B0604020202020204" pitchFamily="34" charset="0"/>
                </a:rPr>
                <a:t> tin </a:t>
              </a:r>
              <a:r>
                <a:rPr lang="en-US" sz="1500" kern="1200" dirty="0" err="1" smtClean="0">
                  <a:solidFill>
                    <a:schemeClr val="tx1"/>
                  </a:solidFill>
                  <a:latin typeface="Arial" panose="020B0604020202020204" pitchFamily="34" charset="0"/>
                  <a:cs typeface="Arial" panose="020B0604020202020204" pitchFamily="34" charset="0"/>
                </a:rPr>
                <a:t>cần</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thiết</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để</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tiến</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hành</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tìm</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kiếm</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thì</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vào</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sổ</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lập</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hồ</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sơ</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và</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kết</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thúc</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với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ghi</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chú</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thiếu</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thông</a:t>
              </a:r>
              <a:r>
                <a:rPr lang="en-US" sz="1500" kern="1200" dirty="0" smtClean="0">
                  <a:solidFill>
                    <a:schemeClr val="tx1"/>
                  </a:solidFill>
                  <a:latin typeface="Arial" panose="020B0604020202020204" pitchFamily="34" charset="0"/>
                  <a:cs typeface="Arial" panose="020B0604020202020204" pitchFamily="34" charset="0"/>
                </a:rPr>
                <a:t> tin </a:t>
              </a:r>
              <a:r>
                <a:rPr lang="en-US" sz="1500" kern="1200" dirty="0" err="1" smtClean="0">
                  <a:solidFill>
                    <a:schemeClr val="tx1"/>
                  </a:solidFill>
                  <a:latin typeface="Arial" panose="020B0604020202020204" pitchFamily="34" charset="0"/>
                  <a:cs typeface="Arial" panose="020B0604020202020204" pitchFamily="34" charset="0"/>
                </a:rPr>
                <a:t>cần</a:t>
              </a:r>
              <a:r>
                <a:rPr lang="en-US" sz="1500" kern="1200" dirty="0" smtClean="0">
                  <a:solidFill>
                    <a:schemeClr val="tx1"/>
                  </a:solidFill>
                  <a:latin typeface="Arial" panose="020B0604020202020204" pitchFamily="34" charset="0"/>
                  <a:cs typeface="Arial" panose="020B0604020202020204" pitchFamily="34" charset="0"/>
                </a:rPr>
                <a:t> </a:t>
              </a:r>
              <a:r>
                <a:rPr lang="en-US" sz="1500" kern="1200" dirty="0" err="1" smtClean="0">
                  <a:solidFill>
                    <a:schemeClr val="tx1"/>
                  </a:solidFill>
                  <a:latin typeface="Arial" panose="020B0604020202020204" pitchFamily="34" charset="0"/>
                  <a:cs typeface="Arial" panose="020B0604020202020204" pitchFamily="34" charset="0"/>
                </a:rPr>
                <a:t>thiết</a:t>
              </a:r>
              <a:r>
                <a:rPr lang="en-US" sz="1500" kern="1200" dirty="0" smtClean="0">
                  <a:solidFill>
                    <a:schemeClr val="tx1"/>
                  </a:solidFill>
                  <a:latin typeface="Arial" panose="020B0604020202020204" pitchFamily="34" charset="0"/>
                  <a:cs typeface="Arial" panose="020B0604020202020204" pitchFamily="34" charset="0"/>
                </a:rPr>
                <a:t>”.</a:t>
              </a:r>
              <a:endParaRPr lang="en-US" sz="1500" kern="1200" dirty="0">
                <a:solidFill>
                  <a:schemeClr val="tx1"/>
                </a:solidFill>
                <a:latin typeface="Arial" panose="020B0604020202020204" pitchFamily="34" charset="0"/>
                <a:cs typeface="Arial" panose="020B0604020202020204" pitchFamily="34" charset="0"/>
              </a:endParaRPr>
            </a:p>
            <a:p>
              <a:pPr marL="0" lvl="1" algn="just" defTabSz="666750">
                <a:lnSpc>
                  <a:spcPct val="90000"/>
                </a:lnSpc>
                <a:spcBef>
                  <a:spcPct val="0"/>
                </a:spcBef>
                <a:spcAft>
                  <a:spcPct val="15000"/>
                </a:spcAft>
              </a:pPr>
              <a:r>
                <a:rPr lang="en-US" sz="1500" kern="1200" smtClean="0">
                  <a:solidFill>
                    <a:schemeClr val="tx1"/>
                  </a:solidFill>
                  <a:latin typeface="Arial" panose="020B0604020202020204" pitchFamily="34" charset="0"/>
                  <a:cs typeface="Arial" panose="020B0604020202020204" pitchFamily="34" charset="0"/>
                </a:rPr>
                <a:t>- Bảo quản hồ sơ ở mọi tình huống kết thúc hoặc đang tiến hành tìm kiếm.</a:t>
              </a:r>
              <a:endParaRPr lang="en-US" sz="1500" kern="1200">
                <a:solidFill>
                  <a:schemeClr val="tx1"/>
                </a:solidFill>
                <a:latin typeface="Arial" panose="020B0604020202020204" pitchFamily="34" charset="0"/>
                <a:cs typeface="Arial" panose="020B0604020202020204" pitchFamily="34" charset="0"/>
              </a:endParaRPr>
            </a:p>
            <a:p>
              <a:pPr marL="0" lvl="1" algn="just" defTabSz="666750">
                <a:lnSpc>
                  <a:spcPct val="90000"/>
                </a:lnSpc>
                <a:spcBef>
                  <a:spcPct val="0"/>
                </a:spcBef>
                <a:spcAft>
                  <a:spcPct val="15000"/>
                </a:spcAft>
              </a:pPr>
              <a:r>
                <a:rPr lang="en-US" sz="1500" kern="1200" smtClean="0">
                  <a:solidFill>
                    <a:schemeClr val="tx1"/>
                  </a:solidFill>
                  <a:latin typeface="Arial" panose="020B0604020202020204" pitchFamily="34" charset="0"/>
                  <a:cs typeface="Arial" panose="020B0604020202020204" pitchFamily="34" charset="0"/>
                </a:rPr>
                <a:t>- Thời hạn kết thúc một trường hợp: 6 tháng.</a:t>
              </a:r>
              <a:endParaRPr lang="en-US" sz="1500" kern="1200">
                <a:solidFill>
                  <a:schemeClr val="tx1"/>
                </a:solidFill>
                <a:latin typeface="Arial" panose="020B0604020202020204" pitchFamily="34" charset="0"/>
                <a:cs typeface="Arial" panose="020B0604020202020204" pitchFamily="34" charset="0"/>
              </a:endParaRPr>
            </a:p>
          </p:txBody>
        </p:sp>
        <p:sp>
          <p:nvSpPr>
            <p:cNvPr id="6" name="Freeform 5"/>
            <p:cNvSpPr/>
            <p:nvPr/>
          </p:nvSpPr>
          <p:spPr>
            <a:xfrm>
              <a:off x="8092422" y="2133607"/>
              <a:ext cx="1432582" cy="1584960"/>
            </a:xfrm>
            <a:custGeom>
              <a:avLst/>
              <a:gdLst>
                <a:gd name="connsiteX0" fmla="*/ 0 w 1432582"/>
                <a:gd name="connsiteY0" fmla="*/ 940298 h 1584960"/>
                <a:gd name="connsiteX1" fmla="*/ 322331 w 1432582"/>
                <a:gd name="connsiteY1" fmla="*/ 940298 h 1584960"/>
                <a:gd name="connsiteX2" fmla="*/ 322331 w 1432582"/>
                <a:gd name="connsiteY2" fmla="*/ 0 h 1584960"/>
                <a:gd name="connsiteX3" fmla="*/ 1110251 w 1432582"/>
                <a:gd name="connsiteY3" fmla="*/ 0 h 1584960"/>
                <a:gd name="connsiteX4" fmla="*/ 1110251 w 1432582"/>
                <a:gd name="connsiteY4" fmla="*/ 940298 h 1584960"/>
                <a:gd name="connsiteX5" fmla="*/ 1432582 w 1432582"/>
                <a:gd name="connsiteY5" fmla="*/ 940298 h 1584960"/>
                <a:gd name="connsiteX6" fmla="*/ 716291 w 1432582"/>
                <a:gd name="connsiteY6" fmla="*/ 1584960 h 1584960"/>
                <a:gd name="connsiteX7" fmla="*/ 0 w 1432582"/>
                <a:gd name="connsiteY7" fmla="*/ 940298 h 1584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32582" h="1584960">
                  <a:moveTo>
                    <a:pt x="0" y="940298"/>
                  </a:moveTo>
                  <a:lnTo>
                    <a:pt x="322331" y="940298"/>
                  </a:lnTo>
                  <a:lnTo>
                    <a:pt x="322331" y="0"/>
                  </a:lnTo>
                  <a:lnTo>
                    <a:pt x="1110251" y="0"/>
                  </a:lnTo>
                  <a:lnTo>
                    <a:pt x="1110251" y="940298"/>
                  </a:lnTo>
                  <a:lnTo>
                    <a:pt x="1432582" y="940298"/>
                  </a:lnTo>
                  <a:lnTo>
                    <a:pt x="716291" y="1584960"/>
                  </a:lnTo>
                  <a:lnTo>
                    <a:pt x="0" y="940298"/>
                  </a:lnTo>
                  <a:close/>
                </a:path>
              </a:pathLst>
            </a:custGeom>
            <a:solidFill>
              <a:srgbClr val="FF0000"/>
            </a:solid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8051" tIns="45720" rIns="368051" bIns="400284" numCol="1" spcCol="1270" anchor="ctr" anchorCtr="0">
              <a:noAutofit/>
            </a:bodyPr>
            <a:lstStyle/>
            <a:p>
              <a:pPr lvl="0" algn="ctr" defTabSz="1600200">
                <a:lnSpc>
                  <a:spcPct val="90000"/>
                </a:lnSpc>
                <a:spcBef>
                  <a:spcPct val="0"/>
                </a:spcBef>
                <a:spcAft>
                  <a:spcPct val="35000"/>
                </a:spcAft>
              </a:pPr>
              <a:endParaRPr lang="en-US" sz="3600" kern="1200">
                <a:solidFill>
                  <a:schemeClr val="tx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7932196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152400"/>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vi-VN" sz="1800" b="1" dirty="0">
                <a:latin typeface="Arial" panose="020B0604020202020204" pitchFamily="34" charset="0"/>
                <a:cs typeface="Arial" panose="020B0604020202020204" pitchFamily="34" charset="0"/>
              </a:rPr>
              <a:t>5. Nhắn tin Chữ thập đỏ </a:t>
            </a:r>
            <a:endParaRPr lang="en-US" sz="1800" dirty="0">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762000" y="521732"/>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5" name="Diagram 24"/>
          <p:cNvGraphicFramePr/>
          <p:nvPr>
            <p:extLst>
              <p:ext uri="{D42A27DB-BD31-4B8C-83A1-F6EECF244321}">
                <p14:modId xmlns:p14="http://schemas.microsoft.com/office/powerpoint/2010/main" val="2282868126"/>
              </p:ext>
            </p:extLst>
          </p:nvPr>
        </p:nvGraphicFramePr>
        <p:xfrm>
          <a:off x="495300" y="1206451"/>
          <a:ext cx="11201400" cy="38523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573967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152400"/>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vi-VN" sz="1800" b="1" dirty="0">
                <a:latin typeface="Arial" panose="020B0604020202020204" pitchFamily="34" charset="0"/>
                <a:cs typeface="Arial" panose="020B0604020202020204" pitchFamily="34" charset="0"/>
              </a:rPr>
              <a:t>6. Đơn yêu cầu khác</a:t>
            </a:r>
            <a:endParaRPr lang="en-US" sz="1800" dirty="0">
              <a:latin typeface="Arial" panose="020B0604020202020204" pitchFamily="34" charset="0"/>
              <a:cs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762000" y="521732"/>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5" name="Diagram 24"/>
          <p:cNvGraphicFramePr/>
          <p:nvPr>
            <p:extLst>
              <p:ext uri="{D42A27DB-BD31-4B8C-83A1-F6EECF244321}">
                <p14:modId xmlns:p14="http://schemas.microsoft.com/office/powerpoint/2010/main" val="117907421"/>
              </p:ext>
            </p:extLst>
          </p:nvPr>
        </p:nvGraphicFramePr>
        <p:xfrm>
          <a:off x="469900" y="891064"/>
          <a:ext cx="11201400" cy="50064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120106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2562</TotalTime>
  <Words>1889</Words>
  <Application>Microsoft Office PowerPoint</Application>
  <PresentationFormat>Widescreen</PresentationFormat>
  <Paragraphs>128</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ＭＳ Ｐゴシック</vt:lpstr>
      <vt:lpstr>Arial</vt:lpstr>
      <vt:lpstr>Calibri</vt:lpstr>
      <vt:lpstr>Office Theme</vt:lpstr>
      <vt:lpstr>TÀI LIỆU CÔNG TÁC TÌM KIẾM TIN TỨC THÂN NHÂN CỦA HỘI CHỮ THẬP ĐỎ VIỆT NAM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Namncbillionaire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HoaNam</dc:creator>
  <cp:lastModifiedBy>Đỗ Thị  Tâm Anh</cp:lastModifiedBy>
  <cp:revision>157</cp:revision>
  <dcterms:created xsi:type="dcterms:W3CDTF">2017-07-02T01:43:52Z</dcterms:created>
  <dcterms:modified xsi:type="dcterms:W3CDTF">2024-05-17T02:05:43Z</dcterms:modified>
</cp:coreProperties>
</file>