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61" r:id="rId4"/>
    <p:sldId id="277" r:id="rId5"/>
    <p:sldId id="278" r:id="rId6"/>
    <p:sldId id="279" r:id="rId7"/>
    <p:sldId id="280" r:id="rId8"/>
    <p:sldId id="275" r:id="rId9"/>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Đỗ Thị  Tâm Anh" initials="ĐTTA" lastIdx="1" clrIdx="0">
    <p:extLst>
      <p:ext uri="{19B8F6BF-5375-455C-9EA6-DF929625EA0E}">
        <p15:presenceInfo xmlns:p15="http://schemas.microsoft.com/office/powerpoint/2012/main" userId="Đỗ Thị  Tâm An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479" autoAdjust="0"/>
    <p:restoredTop sz="94660"/>
  </p:normalViewPr>
  <p:slideViewPr>
    <p:cSldViewPr>
      <p:cViewPr>
        <p:scale>
          <a:sx n="53" d="100"/>
          <a:sy n="53" d="100"/>
        </p:scale>
        <p:origin x="24" y="36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C57594-F6B1-4513-B361-72A2A842C6D4}" type="doc">
      <dgm:prSet loTypeId="urn:microsoft.com/office/officeart/2008/layout/VerticalCurvedList" loCatId="list" qsTypeId="urn:microsoft.com/office/officeart/2005/8/quickstyle/simple2" qsCatId="simple" csTypeId="urn:microsoft.com/office/officeart/2005/8/colors/accent5_5" csCatId="accent5" phldr="1"/>
      <dgm:spPr/>
      <dgm:t>
        <a:bodyPr/>
        <a:lstStyle/>
        <a:p>
          <a:endParaRPr lang="en-US"/>
        </a:p>
      </dgm:t>
    </dgm:pt>
    <dgm:pt modelId="{B2AF9C1A-66CA-4AE1-9D8B-F5C60A40D387}">
      <dgm:prSet phldrT="[Text]" custT="1"/>
      <dgm:spPr>
        <a:solidFill>
          <a:srgbClr val="FF0000"/>
        </a:solidFill>
      </dgm:spPr>
      <dgm:t>
        <a:bodyPr/>
        <a:lstStyle/>
        <a:p>
          <a:r>
            <a:rPr lang="es-ES" sz="1700" dirty="0" smtClean="0">
              <a:latin typeface="Arial" panose="020B0604020202020204" pitchFamily="34" charset="0"/>
              <a:cs typeface="Arial" panose="020B0604020202020204" pitchFamily="34" charset="0"/>
            </a:rPr>
            <a:t>I. </a:t>
          </a:r>
          <a:r>
            <a:rPr lang="es-ES" sz="1700" dirty="0" err="1" smtClean="0">
              <a:latin typeface="Arial" panose="020B0604020202020204" pitchFamily="34" charset="0"/>
              <a:cs typeface="Arial" panose="020B0604020202020204" pitchFamily="34" charset="0"/>
            </a:rPr>
            <a:t>Khái</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niệm</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nguyên</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tắc</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và</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phương</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thức</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tuyên</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truyên</a:t>
          </a:r>
          <a:endParaRPr lang="en-US" sz="1700" dirty="0">
            <a:latin typeface="Arial" panose="020B0604020202020204" pitchFamily="34" charset="0"/>
            <a:cs typeface="Arial" panose="020B0604020202020204" pitchFamily="34" charset="0"/>
          </a:endParaRPr>
        </a:p>
      </dgm:t>
    </dgm:pt>
    <dgm:pt modelId="{39D78A4C-C668-4FD7-B8F2-CA8DCD9C2487}" type="parTrans" cxnId="{2EC2452E-52E5-40B6-A248-D6BB43699B53}">
      <dgm:prSet/>
      <dgm:spPr/>
      <dgm:t>
        <a:bodyPr/>
        <a:lstStyle/>
        <a:p>
          <a:endParaRPr lang="en-US" sz="1700">
            <a:latin typeface="Arial" panose="020B0604020202020204" pitchFamily="34" charset="0"/>
            <a:cs typeface="Arial" panose="020B0604020202020204" pitchFamily="34" charset="0"/>
          </a:endParaRPr>
        </a:p>
      </dgm:t>
    </dgm:pt>
    <dgm:pt modelId="{917F0A21-85CF-4D96-93FF-5F2A45CA1311}" type="sibTrans" cxnId="{2EC2452E-52E5-40B6-A248-D6BB43699B53}">
      <dgm:prSet/>
      <dgm:spPr>
        <a:ln w="3175">
          <a:solidFill>
            <a:schemeClr val="bg2">
              <a:lumMod val="75000"/>
            </a:schemeClr>
          </a:solidFill>
        </a:ln>
      </dgm:spPr>
      <dgm:t>
        <a:bodyPr/>
        <a:lstStyle/>
        <a:p>
          <a:endParaRPr lang="en-US" sz="1700">
            <a:latin typeface="Arial" panose="020B0604020202020204" pitchFamily="34" charset="0"/>
            <a:cs typeface="Arial" panose="020B0604020202020204" pitchFamily="34" charset="0"/>
          </a:endParaRPr>
        </a:p>
      </dgm:t>
    </dgm:pt>
    <dgm:pt modelId="{5B781266-0DC7-4F94-B78D-C6FB61BAA9DA}">
      <dgm:prSet phldrT="[Text]" custT="1"/>
      <dgm:spPr>
        <a:solidFill>
          <a:srgbClr val="FF0000"/>
        </a:solidFill>
      </dgm:spPr>
      <dgm:t>
        <a:bodyPr/>
        <a:lstStyle/>
        <a:p>
          <a:r>
            <a:rPr lang="es-ES" sz="1700" dirty="0" smtClean="0">
              <a:latin typeface="Arial" panose="020B0604020202020204" pitchFamily="34" charset="0"/>
              <a:cs typeface="Arial" panose="020B0604020202020204" pitchFamily="34" charset="0"/>
            </a:rPr>
            <a:t>II. </a:t>
          </a:r>
          <a:r>
            <a:rPr lang="es-ES" sz="1700" dirty="0" err="1" smtClean="0">
              <a:latin typeface="Arial" panose="020B0604020202020204" pitchFamily="34" charset="0"/>
              <a:cs typeface="Arial" panose="020B0604020202020204" pitchFamily="34" charset="0"/>
            </a:rPr>
            <a:t>Kỹ</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năng</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thuyết</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trình</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tại</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cộng</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đồng</a:t>
          </a:r>
          <a:endParaRPr lang="en-US" sz="1700" dirty="0">
            <a:latin typeface="Arial" panose="020B0604020202020204" pitchFamily="34" charset="0"/>
            <a:cs typeface="Arial" panose="020B0604020202020204" pitchFamily="34" charset="0"/>
          </a:endParaRPr>
        </a:p>
      </dgm:t>
    </dgm:pt>
    <dgm:pt modelId="{4EC4755F-6D50-404D-BDE6-BCC55479F9C1}" type="parTrans" cxnId="{1D29A489-FEE9-43A0-BC5A-02D3AA35FE66}">
      <dgm:prSet/>
      <dgm:spPr/>
      <dgm:t>
        <a:bodyPr/>
        <a:lstStyle/>
        <a:p>
          <a:endParaRPr lang="en-US" sz="1700">
            <a:latin typeface="Arial" panose="020B0604020202020204" pitchFamily="34" charset="0"/>
            <a:cs typeface="Arial" panose="020B0604020202020204" pitchFamily="34" charset="0"/>
          </a:endParaRPr>
        </a:p>
      </dgm:t>
    </dgm:pt>
    <dgm:pt modelId="{901C9566-9C6F-4357-B3D7-7C4FB1B5ED5F}" type="sibTrans" cxnId="{1D29A489-FEE9-43A0-BC5A-02D3AA35FE66}">
      <dgm:prSet/>
      <dgm:spPr/>
      <dgm:t>
        <a:bodyPr/>
        <a:lstStyle/>
        <a:p>
          <a:endParaRPr lang="en-US" sz="1700">
            <a:latin typeface="Arial" panose="020B0604020202020204" pitchFamily="34" charset="0"/>
            <a:cs typeface="Arial" panose="020B0604020202020204" pitchFamily="34" charset="0"/>
          </a:endParaRPr>
        </a:p>
      </dgm:t>
    </dgm:pt>
    <dgm:pt modelId="{F6289ECC-1819-4BA8-8F86-162BA664403E}">
      <dgm:prSet phldrT="[Text]" custT="1"/>
      <dgm:spPr>
        <a:solidFill>
          <a:srgbClr val="FF0000"/>
        </a:solidFill>
      </dgm:spPr>
      <dgm:t>
        <a:bodyPr/>
        <a:lstStyle/>
        <a:p>
          <a:r>
            <a:rPr lang="es-ES" sz="1700" dirty="0" smtClean="0">
              <a:latin typeface="Arial" panose="020B0604020202020204" pitchFamily="34" charset="0"/>
              <a:cs typeface="Arial" panose="020B0604020202020204" pitchFamily="34" charset="0"/>
            </a:rPr>
            <a:t>III. </a:t>
          </a:r>
          <a:r>
            <a:rPr lang="es-ES" sz="1700" dirty="0" err="1" smtClean="0">
              <a:latin typeface="Arial" panose="020B0604020202020204" pitchFamily="34" charset="0"/>
              <a:cs typeface="Arial" panose="020B0604020202020204" pitchFamily="34" charset="0"/>
            </a:rPr>
            <a:t>Nội</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dung</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tuyên</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truyền</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của</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Hội</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Chữ</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thập</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đỏ</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Việt</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Nam</a:t>
          </a:r>
          <a:endParaRPr lang="en-US" sz="1700" dirty="0">
            <a:latin typeface="Arial" panose="020B0604020202020204" pitchFamily="34" charset="0"/>
            <a:cs typeface="Arial" panose="020B0604020202020204" pitchFamily="34" charset="0"/>
          </a:endParaRPr>
        </a:p>
      </dgm:t>
    </dgm:pt>
    <dgm:pt modelId="{FD815D04-EF84-4402-8C68-3DE6262F7245}" type="parTrans" cxnId="{32DB3581-8B5B-4BFE-B8BB-DC9A0E027C92}">
      <dgm:prSet/>
      <dgm:spPr/>
      <dgm:t>
        <a:bodyPr/>
        <a:lstStyle/>
        <a:p>
          <a:endParaRPr lang="en-US" sz="1700">
            <a:latin typeface="Arial" panose="020B0604020202020204" pitchFamily="34" charset="0"/>
            <a:cs typeface="Arial" panose="020B0604020202020204" pitchFamily="34" charset="0"/>
          </a:endParaRPr>
        </a:p>
      </dgm:t>
    </dgm:pt>
    <dgm:pt modelId="{82A47354-6C92-41B0-8DAF-EDB1EFC08046}" type="sibTrans" cxnId="{32DB3581-8B5B-4BFE-B8BB-DC9A0E027C92}">
      <dgm:prSet/>
      <dgm:spPr/>
      <dgm:t>
        <a:bodyPr/>
        <a:lstStyle/>
        <a:p>
          <a:endParaRPr lang="en-US" sz="1700">
            <a:latin typeface="Arial" panose="020B0604020202020204" pitchFamily="34" charset="0"/>
            <a:cs typeface="Arial" panose="020B0604020202020204" pitchFamily="34" charset="0"/>
          </a:endParaRPr>
        </a:p>
      </dgm:t>
    </dgm:pt>
    <dgm:pt modelId="{AEC5CC82-6E58-4F5B-8170-F361B4A5D390}">
      <dgm:prSet phldrT="[Text]" custT="1"/>
      <dgm:spPr>
        <a:solidFill>
          <a:srgbClr val="FF0000"/>
        </a:solidFill>
      </dgm:spPr>
      <dgm:t>
        <a:bodyPr/>
        <a:lstStyle/>
        <a:p>
          <a:r>
            <a:rPr lang="es-ES" sz="1700" dirty="0" smtClean="0">
              <a:latin typeface="Arial" panose="020B0604020202020204" pitchFamily="34" charset="0"/>
              <a:cs typeface="Arial" panose="020B0604020202020204" pitchFamily="34" charset="0"/>
            </a:rPr>
            <a:t>V. </a:t>
          </a:r>
          <a:r>
            <a:rPr lang="es-ES" sz="1700" dirty="0" err="1" smtClean="0">
              <a:latin typeface="Arial" panose="020B0604020202020204" pitchFamily="34" charset="0"/>
              <a:cs typeface="Arial" panose="020B0604020202020204" pitchFamily="34" charset="0"/>
            </a:rPr>
            <a:t>Học</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tập</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phương</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pháp</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tuyên</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truyền</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của</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Hồ</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Chí</a:t>
          </a:r>
          <a:r>
            <a:rPr lang="es-ES" sz="1700" dirty="0" smtClean="0">
              <a:latin typeface="Arial" panose="020B0604020202020204" pitchFamily="34" charset="0"/>
              <a:cs typeface="Arial" panose="020B0604020202020204" pitchFamily="34" charset="0"/>
            </a:rPr>
            <a:t> Minh </a:t>
          </a:r>
          <a:endParaRPr lang="en-US" sz="1700" dirty="0">
            <a:latin typeface="Arial" panose="020B0604020202020204" pitchFamily="34" charset="0"/>
            <a:cs typeface="Arial" panose="020B0604020202020204" pitchFamily="34" charset="0"/>
          </a:endParaRPr>
        </a:p>
      </dgm:t>
    </dgm:pt>
    <dgm:pt modelId="{E7D90DC7-1F03-4A90-A2FD-ABF8826DD586}" type="parTrans" cxnId="{BC568719-2EA0-47B2-A5E9-8B0B6E06A0B1}">
      <dgm:prSet/>
      <dgm:spPr/>
      <dgm:t>
        <a:bodyPr/>
        <a:lstStyle/>
        <a:p>
          <a:endParaRPr lang="en-US" sz="1700">
            <a:latin typeface="Arial" panose="020B0604020202020204" pitchFamily="34" charset="0"/>
            <a:cs typeface="Arial" panose="020B0604020202020204" pitchFamily="34" charset="0"/>
          </a:endParaRPr>
        </a:p>
      </dgm:t>
    </dgm:pt>
    <dgm:pt modelId="{D9EA7CCF-3FCF-45F6-A41E-B5A62DD6E02B}" type="sibTrans" cxnId="{BC568719-2EA0-47B2-A5E9-8B0B6E06A0B1}">
      <dgm:prSet/>
      <dgm:spPr/>
      <dgm:t>
        <a:bodyPr/>
        <a:lstStyle/>
        <a:p>
          <a:endParaRPr lang="en-US" sz="1700">
            <a:latin typeface="Arial" panose="020B0604020202020204" pitchFamily="34" charset="0"/>
            <a:cs typeface="Arial" panose="020B0604020202020204" pitchFamily="34" charset="0"/>
          </a:endParaRPr>
        </a:p>
      </dgm:t>
    </dgm:pt>
    <dgm:pt modelId="{775C0109-FE87-4FA6-B6D8-24F6FB952179}">
      <dgm:prSet phldrT="[Text]" custT="1"/>
      <dgm:spPr>
        <a:solidFill>
          <a:srgbClr val="FF0000"/>
        </a:solidFill>
      </dgm:spPr>
      <dgm:t>
        <a:bodyPr/>
        <a:lstStyle/>
        <a:p>
          <a:r>
            <a:rPr lang="en-US" sz="1700" dirty="0" smtClean="0">
              <a:latin typeface="Arial" panose="020B0604020202020204" pitchFamily="34" charset="0"/>
              <a:cs typeface="Arial" panose="020B0604020202020204" pitchFamily="34" charset="0"/>
            </a:rPr>
            <a:t>IV.</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Xây</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dựng</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hệ</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thống</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thông</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tin</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tuyên</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truyền</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hiện</a:t>
          </a:r>
          <a:r>
            <a:rPr lang="es-ES" sz="1700" dirty="0" smtClean="0">
              <a:latin typeface="Arial" panose="020B0604020202020204" pitchFamily="34" charset="0"/>
              <a:cs typeface="Arial" panose="020B0604020202020204" pitchFamily="34" charset="0"/>
            </a:rPr>
            <a:t> </a:t>
          </a:r>
          <a:r>
            <a:rPr lang="es-ES" sz="1700" dirty="0" err="1" smtClean="0">
              <a:latin typeface="Arial" panose="020B0604020202020204" pitchFamily="34" charset="0"/>
              <a:cs typeface="Arial" panose="020B0604020202020204" pitchFamily="34" charset="0"/>
            </a:rPr>
            <a:t>đại</a:t>
          </a:r>
          <a:endParaRPr lang="en-US" sz="1700" dirty="0">
            <a:latin typeface="Arial" panose="020B0604020202020204" pitchFamily="34" charset="0"/>
            <a:cs typeface="Arial" panose="020B0604020202020204" pitchFamily="34" charset="0"/>
          </a:endParaRPr>
        </a:p>
      </dgm:t>
    </dgm:pt>
    <dgm:pt modelId="{EA1FB5F7-A24B-4CF3-8D48-BBFD5703FF66}" type="parTrans" cxnId="{35E9A46A-7157-4809-BCB0-38A7DB1DE0EF}">
      <dgm:prSet/>
      <dgm:spPr/>
      <dgm:t>
        <a:bodyPr/>
        <a:lstStyle/>
        <a:p>
          <a:endParaRPr lang="en-US" sz="1700">
            <a:latin typeface="Arial" panose="020B0604020202020204" pitchFamily="34" charset="0"/>
            <a:cs typeface="Arial" panose="020B0604020202020204" pitchFamily="34" charset="0"/>
          </a:endParaRPr>
        </a:p>
      </dgm:t>
    </dgm:pt>
    <dgm:pt modelId="{E07F3C40-8DD4-4448-AF01-EF0AB68869DA}" type="sibTrans" cxnId="{35E9A46A-7157-4809-BCB0-38A7DB1DE0EF}">
      <dgm:prSet/>
      <dgm:spPr/>
      <dgm:t>
        <a:bodyPr/>
        <a:lstStyle/>
        <a:p>
          <a:endParaRPr lang="en-US" sz="1700">
            <a:latin typeface="Arial" panose="020B0604020202020204" pitchFamily="34" charset="0"/>
            <a:cs typeface="Arial" panose="020B0604020202020204" pitchFamily="34" charset="0"/>
          </a:endParaRPr>
        </a:p>
      </dgm:t>
    </dgm:pt>
    <dgm:pt modelId="{F2FE216C-D5F7-4243-B167-9A1827872CCD}" type="pres">
      <dgm:prSet presAssocID="{BEC57594-F6B1-4513-B361-72A2A842C6D4}" presName="Name0" presStyleCnt="0">
        <dgm:presLayoutVars>
          <dgm:chMax val="7"/>
          <dgm:chPref val="7"/>
          <dgm:dir/>
        </dgm:presLayoutVars>
      </dgm:prSet>
      <dgm:spPr/>
    </dgm:pt>
    <dgm:pt modelId="{07A5562C-E429-4CDE-929B-7530B090839B}" type="pres">
      <dgm:prSet presAssocID="{BEC57594-F6B1-4513-B361-72A2A842C6D4}" presName="Name1" presStyleCnt="0"/>
      <dgm:spPr/>
    </dgm:pt>
    <dgm:pt modelId="{F798162B-642A-4FDC-AE87-739304D1DAFD}" type="pres">
      <dgm:prSet presAssocID="{BEC57594-F6B1-4513-B361-72A2A842C6D4}" presName="cycle" presStyleCnt="0"/>
      <dgm:spPr/>
    </dgm:pt>
    <dgm:pt modelId="{3D21A1C0-7E98-4FCF-AB87-0B624D2E907E}" type="pres">
      <dgm:prSet presAssocID="{BEC57594-F6B1-4513-B361-72A2A842C6D4}" presName="srcNode" presStyleLbl="node1" presStyleIdx="0" presStyleCnt="5"/>
      <dgm:spPr/>
    </dgm:pt>
    <dgm:pt modelId="{EEE809C2-ABB8-4BED-8A3C-63BB0F6562FE}" type="pres">
      <dgm:prSet presAssocID="{BEC57594-F6B1-4513-B361-72A2A842C6D4}" presName="conn" presStyleLbl="parChTrans1D2" presStyleIdx="0" presStyleCnt="1"/>
      <dgm:spPr/>
    </dgm:pt>
    <dgm:pt modelId="{79D0F2CD-90F5-45E0-BE28-F0D22EB6C003}" type="pres">
      <dgm:prSet presAssocID="{BEC57594-F6B1-4513-B361-72A2A842C6D4}" presName="extraNode" presStyleLbl="node1" presStyleIdx="0" presStyleCnt="5"/>
      <dgm:spPr/>
    </dgm:pt>
    <dgm:pt modelId="{4D6B1AD7-1A33-442A-A57A-02F93D9DCB96}" type="pres">
      <dgm:prSet presAssocID="{BEC57594-F6B1-4513-B361-72A2A842C6D4}" presName="dstNode" presStyleLbl="node1" presStyleIdx="0" presStyleCnt="5"/>
      <dgm:spPr/>
    </dgm:pt>
    <dgm:pt modelId="{50A352F9-D95A-4E7C-BB83-D134F5B0FFCE}" type="pres">
      <dgm:prSet presAssocID="{B2AF9C1A-66CA-4AE1-9D8B-F5C60A40D387}" presName="text_1" presStyleLbl="node1" presStyleIdx="0" presStyleCnt="5">
        <dgm:presLayoutVars>
          <dgm:bulletEnabled val="1"/>
        </dgm:presLayoutVars>
      </dgm:prSet>
      <dgm:spPr>
        <a:prstGeom prst="roundRect">
          <a:avLst/>
        </a:prstGeom>
      </dgm:spPr>
      <dgm:t>
        <a:bodyPr/>
        <a:lstStyle/>
        <a:p>
          <a:endParaRPr lang="en-US"/>
        </a:p>
      </dgm:t>
    </dgm:pt>
    <dgm:pt modelId="{F2225C45-75A0-4FDC-9C85-6A293B1CF963}" type="pres">
      <dgm:prSet presAssocID="{B2AF9C1A-66CA-4AE1-9D8B-F5C60A40D387}" presName="accent_1" presStyleCnt="0"/>
      <dgm:spPr/>
    </dgm:pt>
    <dgm:pt modelId="{C685D2EE-9121-44B4-A7D7-A2FB433C5621}" type="pres">
      <dgm:prSet presAssocID="{B2AF9C1A-66CA-4AE1-9D8B-F5C60A40D387}" presName="accentRepeatNode" presStyleLbl="solidFgAcc1" presStyleIdx="0" presStyleCnt="5"/>
      <dgm:spPr>
        <a:ln w="3175">
          <a:solidFill>
            <a:schemeClr val="bg2">
              <a:lumMod val="50000"/>
            </a:schemeClr>
          </a:solidFill>
        </a:ln>
      </dgm:spPr>
    </dgm:pt>
    <dgm:pt modelId="{1B4B91FC-6A95-4152-9AC7-5D4527356482}" type="pres">
      <dgm:prSet presAssocID="{5B781266-0DC7-4F94-B78D-C6FB61BAA9DA}" presName="text_2" presStyleLbl="node1" presStyleIdx="1" presStyleCnt="5">
        <dgm:presLayoutVars>
          <dgm:bulletEnabled val="1"/>
        </dgm:presLayoutVars>
      </dgm:prSet>
      <dgm:spPr>
        <a:prstGeom prst="roundRect">
          <a:avLst/>
        </a:prstGeom>
      </dgm:spPr>
      <dgm:t>
        <a:bodyPr/>
        <a:lstStyle/>
        <a:p>
          <a:endParaRPr lang="en-US"/>
        </a:p>
      </dgm:t>
    </dgm:pt>
    <dgm:pt modelId="{DA7E7E66-8702-4F49-B8C5-1967BC0639AD}" type="pres">
      <dgm:prSet presAssocID="{5B781266-0DC7-4F94-B78D-C6FB61BAA9DA}" presName="accent_2" presStyleCnt="0"/>
      <dgm:spPr/>
    </dgm:pt>
    <dgm:pt modelId="{4EA2A229-4A6F-4B7C-A5AA-DEC40AE51001}" type="pres">
      <dgm:prSet presAssocID="{5B781266-0DC7-4F94-B78D-C6FB61BAA9DA}" presName="accentRepeatNode" presStyleLbl="solidFgAcc1" presStyleIdx="1" presStyleCnt="5"/>
      <dgm:spPr>
        <a:ln w="3175">
          <a:solidFill>
            <a:schemeClr val="bg2">
              <a:lumMod val="50000"/>
            </a:schemeClr>
          </a:solidFill>
        </a:ln>
      </dgm:spPr>
    </dgm:pt>
    <dgm:pt modelId="{830F1CF0-4095-4C6B-B594-929FF24A1737}" type="pres">
      <dgm:prSet presAssocID="{F6289ECC-1819-4BA8-8F86-162BA664403E}" presName="text_3" presStyleLbl="node1" presStyleIdx="2" presStyleCnt="5">
        <dgm:presLayoutVars>
          <dgm:bulletEnabled val="1"/>
        </dgm:presLayoutVars>
      </dgm:prSet>
      <dgm:spPr>
        <a:prstGeom prst="roundRect">
          <a:avLst/>
        </a:prstGeom>
      </dgm:spPr>
      <dgm:t>
        <a:bodyPr/>
        <a:lstStyle/>
        <a:p>
          <a:endParaRPr lang="en-US"/>
        </a:p>
      </dgm:t>
    </dgm:pt>
    <dgm:pt modelId="{9D4B29D6-1394-4C0B-B396-CD6A74AB3A39}" type="pres">
      <dgm:prSet presAssocID="{F6289ECC-1819-4BA8-8F86-162BA664403E}" presName="accent_3" presStyleCnt="0"/>
      <dgm:spPr/>
    </dgm:pt>
    <dgm:pt modelId="{E2CC4FF5-AE5C-449E-A489-453202515B90}" type="pres">
      <dgm:prSet presAssocID="{F6289ECC-1819-4BA8-8F86-162BA664403E}" presName="accentRepeatNode" presStyleLbl="solidFgAcc1" presStyleIdx="2" presStyleCnt="5"/>
      <dgm:spPr>
        <a:ln w="3175">
          <a:solidFill>
            <a:schemeClr val="bg2">
              <a:lumMod val="50000"/>
            </a:schemeClr>
          </a:solidFill>
        </a:ln>
      </dgm:spPr>
    </dgm:pt>
    <dgm:pt modelId="{376AB865-3749-41E6-984E-E58E1898C310}" type="pres">
      <dgm:prSet presAssocID="{775C0109-FE87-4FA6-B6D8-24F6FB952179}" presName="text_4" presStyleLbl="node1" presStyleIdx="3" presStyleCnt="5">
        <dgm:presLayoutVars>
          <dgm:bulletEnabled val="1"/>
        </dgm:presLayoutVars>
      </dgm:prSet>
      <dgm:spPr>
        <a:prstGeom prst="roundRect">
          <a:avLst/>
        </a:prstGeom>
      </dgm:spPr>
      <dgm:t>
        <a:bodyPr/>
        <a:lstStyle/>
        <a:p>
          <a:endParaRPr lang="en-US"/>
        </a:p>
      </dgm:t>
    </dgm:pt>
    <dgm:pt modelId="{019124D3-30EA-410A-8F60-A987BA033E40}" type="pres">
      <dgm:prSet presAssocID="{775C0109-FE87-4FA6-B6D8-24F6FB952179}" presName="accent_4" presStyleCnt="0"/>
      <dgm:spPr/>
    </dgm:pt>
    <dgm:pt modelId="{A831EB5D-7824-4937-8E71-DC7C4C2516E2}" type="pres">
      <dgm:prSet presAssocID="{775C0109-FE87-4FA6-B6D8-24F6FB952179}" presName="accentRepeatNode" presStyleLbl="solidFgAcc1" presStyleIdx="3" presStyleCnt="5"/>
      <dgm:spPr>
        <a:ln w="3175">
          <a:solidFill>
            <a:schemeClr val="bg2">
              <a:lumMod val="50000"/>
            </a:schemeClr>
          </a:solidFill>
        </a:ln>
      </dgm:spPr>
    </dgm:pt>
    <dgm:pt modelId="{E65DFDC1-2DB0-4AEE-B4D8-540F94F1DE00}" type="pres">
      <dgm:prSet presAssocID="{AEC5CC82-6E58-4F5B-8170-F361B4A5D390}" presName="text_5" presStyleLbl="node1" presStyleIdx="4" presStyleCnt="5">
        <dgm:presLayoutVars>
          <dgm:bulletEnabled val="1"/>
        </dgm:presLayoutVars>
      </dgm:prSet>
      <dgm:spPr>
        <a:prstGeom prst="roundRect">
          <a:avLst/>
        </a:prstGeom>
      </dgm:spPr>
      <dgm:t>
        <a:bodyPr/>
        <a:lstStyle/>
        <a:p>
          <a:endParaRPr lang="en-US"/>
        </a:p>
      </dgm:t>
    </dgm:pt>
    <dgm:pt modelId="{FA094F1A-4AB6-4736-8B71-F8BAB860354F}" type="pres">
      <dgm:prSet presAssocID="{AEC5CC82-6E58-4F5B-8170-F361B4A5D390}" presName="accent_5" presStyleCnt="0"/>
      <dgm:spPr/>
    </dgm:pt>
    <dgm:pt modelId="{E56FB360-2BD0-4915-B732-7197CDE6F11B}" type="pres">
      <dgm:prSet presAssocID="{AEC5CC82-6E58-4F5B-8170-F361B4A5D390}" presName="accentRepeatNode" presStyleLbl="solidFgAcc1" presStyleIdx="4" presStyleCnt="5"/>
      <dgm:spPr>
        <a:ln w="3175">
          <a:solidFill>
            <a:schemeClr val="bg2">
              <a:lumMod val="50000"/>
            </a:schemeClr>
          </a:solidFill>
        </a:ln>
      </dgm:spPr>
    </dgm:pt>
  </dgm:ptLst>
  <dgm:cxnLst>
    <dgm:cxn modelId="{37C6CCBA-CD29-42EE-9798-0CE9EC0B3E2F}" type="presOf" srcId="{917F0A21-85CF-4D96-93FF-5F2A45CA1311}" destId="{EEE809C2-ABB8-4BED-8A3C-63BB0F6562FE}" srcOrd="0" destOrd="0" presId="urn:microsoft.com/office/officeart/2008/layout/VerticalCurvedList"/>
    <dgm:cxn modelId="{5325E9A6-51C4-43F4-96D2-599DC963FAC1}" type="presOf" srcId="{F6289ECC-1819-4BA8-8F86-162BA664403E}" destId="{830F1CF0-4095-4C6B-B594-929FF24A1737}" srcOrd="0" destOrd="0" presId="urn:microsoft.com/office/officeart/2008/layout/VerticalCurvedList"/>
    <dgm:cxn modelId="{74892C32-941E-422A-BFF5-AEC62C491653}" type="presOf" srcId="{AEC5CC82-6E58-4F5B-8170-F361B4A5D390}" destId="{E65DFDC1-2DB0-4AEE-B4D8-540F94F1DE00}" srcOrd="0" destOrd="0" presId="urn:microsoft.com/office/officeart/2008/layout/VerticalCurvedList"/>
    <dgm:cxn modelId="{BC568719-2EA0-47B2-A5E9-8B0B6E06A0B1}" srcId="{BEC57594-F6B1-4513-B361-72A2A842C6D4}" destId="{AEC5CC82-6E58-4F5B-8170-F361B4A5D390}" srcOrd="4" destOrd="0" parTransId="{E7D90DC7-1F03-4A90-A2FD-ABF8826DD586}" sibTransId="{D9EA7CCF-3FCF-45F6-A41E-B5A62DD6E02B}"/>
    <dgm:cxn modelId="{2EC2452E-52E5-40B6-A248-D6BB43699B53}" srcId="{BEC57594-F6B1-4513-B361-72A2A842C6D4}" destId="{B2AF9C1A-66CA-4AE1-9D8B-F5C60A40D387}" srcOrd="0" destOrd="0" parTransId="{39D78A4C-C668-4FD7-B8F2-CA8DCD9C2487}" sibTransId="{917F0A21-85CF-4D96-93FF-5F2A45CA1311}"/>
    <dgm:cxn modelId="{60397109-8780-4118-904A-CFBAD8890E41}" type="presOf" srcId="{B2AF9C1A-66CA-4AE1-9D8B-F5C60A40D387}" destId="{50A352F9-D95A-4E7C-BB83-D134F5B0FFCE}" srcOrd="0" destOrd="0" presId="urn:microsoft.com/office/officeart/2008/layout/VerticalCurvedList"/>
    <dgm:cxn modelId="{1939ECFC-4B41-4A93-8F59-50B6E935A1D3}" type="presOf" srcId="{5B781266-0DC7-4F94-B78D-C6FB61BAA9DA}" destId="{1B4B91FC-6A95-4152-9AC7-5D4527356482}" srcOrd="0" destOrd="0" presId="urn:microsoft.com/office/officeart/2008/layout/VerticalCurvedList"/>
    <dgm:cxn modelId="{32DB3581-8B5B-4BFE-B8BB-DC9A0E027C92}" srcId="{BEC57594-F6B1-4513-B361-72A2A842C6D4}" destId="{F6289ECC-1819-4BA8-8F86-162BA664403E}" srcOrd="2" destOrd="0" parTransId="{FD815D04-EF84-4402-8C68-3DE6262F7245}" sibTransId="{82A47354-6C92-41B0-8DAF-EDB1EFC08046}"/>
    <dgm:cxn modelId="{BE4E34DD-5D47-4CE0-B6A4-75B5E99D2888}" type="presOf" srcId="{BEC57594-F6B1-4513-B361-72A2A842C6D4}" destId="{F2FE216C-D5F7-4243-B167-9A1827872CCD}" srcOrd="0" destOrd="0" presId="urn:microsoft.com/office/officeart/2008/layout/VerticalCurvedList"/>
    <dgm:cxn modelId="{35E9A46A-7157-4809-BCB0-38A7DB1DE0EF}" srcId="{BEC57594-F6B1-4513-B361-72A2A842C6D4}" destId="{775C0109-FE87-4FA6-B6D8-24F6FB952179}" srcOrd="3" destOrd="0" parTransId="{EA1FB5F7-A24B-4CF3-8D48-BBFD5703FF66}" sibTransId="{E07F3C40-8DD4-4448-AF01-EF0AB68869DA}"/>
    <dgm:cxn modelId="{1D29A489-FEE9-43A0-BC5A-02D3AA35FE66}" srcId="{BEC57594-F6B1-4513-B361-72A2A842C6D4}" destId="{5B781266-0DC7-4F94-B78D-C6FB61BAA9DA}" srcOrd="1" destOrd="0" parTransId="{4EC4755F-6D50-404D-BDE6-BCC55479F9C1}" sibTransId="{901C9566-9C6F-4357-B3D7-7C4FB1B5ED5F}"/>
    <dgm:cxn modelId="{95CEBA89-EEA3-499E-90B0-5A3DDB2B5309}" type="presOf" srcId="{775C0109-FE87-4FA6-B6D8-24F6FB952179}" destId="{376AB865-3749-41E6-984E-E58E1898C310}" srcOrd="0" destOrd="0" presId="urn:microsoft.com/office/officeart/2008/layout/VerticalCurvedList"/>
    <dgm:cxn modelId="{9A0B18FB-6227-4831-887D-4E391A143076}" type="presParOf" srcId="{F2FE216C-D5F7-4243-B167-9A1827872CCD}" destId="{07A5562C-E429-4CDE-929B-7530B090839B}" srcOrd="0" destOrd="0" presId="urn:microsoft.com/office/officeart/2008/layout/VerticalCurvedList"/>
    <dgm:cxn modelId="{241CFA7D-B7FC-4B6C-BC8A-51B0D245C81C}" type="presParOf" srcId="{07A5562C-E429-4CDE-929B-7530B090839B}" destId="{F798162B-642A-4FDC-AE87-739304D1DAFD}" srcOrd="0" destOrd="0" presId="urn:microsoft.com/office/officeart/2008/layout/VerticalCurvedList"/>
    <dgm:cxn modelId="{0E4B4E28-CDF2-4E5A-A0A8-78CB8E5EC176}" type="presParOf" srcId="{F798162B-642A-4FDC-AE87-739304D1DAFD}" destId="{3D21A1C0-7E98-4FCF-AB87-0B624D2E907E}" srcOrd="0" destOrd="0" presId="urn:microsoft.com/office/officeart/2008/layout/VerticalCurvedList"/>
    <dgm:cxn modelId="{7898661D-9862-49ED-94F5-2A6FB8446DAC}" type="presParOf" srcId="{F798162B-642A-4FDC-AE87-739304D1DAFD}" destId="{EEE809C2-ABB8-4BED-8A3C-63BB0F6562FE}" srcOrd="1" destOrd="0" presId="urn:microsoft.com/office/officeart/2008/layout/VerticalCurvedList"/>
    <dgm:cxn modelId="{1F52A7E6-980C-4D83-B561-931B970D93E3}" type="presParOf" srcId="{F798162B-642A-4FDC-AE87-739304D1DAFD}" destId="{79D0F2CD-90F5-45E0-BE28-F0D22EB6C003}" srcOrd="2" destOrd="0" presId="urn:microsoft.com/office/officeart/2008/layout/VerticalCurvedList"/>
    <dgm:cxn modelId="{1DD2C550-49EB-4C25-89C4-2C2991A6D6EC}" type="presParOf" srcId="{F798162B-642A-4FDC-AE87-739304D1DAFD}" destId="{4D6B1AD7-1A33-442A-A57A-02F93D9DCB96}" srcOrd="3" destOrd="0" presId="urn:microsoft.com/office/officeart/2008/layout/VerticalCurvedList"/>
    <dgm:cxn modelId="{E5E2350B-9250-4F1D-B8AD-983A05C85176}" type="presParOf" srcId="{07A5562C-E429-4CDE-929B-7530B090839B}" destId="{50A352F9-D95A-4E7C-BB83-D134F5B0FFCE}" srcOrd="1" destOrd="0" presId="urn:microsoft.com/office/officeart/2008/layout/VerticalCurvedList"/>
    <dgm:cxn modelId="{45A90173-F7A9-4BA1-BA9B-C621677022F5}" type="presParOf" srcId="{07A5562C-E429-4CDE-929B-7530B090839B}" destId="{F2225C45-75A0-4FDC-9C85-6A293B1CF963}" srcOrd="2" destOrd="0" presId="urn:microsoft.com/office/officeart/2008/layout/VerticalCurvedList"/>
    <dgm:cxn modelId="{9CC45342-11FC-4F3C-9C7F-7C287A307D73}" type="presParOf" srcId="{F2225C45-75A0-4FDC-9C85-6A293B1CF963}" destId="{C685D2EE-9121-44B4-A7D7-A2FB433C5621}" srcOrd="0" destOrd="0" presId="urn:microsoft.com/office/officeart/2008/layout/VerticalCurvedList"/>
    <dgm:cxn modelId="{13B5F2C2-DDE0-4DA3-8537-6B68EDFE707E}" type="presParOf" srcId="{07A5562C-E429-4CDE-929B-7530B090839B}" destId="{1B4B91FC-6A95-4152-9AC7-5D4527356482}" srcOrd="3" destOrd="0" presId="urn:microsoft.com/office/officeart/2008/layout/VerticalCurvedList"/>
    <dgm:cxn modelId="{8EE0D759-21FE-4018-BF9A-6BDCB4CF795D}" type="presParOf" srcId="{07A5562C-E429-4CDE-929B-7530B090839B}" destId="{DA7E7E66-8702-4F49-B8C5-1967BC0639AD}" srcOrd="4" destOrd="0" presId="urn:microsoft.com/office/officeart/2008/layout/VerticalCurvedList"/>
    <dgm:cxn modelId="{4447DE39-5BE9-4F07-BEFD-EC9C583AFB73}" type="presParOf" srcId="{DA7E7E66-8702-4F49-B8C5-1967BC0639AD}" destId="{4EA2A229-4A6F-4B7C-A5AA-DEC40AE51001}" srcOrd="0" destOrd="0" presId="urn:microsoft.com/office/officeart/2008/layout/VerticalCurvedList"/>
    <dgm:cxn modelId="{2C91D2D0-3635-4CD2-9DD4-CABD974E376F}" type="presParOf" srcId="{07A5562C-E429-4CDE-929B-7530B090839B}" destId="{830F1CF0-4095-4C6B-B594-929FF24A1737}" srcOrd="5" destOrd="0" presId="urn:microsoft.com/office/officeart/2008/layout/VerticalCurvedList"/>
    <dgm:cxn modelId="{A89682D9-7F3F-4ADE-BC67-9C03CCD9426A}" type="presParOf" srcId="{07A5562C-E429-4CDE-929B-7530B090839B}" destId="{9D4B29D6-1394-4C0B-B396-CD6A74AB3A39}" srcOrd="6" destOrd="0" presId="urn:microsoft.com/office/officeart/2008/layout/VerticalCurvedList"/>
    <dgm:cxn modelId="{D63DA49A-C58D-46CC-98E3-2FA55D8AD6F6}" type="presParOf" srcId="{9D4B29D6-1394-4C0B-B396-CD6A74AB3A39}" destId="{E2CC4FF5-AE5C-449E-A489-453202515B90}" srcOrd="0" destOrd="0" presId="urn:microsoft.com/office/officeart/2008/layout/VerticalCurvedList"/>
    <dgm:cxn modelId="{785B1C03-BBD6-4BAC-87DD-CD4BCC5CDADA}" type="presParOf" srcId="{07A5562C-E429-4CDE-929B-7530B090839B}" destId="{376AB865-3749-41E6-984E-E58E1898C310}" srcOrd="7" destOrd="0" presId="urn:microsoft.com/office/officeart/2008/layout/VerticalCurvedList"/>
    <dgm:cxn modelId="{2DEE792A-E04D-47D8-815A-BEF64964F28E}" type="presParOf" srcId="{07A5562C-E429-4CDE-929B-7530B090839B}" destId="{019124D3-30EA-410A-8F60-A987BA033E40}" srcOrd="8" destOrd="0" presId="urn:microsoft.com/office/officeart/2008/layout/VerticalCurvedList"/>
    <dgm:cxn modelId="{AB402555-FBE4-44B2-B0A8-E3710563288D}" type="presParOf" srcId="{019124D3-30EA-410A-8F60-A987BA033E40}" destId="{A831EB5D-7824-4937-8E71-DC7C4C2516E2}" srcOrd="0" destOrd="0" presId="urn:microsoft.com/office/officeart/2008/layout/VerticalCurvedList"/>
    <dgm:cxn modelId="{F8521EB7-9CFA-4C0F-8B54-5758FC17FF85}" type="presParOf" srcId="{07A5562C-E429-4CDE-929B-7530B090839B}" destId="{E65DFDC1-2DB0-4AEE-B4D8-540F94F1DE00}" srcOrd="9" destOrd="0" presId="urn:microsoft.com/office/officeart/2008/layout/VerticalCurvedList"/>
    <dgm:cxn modelId="{3652343C-7B2C-4208-8CA7-18171D862FEF}" type="presParOf" srcId="{07A5562C-E429-4CDE-929B-7530B090839B}" destId="{FA094F1A-4AB6-4736-8B71-F8BAB860354F}" srcOrd="10" destOrd="0" presId="urn:microsoft.com/office/officeart/2008/layout/VerticalCurvedList"/>
    <dgm:cxn modelId="{BDA9DB6E-2AC1-4EE9-ABC4-46160457E442}" type="presParOf" srcId="{FA094F1A-4AB6-4736-8B71-F8BAB860354F}" destId="{E56FB360-2BD0-4915-B732-7197CDE6F11B}"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5F6BD19-8D68-4C45-B98B-469BB152A579}"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D1F53B90-09EC-44C2-A5F5-D98799CBF316}">
      <dgm:prSet phldrT="[Text]" custT="1"/>
      <dgm:spPr>
        <a:solidFill>
          <a:srgbClr val="FF0000"/>
        </a:solidFill>
        <a:ln>
          <a:solidFill>
            <a:schemeClr val="bg2"/>
          </a:solidFill>
        </a:ln>
      </dgm:spPr>
      <dgm:t>
        <a:bodyPr/>
        <a:lstStyle/>
        <a:p>
          <a:r>
            <a:rPr lang="en-US" sz="1500" b="1" dirty="0" smtClean="0">
              <a:latin typeface="Arial" panose="020B0604020202020204" pitchFamily="34" charset="0"/>
              <a:cs typeface="Arial" panose="020B0604020202020204" pitchFamily="34" charset="0"/>
            </a:rPr>
            <a:t>1. </a:t>
          </a:r>
          <a:r>
            <a:rPr lang="en-US" sz="1500" b="1" dirty="0" err="1" smtClean="0">
              <a:latin typeface="Arial" panose="020B0604020202020204" pitchFamily="34" charset="0"/>
              <a:cs typeface="Arial" panose="020B0604020202020204" pitchFamily="34" charset="0"/>
            </a:rPr>
            <a:t>Khái</a:t>
          </a:r>
          <a:r>
            <a:rPr lang="en-US" sz="1500" b="1" dirty="0" smtClean="0">
              <a:latin typeface="Arial" panose="020B0604020202020204" pitchFamily="34" charset="0"/>
              <a:cs typeface="Arial" panose="020B0604020202020204" pitchFamily="34" charset="0"/>
            </a:rPr>
            <a:t> </a:t>
          </a:r>
          <a:r>
            <a:rPr lang="en-US" sz="1500" b="1" dirty="0" err="1" smtClean="0">
              <a:latin typeface="Arial" panose="020B0604020202020204" pitchFamily="34" charset="0"/>
              <a:cs typeface="Arial" panose="020B0604020202020204" pitchFamily="34" charset="0"/>
            </a:rPr>
            <a:t>niệm</a:t>
          </a:r>
          <a:r>
            <a:rPr lang="en-US" sz="1500" b="1" dirty="0" smtClean="0">
              <a:latin typeface="Arial" panose="020B0604020202020204" pitchFamily="34" charset="0"/>
              <a:cs typeface="Arial" panose="020B0604020202020204" pitchFamily="34" charset="0"/>
            </a:rPr>
            <a:t> </a:t>
          </a:r>
          <a:r>
            <a:rPr lang="en-US" sz="1500" b="1" dirty="0" err="1" smtClean="0">
              <a:latin typeface="Arial" panose="020B0604020202020204" pitchFamily="34" charset="0"/>
              <a:cs typeface="Arial" panose="020B0604020202020204" pitchFamily="34" charset="0"/>
            </a:rPr>
            <a:t>về</a:t>
          </a:r>
          <a:r>
            <a:rPr lang="en-US" sz="1500" b="1" dirty="0" smtClean="0">
              <a:latin typeface="Arial" panose="020B0604020202020204" pitchFamily="34" charset="0"/>
              <a:cs typeface="Arial" panose="020B0604020202020204" pitchFamily="34" charset="0"/>
            </a:rPr>
            <a:t> </a:t>
          </a:r>
          <a:r>
            <a:rPr lang="en-US" sz="1500" b="1" dirty="0" err="1" smtClean="0">
              <a:latin typeface="Arial" panose="020B0604020202020204" pitchFamily="34" charset="0"/>
              <a:cs typeface="Arial" panose="020B0604020202020204" pitchFamily="34" charset="0"/>
            </a:rPr>
            <a:t>công</a:t>
          </a:r>
          <a:r>
            <a:rPr lang="en-US" sz="1500" b="1" dirty="0" smtClean="0">
              <a:latin typeface="Arial" panose="020B0604020202020204" pitchFamily="34" charset="0"/>
              <a:cs typeface="Arial" panose="020B0604020202020204" pitchFamily="34" charset="0"/>
            </a:rPr>
            <a:t> </a:t>
          </a:r>
          <a:r>
            <a:rPr lang="en-US" sz="1500" b="1" dirty="0" err="1" smtClean="0">
              <a:latin typeface="Arial" panose="020B0604020202020204" pitchFamily="34" charset="0"/>
              <a:cs typeface="Arial" panose="020B0604020202020204" pitchFamily="34" charset="0"/>
            </a:rPr>
            <a:t>tác</a:t>
          </a:r>
          <a:r>
            <a:rPr lang="en-US" sz="1500" b="1" dirty="0" smtClean="0">
              <a:latin typeface="Arial" panose="020B0604020202020204" pitchFamily="34" charset="0"/>
              <a:cs typeface="Arial" panose="020B0604020202020204" pitchFamily="34" charset="0"/>
            </a:rPr>
            <a:t> </a:t>
          </a:r>
        </a:p>
        <a:p>
          <a:r>
            <a:rPr lang="en-US" sz="1500" b="1" dirty="0" err="1" smtClean="0">
              <a:latin typeface="Arial" panose="020B0604020202020204" pitchFamily="34" charset="0"/>
              <a:cs typeface="Arial" panose="020B0604020202020204" pitchFamily="34" charset="0"/>
            </a:rPr>
            <a:t>tuyên</a:t>
          </a:r>
          <a:r>
            <a:rPr lang="en-US" sz="1500" b="1" dirty="0" smtClean="0">
              <a:latin typeface="Arial" panose="020B0604020202020204" pitchFamily="34" charset="0"/>
              <a:cs typeface="Arial" panose="020B0604020202020204" pitchFamily="34" charset="0"/>
            </a:rPr>
            <a:t> </a:t>
          </a:r>
          <a:r>
            <a:rPr lang="en-US" sz="1500" b="1" dirty="0" err="1" smtClean="0">
              <a:latin typeface="Arial" panose="020B0604020202020204" pitchFamily="34" charset="0"/>
              <a:cs typeface="Arial" panose="020B0604020202020204" pitchFamily="34" charset="0"/>
            </a:rPr>
            <a:t>truyền</a:t>
          </a:r>
          <a:endParaRPr lang="en-US" sz="1500" dirty="0">
            <a:latin typeface="Arial" panose="020B0604020202020204" pitchFamily="34" charset="0"/>
            <a:cs typeface="Arial" panose="020B0604020202020204" pitchFamily="34" charset="0"/>
          </a:endParaRPr>
        </a:p>
      </dgm:t>
    </dgm:pt>
    <dgm:pt modelId="{DD7AB020-D590-4C2E-AC0A-D2674DE64627}" type="parTrans" cxnId="{21C02B0B-50D9-4A64-9959-83FEE32D98D6}">
      <dgm:prSet/>
      <dgm:spPr/>
      <dgm:t>
        <a:bodyPr/>
        <a:lstStyle/>
        <a:p>
          <a:endParaRPr lang="en-US" sz="1500">
            <a:latin typeface="Arial" panose="020B0604020202020204" pitchFamily="34" charset="0"/>
            <a:cs typeface="Arial" panose="020B0604020202020204" pitchFamily="34" charset="0"/>
          </a:endParaRPr>
        </a:p>
      </dgm:t>
    </dgm:pt>
    <dgm:pt modelId="{9CE08E21-78B7-4613-BE09-AA2CC2331A62}" type="sibTrans" cxnId="{21C02B0B-50D9-4A64-9959-83FEE32D98D6}">
      <dgm:prSet/>
      <dgm:spPr/>
      <dgm:t>
        <a:bodyPr/>
        <a:lstStyle/>
        <a:p>
          <a:endParaRPr lang="en-US" sz="1500">
            <a:latin typeface="Arial" panose="020B0604020202020204" pitchFamily="34" charset="0"/>
            <a:cs typeface="Arial" panose="020B0604020202020204" pitchFamily="34" charset="0"/>
          </a:endParaRPr>
        </a:p>
      </dgm:t>
    </dgm:pt>
    <dgm:pt modelId="{560F1FC8-A603-4B8E-9B47-95E6A3C67596}">
      <dgm:prSet phldrT="[Text]" custT="1"/>
      <dgm:spPr>
        <a:solidFill>
          <a:schemeClr val="accent5">
            <a:lumMod val="20000"/>
            <a:lumOff val="80000"/>
            <a:alpha val="90000"/>
          </a:schemeClr>
        </a:solidFill>
      </dgm:spPr>
      <dgm:t>
        <a:bodyPr/>
        <a:lstStyle/>
        <a:p>
          <a:pPr algn="just"/>
          <a:r>
            <a:rPr lang="en-US" sz="1500" dirty="0" err="1" smtClean="0">
              <a:latin typeface="Arial" panose="020B0604020202020204" pitchFamily="34" charset="0"/>
              <a:cs typeface="Arial" panose="020B0604020202020204" pitchFamily="34" charset="0"/>
            </a:rPr>
            <a:t>Tuyên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truyền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là</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quá</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trình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truyền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tải</a:t>
          </a:r>
          <a:r>
            <a:rPr lang="en-US" sz="1500" dirty="0" smtClean="0">
              <a:latin typeface="Arial" panose="020B0604020202020204" pitchFamily="34" charset="0"/>
              <a:cs typeface="Arial" panose="020B0604020202020204" pitchFamily="34" charset="0"/>
            </a:rPr>
            <a:t>, chia </a:t>
          </a:r>
          <a:r>
            <a:rPr lang="en-US" sz="1500" dirty="0" err="1" smtClean="0">
              <a:latin typeface="Arial" panose="020B0604020202020204" pitchFamily="34" charset="0"/>
              <a:cs typeface="Arial" panose="020B0604020202020204" pitchFamily="34" charset="0"/>
            </a:rPr>
            <a:t>sẻ</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thông</a:t>
          </a:r>
          <a:r>
            <a:rPr lang="en-US" sz="1500" dirty="0" smtClean="0">
              <a:latin typeface="Arial" panose="020B0604020202020204" pitchFamily="34" charset="0"/>
              <a:cs typeface="Arial" panose="020B0604020202020204" pitchFamily="34" charset="0"/>
            </a:rPr>
            <a:t> tin </a:t>
          </a:r>
          <a:r>
            <a:rPr lang="en-US" sz="1500" dirty="0" err="1" smtClean="0">
              <a:latin typeface="Arial" panose="020B0604020202020204" pitchFamily="34" charset="0"/>
              <a:cs typeface="Arial" panose="020B0604020202020204" pitchFamily="34" charset="0"/>
            </a:rPr>
            <a:t>và</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định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hướng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chuyển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đổi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hành</a:t>
          </a:r>
          <a:r>
            <a:rPr lang="en-US" sz="1500" dirty="0" smtClean="0">
              <a:latin typeface="Arial" panose="020B0604020202020204" pitchFamily="34" charset="0"/>
              <a:cs typeface="Arial" panose="020B0604020202020204" pitchFamily="34" charset="0"/>
            </a:rPr>
            <a:t> vi </a:t>
          </a:r>
          <a:r>
            <a:rPr lang="en-US" sz="1500" dirty="0" err="1" smtClean="0">
              <a:latin typeface="Arial" panose="020B0604020202020204" pitchFamily="34" charset="0"/>
              <a:cs typeface="Arial" panose="020B0604020202020204" pitchFamily="34" charset="0"/>
            </a:rPr>
            <a:t>nhằm</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thuyết</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phục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một</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người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một</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nhóm</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người</a:t>
          </a:r>
          <a:r>
            <a:rPr lang="en-US" sz="1500" dirty="0" smtClean="0">
              <a:latin typeface="Arial" panose="020B0604020202020204" pitchFamily="34" charset="0"/>
              <a:cs typeface="Arial" panose="020B0604020202020204" pitchFamily="34" charset="0"/>
            </a:rPr>
            <a:t> hay </a:t>
          </a:r>
          <a:r>
            <a:rPr lang="en-US" sz="1500" dirty="0" err="1" smtClean="0">
              <a:latin typeface="Arial" panose="020B0604020202020204" pitchFamily="34" charset="0"/>
              <a:cs typeface="Arial" panose="020B0604020202020204" pitchFamily="34" charset="0"/>
            </a:rPr>
            <a:t>một</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cộng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đồng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nhất</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định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tán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thành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ủng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hộ</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làm</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theo.</a:t>
          </a:r>
          <a:endParaRPr lang="en-US" sz="1500" dirty="0">
            <a:latin typeface="Arial" panose="020B0604020202020204" pitchFamily="34" charset="0"/>
            <a:cs typeface="Arial" panose="020B0604020202020204" pitchFamily="34" charset="0"/>
          </a:endParaRPr>
        </a:p>
      </dgm:t>
    </dgm:pt>
    <dgm:pt modelId="{0A991AE3-7983-4D5A-8F32-9ACBEC58A909}" type="parTrans" cxnId="{488BDB7B-3AF1-401A-8D7F-9186993AA8EE}">
      <dgm:prSet/>
      <dgm:spPr/>
      <dgm:t>
        <a:bodyPr/>
        <a:lstStyle/>
        <a:p>
          <a:endParaRPr lang="en-US" sz="1500">
            <a:latin typeface="Arial" panose="020B0604020202020204" pitchFamily="34" charset="0"/>
            <a:cs typeface="Arial" panose="020B0604020202020204" pitchFamily="34" charset="0"/>
          </a:endParaRPr>
        </a:p>
      </dgm:t>
    </dgm:pt>
    <dgm:pt modelId="{02089123-4AB2-4D74-BCA4-5D018BF00505}" type="sibTrans" cxnId="{488BDB7B-3AF1-401A-8D7F-9186993AA8EE}">
      <dgm:prSet/>
      <dgm:spPr/>
      <dgm:t>
        <a:bodyPr/>
        <a:lstStyle/>
        <a:p>
          <a:endParaRPr lang="en-US" sz="1500">
            <a:latin typeface="Arial" panose="020B0604020202020204" pitchFamily="34" charset="0"/>
            <a:cs typeface="Arial" panose="020B0604020202020204" pitchFamily="34" charset="0"/>
          </a:endParaRPr>
        </a:p>
      </dgm:t>
    </dgm:pt>
    <dgm:pt modelId="{87A87DFB-914D-4AFA-BA12-76E0E46BE074}">
      <dgm:prSet phldrT="[Text]" custT="1"/>
      <dgm:spPr>
        <a:solidFill>
          <a:srgbClr val="FF0000"/>
        </a:solidFill>
        <a:ln>
          <a:solidFill>
            <a:schemeClr val="bg2"/>
          </a:solidFill>
        </a:ln>
      </dgm:spPr>
      <dgm:t>
        <a:bodyPr/>
        <a:lstStyle/>
        <a:p>
          <a:r>
            <a:rPr lang="es-ES" sz="1500" b="1" dirty="0" smtClean="0">
              <a:latin typeface="Arial" panose="020B0604020202020204" pitchFamily="34" charset="0"/>
              <a:cs typeface="Arial" panose="020B0604020202020204" pitchFamily="34" charset="0"/>
            </a:rPr>
            <a:t>2. </a:t>
          </a:r>
          <a:r>
            <a:rPr lang="es-ES" sz="1500" b="1" dirty="0" err="1" smtClean="0">
              <a:latin typeface="Arial" panose="020B0604020202020204" pitchFamily="34" charset="0"/>
              <a:cs typeface="Arial" panose="020B0604020202020204" pitchFamily="34" charset="0"/>
            </a:rPr>
            <a:t>Nguyên</a:t>
          </a:r>
          <a:r>
            <a:rPr lang="es-ES" sz="1500" b="1" dirty="0" smtClean="0">
              <a:latin typeface="Arial" panose="020B0604020202020204" pitchFamily="34" charset="0"/>
              <a:cs typeface="Arial" panose="020B0604020202020204" pitchFamily="34" charset="0"/>
            </a:rPr>
            <a:t> </a:t>
          </a:r>
          <a:r>
            <a:rPr lang="es-ES" sz="1500" b="1" dirty="0" err="1" smtClean="0">
              <a:latin typeface="Arial" panose="020B0604020202020204" pitchFamily="34" charset="0"/>
              <a:cs typeface="Arial" panose="020B0604020202020204" pitchFamily="34" charset="0"/>
            </a:rPr>
            <a:t>tắc</a:t>
          </a:r>
          <a:r>
            <a:rPr lang="es-ES" sz="1500" b="1" dirty="0" smtClean="0">
              <a:latin typeface="Arial" panose="020B0604020202020204" pitchFamily="34" charset="0"/>
              <a:cs typeface="Arial" panose="020B0604020202020204" pitchFamily="34" charset="0"/>
            </a:rPr>
            <a:t> </a:t>
          </a:r>
          <a:r>
            <a:rPr lang="es-ES" sz="1500" b="1" dirty="0" err="1" smtClean="0">
              <a:latin typeface="Arial" panose="020B0604020202020204" pitchFamily="34" charset="0"/>
              <a:cs typeface="Arial" panose="020B0604020202020204" pitchFamily="34" charset="0"/>
            </a:rPr>
            <a:t>của</a:t>
          </a:r>
          <a:r>
            <a:rPr lang="es-ES" sz="1500" b="1" dirty="0" smtClean="0">
              <a:latin typeface="Arial" panose="020B0604020202020204" pitchFamily="34" charset="0"/>
              <a:cs typeface="Arial" panose="020B0604020202020204" pitchFamily="34" charset="0"/>
            </a:rPr>
            <a:t> </a:t>
          </a:r>
          <a:r>
            <a:rPr lang="es-ES" sz="1500" b="1" dirty="0" err="1" smtClean="0">
              <a:latin typeface="Arial" panose="020B0604020202020204" pitchFamily="34" charset="0"/>
              <a:cs typeface="Arial" panose="020B0604020202020204" pitchFamily="34" charset="0"/>
            </a:rPr>
            <a:t>công</a:t>
          </a:r>
          <a:r>
            <a:rPr lang="es-ES" sz="1500" b="1" dirty="0" smtClean="0">
              <a:latin typeface="Arial" panose="020B0604020202020204" pitchFamily="34" charset="0"/>
              <a:cs typeface="Arial" panose="020B0604020202020204" pitchFamily="34" charset="0"/>
            </a:rPr>
            <a:t> </a:t>
          </a:r>
          <a:r>
            <a:rPr lang="es-ES" sz="1500" b="1" dirty="0" err="1" smtClean="0">
              <a:latin typeface="Arial" panose="020B0604020202020204" pitchFamily="34" charset="0"/>
              <a:cs typeface="Arial" panose="020B0604020202020204" pitchFamily="34" charset="0"/>
            </a:rPr>
            <a:t>tác</a:t>
          </a:r>
          <a:r>
            <a:rPr lang="es-ES" sz="1500" b="1" dirty="0" smtClean="0">
              <a:latin typeface="Arial" panose="020B0604020202020204" pitchFamily="34" charset="0"/>
              <a:cs typeface="Arial" panose="020B0604020202020204" pitchFamily="34" charset="0"/>
            </a:rPr>
            <a:t> </a:t>
          </a:r>
        </a:p>
        <a:p>
          <a:r>
            <a:rPr lang="es-ES" sz="1500" b="1" dirty="0" err="1" smtClean="0">
              <a:latin typeface="Arial" panose="020B0604020202020204" pitchFamily="34" charset="0"/>
              <a:cs typeface="Arial" panose="020B0604020202020204" pitchFamily="34" charset="0"/>
            </a:rPr>
            <a:t>tuyên</a:t>
          </a:r>
          <a:r>
            <a:rPr lang="es-ES" sz="1500" b="1" dirty="0" smtClean="0">
              <a:latin typeface="Arial" panose="020B0604020202020204" pitchFamily="34" charset="0"/>
              <a:cs typeface="Arial" panose="020B0604020202020204" pitchFamily="34" charset="0"/>
            </a:rPr>
            <a:t> </a:t>
          </a:r>
          <a:r>
            <a:rPr lang="es-ES" sz="1500" b="1" dirty="0" err="1" smtClean="0">
              <a:latin typeface="Arial" panose="020B0604020202020204" pitchFamily="34" charset="0"/>
              <a:cs typeface="Arial" panose="020B0604020202020204" pitchFamily="34" charset="0"/>
            </a:rPr>
            <a:t>truyền</a:t>
          </a:r>
          <a:endParaRPr lang="en-US" sz="1500" dirty="0">
            <a:latin typeface="Arial" panose="020B0604020202020204" pitchFamily="34" charset="0"/>
            <a:cs typeface="Arial" panose="020B0604020202020204" pitchFamily="34" charset="0"/>
          </a:endParaRPr>
        </a:p>
      </dgm:t>
    </dgm:pt>
    <dgm:pt modelId="{07164AC3-58A9-4F40-B88D-D8CFB3EDFEFA}" type="parTrans" cxnId="{A4BBB2AF-FC58-4506-B6C9-B18CDE930433}">
      <dgm:prSet/>
      <dgm:spPr/>
      <dgm:t>
        <a:bodyPr/>
        <a:lstStyle/>
        <a:p>
          <a:endParaRPr lang="en-US" sz="1500">
            <a:latin typeface="Arial" panose="020B0604020202020204" pitchFamily="34" charset="0"/>
            <a:cs typeface="Arial" panose="020B0604020202020204" pitchFamily="34" charset="0"/>
          </a:endParaRPr>
        </a:p>
      </dgm:t>
    </dgm:pt>
    <dgm:pt modelId="{D0820653-2A7A-43A4-AD2A-E9D11EEF3B93}" type="sibTrans" cxnId="{A4BBB2AF-FC58-4506-B6C9-B18CDE930433}">
      <dgm:prSet/>
      <dgm:spPr/>
      <dgm:t>
        <a:bodyPr/>
        <a:lstStyle/>
        <a:p>
          <a:endParaRPr lang="en-US" sz="1500">
            <a:latin typeface="Arial" panose="020B0604020202020204" pitchFamily="34" charset="0"/>
            <a:cs typeface="Arial" panose="020B0604020202020204" pitchFamily="34" charset="0"/>
          </a:endParaRPr>
        </a:p>
      </dgm:t>
    </dgm:pt>
    <dgm:pt modelId="{BB25CA33-6D26-4B85-B808-3BF64CC3176F}">
      <dgm:prSet phldrT="[Text]" custT="1"/>
      <dgm:spPr>
        <a:solidFill>
          <a:schemeClr val="accent5">
            <a:lumMod val="20000"/>
            <a:lumOff val="80000"/>
            <a:alpha val="90000"/>
          </a:schemeClr>
        </a:solidFill>
      </dgm:spPr>
      <dgm:t>
        <a:bodyPr/>
        <a:lstStyle/>
        <a:p>
          <a:pPr algn="just"/>
          <a:r>
            <a:rPr lang="es-ES" sz="1500" dirty="0" err="1" smtClean="0">
              <a:latin typeface="Arial" panose="020B0604020202020204" pitchFamily="34" charset="0"/>
              <a:cs typeface="Arial" panose="020B0604020202020204" pitchFamily="34" charset="0"/>
            </a:rPr>
            <a:t>Trong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công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tác</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tuyên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truyền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các</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thông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tin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cần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khách</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quan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chính</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xác</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tuân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thủ</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các</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quan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điểm</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của</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Ðảng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và</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Nhà</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nước</a:t>
          </a:r>
          <a:r>
            <a:rPr lang="es-ES" sz="1500" dirty="0" smtClean="0">
              <a:latin typeface="Arial" panose="020B0604020202020204" pitchFamily="34" charset="0"/>
              <a:cs typeface="Arial" panose="020B0604020202020204" pitchFamily="34" charset="0"/>
            </a:rPr>
            <a:t>, 7 </a:t>
          </a:r>
          <a:r>
            <a:rPr lang="es-ES" sz="1500" dirty="0" err="1" smtClean="0">
              <a:latin typeface="Arial" panose="020B0604020202020204" pitchFamily="34" charset="0"/>
              <a:cs typeface="Arial" panose="020B0604020202020204" pitchFamily="34" charset="0"/>
            </a:rPr>
            <a:t>nguyên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tắc</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cơ</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bản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của</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phong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trào</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Chữ</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thập</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đỏ</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Trăng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lưỡi</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liềm</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đỏ</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quốc</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tế</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Nhân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đạo</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Vô</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tư</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Trung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lập</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độc</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lập</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Tự</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nguyện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Thống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nhất</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Toàn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cầu</a:t>
          </a:r>
          <a:r>
            <a:rPr lang="es-E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dgm:t>
    </dgm:pt>
    <dgm:pt modelId="{6D3A5EC1-1B3D-4125-B724-F8ADA61574D8}" type="parTrans" cxnId="{CA7066A9-F51F-4440-9EC5-296617B35502}">
      <dgm:prSet/>
      <dgm:spPr/>
      <dgm:t>
        <a:bodyPr/>
        <a:lstStyle/>
        <a:p>
          <a:endParaRPr lang="en-US" sz="1500">
            <a:latin typeface="Arial" panose="020B0604020202020204" pitchFamily="34" charset="0"/>
            <a:cs typeface="Arial" panose="020B0604020202020204" pitchFamily="34" charset="0"/>
          </a:endParaRPr>
        </a:p>
      </dgm:t>
    </dgm:pt>
    <dgm:pt modelId="{732B127D-6891-41BE-B6D0-E32851D37389}" type="sibTrans" cxnId="{CA7066A9-F51F-4440-9EC5-296617B35502}">
      <dgm:prSet/>
      <dgm:spPr/>
      <dgm:t>
        <a:bodyPr/>
        <a:lstStyle/>
        <a:p>
          <a:endParaRPr lang="en-US" sz="1500">
            <a:latin typeface="Arial" panose="020B0604020202020204" pitchFamily="34" charset="0"/>
            <a:cs typeface="Arial" panose="020B0604020202020204" pitchFamily="34" charset="0"/>
          </a:endParaRPr>
        </a:p>
      </dgm:t>
    </dgm:pt>
    <dgm:pt modelId="{5F7EB030-3B3A-458A-83A7-8EF1D7B8F11A}">
      <dgm:prSet phldrT="[Text]" custT="1"/>
      <dgm:spPr>
        <a:solidFill>
          <a:srgbClr val="FF0000"/>
        </a:solidFill>
        <a:ln>
          <a:solidFill>
            <a:schemeClr val="bg2"/>
          </a:solidFill>
        </a:ln>
      </dgm:spPr>
      <dgm:t>
        <a:bodyPr/>
        <a:lstStyle/>
        <a:p>
          <a:r>
            <a:rPr lang="es-ES" sz="1500" b="1" dirty="0" smtClean="0">
              <a:latin typeface="Arial" panose="020B0604020202020204" pitchFamily="34" charset="0"/>
              <a:cs typeface="Arial" panose="020B0604020202020204" pitchFamily="34" charset="0"/>
            </a:rPr>
            <a:t>3. </a:t>
          </a:r>
          <a:r>
            <a:rPr lang="es-ES" sz="1500" b="1" dirty="0" err="1" smtClean="0">
              <a:latin typeface="Arial" panose="020B0604020202020204" pitchFamily="34" charset="0"/>
              <a:cs typeface="Arial" panose="020B0604020202020204" pitchFamily="34" charset="0"/>
            </a:rPr>
            <a:t>Hình</a:t>
          </a:r>
          <a:r>
            <a:rPr lang="es-ES" sz="1500" b="1" dirty="0" smtClean="0">
              <a:latin typeface="Arial" panose="020B0604020202020204" pitchFamily="34" charset="0"/>
              <a:cs typeface="Arial" panose="020B0604020202020204" pitchFamily="34" charset="0"/>
            </a:rPr>
            <a:t> </a:t>
          </a:r>
          <a:r>
            <a:rPr lang="es-ES" sz="1500" b="1" dirty="0" err="1" smtClean="0">
              <a:latin typeface="Arial" panose="020B0604020202020204" pitchFamily="34" charset="0"/>
              <a:cs typeface="Arial" panose="020B0604020202020204" pitchFamily="34" charset="0"/>
            </a:rPr>
            <a:t>thức</a:t>
          </a:r>
          <a:r>
            <a:rPr lang="es-ES" sz="1500" b="1" dirty="0" smtClean="0">
              <a:latin typeface="Arial" panose="020B0604020202020204" pitchFamily="34" charset="0"/>
              <a:cs typeface="Arial" panose="020B0604020202020204" pitchFamily="34" charset="0"/>
            </a:rPr>
            <a:t> </a:t>
          </a:r>
          <a:r>
            <a:rPr lang="es-ES" sz="1500" b="1" dirty="0" err="1" smtClean="0">
              <a:latin typeface="Arial" panose="020B0604020202020204" pitchFamily="34" charset="0"/>
              <a:cs typeface="Arial" panose="020B0604020202020204" pitchFamily="34" charset="0"/>
            </a:rPr>
            <a:t>và</a:t>
          </a:r>
          <a:r>
            <a:rPr lang="es-ES" sz="1500" b="1" dirty="0" smtClean="0">
              <a:latin typeface="Arial" panose="020B0604020202020204" pitchFamily="34" charset="0"/>
              <a:cs typeface="Arial" panose="020B0604020202020204" pitchFamily="34" charset="0"/>
            </a:rPr>
            <a:t> </a:t>
          </a:r>
          <a:r>
            <a:rPr lang="es-ES" sz="1500" b="1" dirty="0" err="1" smtClean="0">
              <a:latin typeface="Arial" panose="020B0604020202020204" pitchFamily="34" charset="0"/>
              <a:cs typeface="Arial" panose="020B0604020202020204" pitchFamily="34" charset="0"/>
            </a:rPr>
            <a:t>phương</a:t>
          </a:r>
          <a:r>
            <a:rPr lang="es-ES" sz="1500" b="1" dirty="0" smtClean="0">
              <a:latin typeface="Arial" panose="020B0604020202020204" pitchFamily="34" charset="0"/>
              <a:cs typeface="Arial" panose="020B0604020202020204" pitchFamily="34" charset="0"/>
            </a:rPr>
            <a:t> </a:t>
          </a:r>
          <a:r>
            <a:rPr lang="es-ES" sz="1500" b="1" dirty="0" err="1" smtClean="0">
              <a:latin typeface="Arial" panose="020B0604020202020204" pitchFamily="34" charset="0"/>
              <a:cs typeface="Arial" panose="020B0604020202020204" pitchFamily="34" charset="0"/>
            </a:rPr>
            <a:t>tiện</a:t>
          </a:r>
          <a:r>
            <a:rPr lang="es-ES" sz="1500" b="1" dirty="0" smtClean="0">
              <a:latin typeface="Arial" panose="020B0604020202020204" pitchFamily="34" charset="0"/>
              <a:cs typeface="Arial" panose="020B0604020202020204" pitchFamily="34" charset="0"/>
            </a:rPr>
            <a:t> </a:t>
          </a:r>
        </a:p>
        <a:p>
          <a:r>
            <a:rPr lang="es-ES" sz="1500" b="1" dirty="0" err="1" smtClean="0">
              <a:latin typeface="Arial" panose="020B0604020202020204" pitchFamily="34" charset="0"/>
              <a:cs typeface="Arial" panose="020B0604020202020204" pitchFamily="34" charset="0"/>
            </a:rPr>
            <a:t>tuyên</a:t>
          </a:r>
          <a:r>
            <a:rPr lang="es-ES" sz="1500" b="1" dirty="0" smtClean="0">
              <a:latin typeface="Arial" panose="020B0604020202020204" pitchFamily="34" charset="0"/>
              <a:cs typeface="Arial" panose="020B0604020202020204" pitchFamily="34" charset="0"/>
            </a:rPr>
            <a:t> </a:t>
          </a:r>
          <a:r>
            <a:rPr lang="es-ES" sz="1500" b="1" dirty="0" err="1" smtClean="0">
              <a:latin typeface="Arial" panose="020B0604020202020204" pitchFamily="34" charset="0"/>
              <a:cs typeface="Arial" panose="020B0604020202020204" pitchFamily="34" charset="0"/>
            </a:rPr>
            <a:t>truyền</a:t>
          </a:r>
          <a:endParaRPr lang="en-US" sz="1500" dirty="0">
            <a:latin typeface="Arial" panose="020B0604020202020204" pitchFamily="34" charset="0"/>
            <a:cs typeface="Arial" panose="020B0604020202020204" pitchFamily="34" charset="0"/>
          </a:endParaRPr>
        </a:p>
      </dgm:t>
    </dgm:pt>
    <dgm:pt modelId="{0E344C83-6A56-4162-9812-7A3F6CD9E56C}" type="parTrans" cxnId="{9C58ED75-AC83-43EB-A956-94D123344E0A}">
      <dgm:prSet/>
      <dgm:spPr/>
      <dgm:t>
        <a:bodyPr/>
        <a:lstStyle/>
        <a:p>
          <a:endParaRPr lang="en-US" sz="1500">
            <a:latin typeface="Arial" panose="020B0604020202020204" pitchFamily="34" charset="0"/>
            <a:cs typeface="Arial" panose="020B0604020202020204" pitchFamily="34" charset="0"/>
          </a:endParaRPr>
        </a:p>
      </dgm:t>
    </dgm:pt>
    <dgm:pt modelId="{22158EEF-4721-4A74-9E24-09F36028605C}" type="sibTrans" cxnId="{9C58ED75-AC83-43EB-A956-94D123344E0A}">
      <dgm:prSet/>
      <dgm:spPr/>
      <dgm:t>
        <a:bodyPr/>
        <a:lstStyle/>
        <a:p>
          <a:endParaRPr lang="en-US" sz="1500">
            <a:latin typeface="Arial" panose="020B0604020202020204" pitchFamily="34" charset="0"/>
            <a:cs typeface="Arial" panose="020B0604020202020204" pitchFamily="34" charset="0"/>
          </a:endParaRPr>
        </a:p>
      </dgm:t>
    </dgm:pt>
    <dgm:pt modelId="{108EFE40-5F37-4131-9E5D-657181278F31}">
      <dgm:prSet phldrT="[Text]" custT="1"/>
      <dgm:spPr>
        <a:solidFill>
          <a:schemeClr val="accent5">
            <a:lumMod val="20000"/>
            <a:lumOff val="80000"/>
            <a:alpha val="90000"/>
          </a:schemeClr>
        </a:solidFill>
      </dgm:spPr>
      <dgm:t>
        <a:bodyPr/>
        <a:lstStyle/>
        <a:p>
          <a:pPr algn="just"/>
          <a:r>
            <a:rPr lang="es-ES" sz="1500" dirty="0" err="1" smtClean="0">
              <a:latin typeface="Arial" panose="020B0604020202020204" pitchFamily="34" charset="0"/>
              <a:cs typeface="Arial" panose="020B0604020202020204" pitchFamily="34" charset="0"/>
            </a:rPr>
            <a:t>Các</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hình</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thức</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tuyên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truyền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bao</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gồm</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tuyên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truyền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trực</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tiếp</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truyền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thông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đại</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chúng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và</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tuyên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truyền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gián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tiếp</a:t>
          </a:r>
          <a:r>
            <a:rPr lang="es-E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dgm:t>
    </dgm:pt>
    <dgm:pt modelId="{81DA7C0E-4E9E-4985-BE95-372AC84F5DCF}" type="parTrans" cxnId="{ED557C40-BFA0-42A5-A99A-3FB16A58B417}">
      <dgm:prSet/>
      <dgm:spPr/>
      <dgm:t>
        <a:bodyPr/>
        <a:lstStyle/>
        <a:p>
          <a:endParaRPr lang="en-US" sz="1500">
            <a:latin typeface="Arial" panose="020B0604020202020204" pitchFamily="34" charset="0"/>
            <a:cs typeface="Arial" panose="020B0604020202020204" pitchFamily="34" charset="0"/>
          </a:endParaRPr>
        </a:p>
      </dgm:t>
    </dgm:pt>
    <dgm:pt modelId="{1C3E005B-F290-40FA-BD08-3CBC1D782017}" type="sibTrans" cxnId="{ED557C40-BFA0-42A5-A99A-3FB16A58B417}">
      <dgm:prSet/>
      <dgm:spPr/>
      <dgm:t>
        <a:bodyPr/>
        <a:lstStyle/>
        <a:p>
          <a:endParaRPr lang="en-US" sz="1500">
            <a:latin typeface="Arial" panose="020B0604020202020204" pitchFamily="34" charset="0"/>
            <a:cs typeface="Arial" panose="020B0604020202020204" pitchFamily="34" charset="0"/>
          </a:endParaRPr>
        </a:p>
      </dgm:t>
    </dgm:pt>
    <dgm:pt modelId="{F4D6E286-29BA-4B68-8078-0C3543A4BB68}">
      <dgm:prSet custT="1"/>
      <dgm:spPr>
        <a:solidFill>
          <a:schemeClr val="accent5">
            <a:lumMod val="20000"/>
            <a:lumOff val="80000"/>
            <a:alpha val="90000"/>
          </a:schemeClr>
        </a:solidFill>
      </dgm:spPr>
      <dgm:t>
        <a:bodyPr/>
        <a:lstStyle/>
        <a:p>
          <a:pPr algn="just"/>
          <a:r>
            <a:rPr lang="en-US" sz="1500" dirty="0" err="1" smtClean="0">
              <a:latin typeface="Arial" panose="020B0604020202020204" pitchFamily="34" charset="0"/>
              <a:cs typeface="Arial" panose="020B0604020202020204" pitchFamily="34" charset="0"/>
            </a:rPr>
            <a:t>Tuyên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truyền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thực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hiện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thông</a:t>
          </a:r>
          <a:r>
            <a:rPr lang="en-US" sz="1500" dirty="0" smtClean="0">
              <a:latin typeface="Arial" panose="020B0604020202020204" pitchFamily="34" charset="0"/>
              <a:cs typeface="Arial" panose="020B0604020202020204" pitchFamily="34" charset="0"/>
            </a:rPr>
            <a:t> qua </a:t>
          </a:r>
          <a:r>
            <a:rPr lang="en-US" sz="1500" dirty="0" err="1" smtClean="0">
              <a:latin typeface="Arial" panose="020B0604020202020204" pitchFamily="34" charset="0"/>
              <a:cs typeface="Arial" panose="020B0604020202020204" pitchFamily="34" charset="0"/>
            </a:rPr>
            <a:t>lời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nói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ngôn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ngữ</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tín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hiệu</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hình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ảnh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cử</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chỉ</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hành</a:t>
          </a:r>
          <a:r>
            <a:rPr lang="en-US" sz="1500" dirty="0" smtClean="0">
              <a:latin typeface="Arial" panose="020B0604020202020204" pitchFamily="34" charset="0"/>
              <a:cs typeface="Arial" panose="020B0604020202020204" pitchFamily="34" charset="0"/>
            </a:rPr>
            <a:t> vi; </a:t>
          </a:r>
          <a:r>
            <a:rPr lang="en-US" sz="1500" dirty="0" err="1" smtClean="0">
              <a:latin typeface="Arial" panose="020B0604020202020204" pitchFamily="34" charset="0"/>
              <a:cs typeface="Arial" panose="020B0604020202020204" pitchFamily="34" charset="0"/>
            </a:rPr>
            <a:t>là</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quá</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trình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động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liên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tục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hai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chiều</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mỗi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cá</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nhân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có</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thể</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vừa</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là</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nguồn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phát</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vừa</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là</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nguồn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nhận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thông</a:t>
          </a:r>
          <a:r>
            <a:rPr lang="en-US" sz="1500" dirty="0" smtClean="0">
              <a:latin typeface="Arial" panose="020B0604020202020204" pitchFamily="34" charset="0"/>
              <a:cs typeface="Arial" panose="020B0604020202020204" pitchFamily="34" charset="0"/>
            </a:rPr>
            <a:t> tin; </a:t>
          </a:r>
          <a:r>
            <a:rPr lang="es-ES" sz="1500" dirty="0" err="1" smtClean="0">
              <a:latin typeface="Arial" panose="020B0604020202020204" pitchFamily="34" charset="0"/>
              <a:cs typeface="Arial" panose="020B0604020202020204" pitchFamily="34" charset="0"/>
            </a:rPr>
            <a:t>tuyên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truyền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nhằm</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cổ</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vũ</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điển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hình</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tiên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tiến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phê</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phán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thái</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độ</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hành</a:t>
          </a:r>
          <a:r>
            <a:rPr lang="es-ES" sz="1500" dirty="0" smtClean="0">
              <a:latin typeface="Arial" panose="020B0604020202020204" pitchFamily="34" charset="0"/>
              <a:cs typeface="Arial" panose="020B0604020202020204" pitchFamily="34" charset="0"/>
            </a:rPr>
            <a:t> vi </a:t>
          </a:r>
          <a:r>
            <a:rPr lang="es-ES" sz="1500" dirty="0" err="1" smtClean="0">
              <a:latin typeface="Arial" panose="020B0604020202020204" pitchFamily="34" charset="0"/>
              <a:cs typeface="Arial" panose="020B0604020202020204" pitchFamily="34" charset="0"/>
            </a:rPr>
            <a:t>thiếu</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tích</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cực</a:t>
          </a:r>
          <a:r>
            <a:rPr lang="es-ES" sz="1500" dirty="0" smtClean="0">
              <a:latin typeface="Arial" panose="020B0604020202020204" pitchFamily="34" charset="0"/>
              <a:cs typeface="Arial" panose="020B0604020202020204" pitchFamily="34" charset="0"/>
            </a:rPr>
            <a:t>... </a:t>
          </a:r>
          <a:endParaRPr lang="en-US" sz="1500" dirty="0">
            <a:latin typeface="Arial" panose="020B0604020202020204" pitchFamily="34" charset="0"/>
            <a:cs typeface="Arial" panose="020B0604020202020204" pitchFamily="34" charset="0"/>
          </a:endParaRPr>
        </a:p>
      </dgm:t>
    </dgm:pt>
    <dgm:pt modelId="{E971EFB6-E0BA-4CD0-B4FC-5A81C1597AC6}" type="parTrans" cxnId="{26FCE4C5-DCC1-4C7D-95EE-7C72D4A2A286}">
      <dgm:prSet/>
      <dgm:spPr/>
      <dgm:t>
        <a:bodyPr/>
        <a:lstStyle/>
        <a:p>
          <a:endParaRPr lang="en-US" sz="1500">
            <a:latin typeface="Arial" panose="020B0604020202020204" pitchFamily="34" charset="0"/>
            <a:cs typeface="Arial" panose="020B0604020202020204" pitchFamily="34" charset="0"/>
          </a:endParaRPr>
        </a:p>
      </dgm:t>
    </dgm:pt>
    <dgm:pt modelId="{642754ED-9DDA-402C-81B5-6A112F4DCA91}" type="sibTrans" cxnId="{26FCE4C5-DCC1-4C7D-95EE-7C72D4A2A286}">
      <dgm:prSet/>
      <dgm:spPr/>
      <dgm:t>
        <a:bodyPr/>
        <a:lstStyle/>
        <a:p>
          <a:endParaRPr lang="en-US" sz="1500">
            <a:latin typeface="Arial" panose="020B0604020202020204" pitchFamily="34" charset="0"/>
            <a:cs typeface="Arial" panose="020B0604020202020204" pitchFamily="34" charset="0"/>
          </a:endParaRPr>
        </a:p>
      </dgm:t>
    </dgm:pt>
    <dgm:pt modelId="{A586D7C7-EE48-4134-9158-25E684CD271A}">
      <dgm:prSet custT="1"/>
      <dgm:spPr>
        <a:solidFill>
          <a:schemeClr val="accent5">
            <a:lumMod val="20000"/>
            <a:lumOff val="80000"/>
            <a:alpha val="90000"/>
          </a:schemeClr>
        </a:solidFill>
      </dgm:spPr>
      <dgm:t>
        <a:bodyPr/>
        <a:lstStyle/>
        <a:p>
          <a:pPr algn="just"/>
          <a:r>
            <a:rPr lang="es-ES" sz="1500" dirty="0" err="1" smtClean="0">
              <a:latin typeface="Arial" panose="020B0604020202020204" pitchFamily="34" charset="0"/>
              <a:cs typeface="Arial" panose="020B0604020202020204" pitchFamily="34" charset="0"/>
            </a:rPr>
            <a:t>Kết</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hợp</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tuyên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truyền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với</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tổ</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chức</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các</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hoạt</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động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trợ</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giúp</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thiết</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thực</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đối</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tượng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tại</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cộng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đồng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để</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tăng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hiệu</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quả</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tuyên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truyền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tuyên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truyền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cho</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nhiều</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đối</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tượng</a:t>
          </a:r>
          <a:r>
            <a:rPr lang="es-ES" sz="1500" dirty="0" smtClean="0">
              <a:latin typeface="Arial" panose="020B0604020202020204" pitchFamily="34" charset="0"/>
              <a:cs typeface="Arial" panose="020B0604020202020204" pitchFamily="34" charset="0"/>
            </a:rPr>
            <a:t>, ở </a:t>
          </a:r>
          <a:r>
            <a:rPr lang="es-ES" sz="1500" dirty="0" err="1" smtClean="0">
              <a:latin typeface="Arial" panose="020B0604020202020204" pitchFamily="34" charset="0"/>
              <a:cs typeface="Arial" panose="020B0604020202020204" pitchFamily="34" charset="0"/>
            </a:rPr>
            <a:t>các</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địa</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điểm</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các</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mốc</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thời</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gian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và</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với</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quy</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mô</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khác</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nhau</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lưu</a:t>
          </a:r>
          <a:r>
            <a:rPr lang="es-ES" sz="1500" dirty="0" smtClean="0">
              <a:latin typeface="Arial" panose="020B0604020202020204" pitchFamily="34" charset="0"/>
              <a:cs typeface="Arial" panose="020B0604020202020204" pitchFamily="34" charset="0"/>
            </a:rPr>
            <a:t> ý </a:t>
          </a:r>
          <a:r>
            <a:rPr lang="es-ES" sz="1500" dirty="0" err="1" smtClean="0">
              <a:latin typeface="Arial" panose="020B0604020202020204" pitchFamily="34" charset="0"/>
              <a:cs typeface="Arial" panose="020B0604020202020204" pitchFamily="34" charset="0"/>
            </a:rPr>
            <a:t>chuẩn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bị</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tốt</a:t>
          </a:r>
          <a:r>
            <a:rPr lang="es-ES" sz="1500" dirty="0" smtClean="0">
              <a:latin typeface="Arial" panose="020B0604020202020204" pitchFamily="34" charset="0"/>
              <a:cs typeface="Arial" panose="020B0604020202020204" pitchFamily="34" charset="0"/>
            </a:rPr>
            <a:t> 3 </a:t>
          </a:r>
          <a:r>
            <a:rPr lang="es-ES" sz="1500" dirty="0" err="1" smtClean="0">
              <a:latin typeface="Arial" panose="020B0604020202020204" pitchFamily="34" charset="0"/>
              <a:cs typeface="Arial" panose="020B0604020202020204" pitchFamily="34" charset="0"/>
            </a:rPr>
            <a:t>khâu</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cơ</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bản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trong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quá</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trình</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truyền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thông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tin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bao</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gồm</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nội</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dung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tuyên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truyền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nguồn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phát</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thông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tin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các</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điều</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kiện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đảm</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bảo</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môi</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trường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truyền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tin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người</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nghe</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và</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sự</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tiếp</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thu</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phản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hồi</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đối</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tượng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nhận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tin</a:t>
          </a:r>
          <a:r>
            <a:rPr lang="es-E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dgm:t>
    </dgm:pt>
    <dgm:pt modelId="{934BE45B-F3F2-4338-B0C0-B77B145FE115}" type="parTrans" cxnId="{F82CEC96-C1F4-4FD7-B66B-3797F53CA388}">
      <dgm:prSet/>
      <dgm:spPr/>
      <dgm:t>
        <a:bodyPr/>
        <a:lstStyle/>
        <a:p>
          <a:endParaRPr lang="en-US" sz="1500">
            <a:latin typeface="Arial" panose="020B0604020202020204" pitchFamily="34" charset="0"/>
            <a:cs typeface="Arial" panose="020B0604020202020204" pitchFamily="34" charset="0"/>
          </a:endParaRPr>
        </a:p>
      </dgm:t>
    </dgm:pt>
    <dgm:pt modelId="{1A7FF648-6524-4DC8-A2CC-2889EB6D5540}" type="sibTrans" cxnId="{F82CEC96-C1F4-4FD7-B66B-3797F53CA388}">
      <dgm:prSet/>
      <dgm:spPr/>
      <dgm:t>
        <a:bodyPr/>
        <a:lstStyle/>
        <a:p>
          <a:endParaRPr lang="en-US" sz="1500">
            <a:latin typeface="Arial" panose="020B0604020202020204" pitchFamily="34" charset="0"/>
            <a:cs typeface="Arial" panose="020B0604020202020204" pitchFamily="34" charset="0"/>
          </a:endParaRPr>
        </a:p>
      </dgm:t>
    </dgm:pt>
    <dgm:pt modelId="{B6C232AC-ACE8-478A-9F9E-3A27EB9387CC}">
      <dgm:prSet custT="1"/>
      <dgm:spPr>
        <a:solidFill>
          <a:schemeClr val="accent5">
            <a:lumMod val="20000"/>
            <a:lumOff val="80000"/>
            <a:alpha val="90000"/>
          </a:schemeClr>
        </a:solidFill>
      </dgm:spPr>
      <dgm:t>
        <a:bodyPr/>
        <a:lstStyle/>
        <a:p>
          <a:pPr algn="just"/>
          <a:r>
            <a:rPr lang="es-ES" sz="1500" dirty="0" err="1" smtClean="0">
              <a:latin typeface="Arial" panose="020B0604020202020204" pitchFamily="34" charset="0"/>
              <a:cs typeface="Arial" panose="020B0604020202020204" pitchFamily="34" charset="0"/>
            </a:rPr>
            <a:t>Các</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phương</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tiện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tuyên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truyền</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bao</a:t>
          </a:r>
          <a:r>
            <a:rPr lang="es-ES" sz="1500" dirty="0" smtClean="0">
              <a:latin typeface="Arial" panose="020B0604020202020204" pitchFamily="34" charset="0"/>
              <a:cs typeface="Arial" panose="020B0604020202020204" pitchFamily="34" charset="0"/>
            </a:rPr>
            <a:t> </a:t>
          </a:r>
          <a:r>
            <a:rPr lang="es-ES" sz="1500" dirty="0" err="1" smtClean="0">
              <a:latin typeface="Arial" panose="020B0604020202020204" pitchFamily="34" charset="0"/>
              <a:cs typeface="Arial" panose="020B0604020202020204" pitchFamily="34" charset="0"/>
            </a:rPr>
            <a:t>gồm</a:t>
          </a:r>
          <a:r>
            <a:rPr lang="es-ES" sz="1500" dirty="0" smtClean="0">
              <a:latin typeface="Arial" panose="020B0604020202020204" pitchFamily="34" charset="0"/>
              <a:cs typeface="Arial" panose="020B0604020202020204" pitchFamily="34" charset="0"/>
            </a:rPr>
            <a:t>: </a:t>
          </a:r>
          <a:r>
            <a:rPr lang="en-US" sz="1500" dirty="0" smtClean="0">
              <a:latin typeface="Arial" panose="020B0604020202020204" pitchFamily="34" charset="0"/>
              <a:cs typeface="Arial" panose="020B0604020202020204" pitchFamily="34" charset="0"/>
            </a:rPr>
            <a:t>g</a:t>
          </a:r>
          <a:r>
            <a:rPr lang="vi-VN" sz="1500" dirty="0" smtClean="0">
              <a:latin typeface="Arial" panose="020B0604020202020204" pitchFamily="34" charset="0"/>
              <a:cs typeface="Arial" panose="020B0604020202020204" pitchFamily="34" charset="0"/>
            </a:rPr>
            <a:t>iọng nói</a:t>
          </a:r>
          <a:r>
            <a:rPr lang="en-US" sz="1500" dirty="0" smtClean="0">
              <a:latin typeface="Arial" panose="020B0604020202020204" pitchFamily="34" charset="0"/>
              <a:cs typeface="Arial" panose="020B0604020202020204" pitchFamily="34" charset="0"/>
            </a:rPr>
            <a:t>, n</a:t>
          </a:r>
          <a:r>
            <a:rPr lang="vi-VN" sz="1500" dirty="0" smtClean="0">
              <a:latin typeface="Arial" panose="020B0604020202020204" pitchFamily="34" charset="0"/>
              <a:cs typeface="Arial" panose="020B0604020202020204" pitchFamily="34" charset="0"/>
            </a:rPr>
            <a:t>gôn ngữ không lời</a:t>
          </a:r>
          <a:r>
            <a:rPr lang="en-US" sz="1500" dirty="0" smtClean="0">
              <a:latin typeface="Arial" panose="020B0604020202020204" pitchFamily="34" charset="0"/>
              <a:cs typeface="Arial" panose="020B0604020202020204" pitchFamily="34" charset="0"/>
            </a:rPr>
            <a:t>; c</a:t>
          </a:r>
          <a:r>
            <a:rPr lang="vi-VN" sz="1500" dirty="0" smtClean="0">
              <a:latin typeface="Arial" panose="020B0604020202020204" pitchFamily="34" charset="0"/>
              <a:cs typeface="Arial" panose="020B0604020202020204" pitchFamily="34" charset="0"/>
            </a:rPr>
            <a:t>hữ viết</a:t>
          </a:r>
          <a:r>
            <a:rPr lang="en-US" sz="1500" dirty="0" smtClean="0">
              <a:latin typeface="Arial" panose="020B0604020202020204" pitchFamily="34" charset="0"/>
              <a:cs typeface="Arial" panose="020B0604020202020204" pitchFamily="34" charset="0"/>
            </a:rPr>
            <a:t>; c</a:t>
          </a:r>
          <a:r>
            <a:rPr lang="vi-VN" sz="1500" dirty="0" smtClean="0">
              <a:latin typeface="Arial" panose="020B0604020202020204" pitchFamily="34" charset="0"/>
              <a:cs typeface="Arial" panose="020B0604020202020204" pitchFamily="34" charset="0"/>
            </a:rPr>
            <a:t>ông cụ truyền lời nói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hình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ảnh</a:t>
          </a:r>
          <a:r>
            <a:rPr lang="en-US" sz="1500" dirty="0" smtClean="0">
              <a:latin typeface="Arial" panose="020B0604020202020204" pitchFamily="34" charset="0"/>
              <a:cs typeface="Arial" panose="020B0604020202020204" pitchFamily="34" charset="0"/>
            </a:rPr>
            <a:t>;  h</a:t>
          </a:r>
          <a:r>
            <a:rPr lang="vi-VN" sz="1500" dirty="0" smtClean="0">
              <a:latin typeface="Arial" panose="020B0604020202020204" pitchFamily="34" charset="0"/>
              <a:cs typeface="Arial" panose="020B0604020202020204" pitchFamily="34" charset="0"/>
            </a:rPr>
            <a:t>ình ảnh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ấn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phẩm</a:t>
          </a:r>
          <a:r>
            <a:rPr lang="en-US" sz="1500" dirty="0" smtClean="0">
              <a:latin typeface="Arial" panose="020B0604020202020204" pitchFamily="34" charset="0"/>
              <a:cs typeface="Arial" panose="020B0604020202020204" pitchFamily="34" charset="0"/>
            </a:rPr>
            <a:t>; </a:t>
          </a:r>
          <a:r>
            <a:rPr lang="vi-VN" sz="1500" dirty="0" smtClean="0">
              <a:latin typeface="Arial" panose="020B0604020202020204" pitchFamily="34" charset="0"/>
              <a:cs typeface="Arial" panose="020B0604020202020204" pitchFamily="34" charset="0"/>
            </a:rPr>
            <a:t>hoạt động</a:t>
          </a:r>
          <a:r>
            <a:rPr lang="en-US" sz="1500" dirty="0" smtClean="0">
              <a:latin typeface="Arial" panose="020B0604020202020204" pitchFamily="34" charset="0"/>
              <a:cs typeface="Arial" panose="020B0604020202020204" pitchFamily="34" charset="0"/>
            </a:rPr>
            <a:t>; c</a:t>
          </a:r>
          <a:r>
            <a:rPr lang="vi-VN" sz="1500" dirty="0" smtClean="0">
              <a:latin typeface="Arial" panose="020B0604020202020204" pitchFamily="34" charset="0"/>
              <a:cs typeface="Arial" panose="020B0604020202020204" pitchFamily="34" charset="0"/>
            </a:rPr>
            <a:t>ác thiết bị.</a:t>
          </a:r>
          <a:endParaRPr lang="en-US" sz="1500" dirty="0">
            <a:latin typeface="Arial" panose="020B0604020202020204" pitchFamily="34" charset="0"/>
            <a:cs typeface="Arial" panose="020B0604020202020204" pitchFamily="34" charset="0"/>
          </a:endParaRPr>
        </a:p>
      </dgm:t>
    </dgm:pt>
    <dgm:pt modelId="{254FE45C-63F3-4115-85BC-D9CE7F04321F}" type="parTrans" cxnId="{13ACA9CF-F14F-4B52-905D-A53A6AD8FCF7}">
      <dgm:prSet/>
      <dgm:spPr/>
      <dgm:t>
        <a:bodyPr/>
        <a:lstStyle/>
        <a:p>
          <a:endParaRPr lang="en-US" sz="1500">
            <a:latin typeface="Arial" panose="020B0604020202020204" pitchFamily="34" charset="0"/>
            <a:cs typeface="Arial" panose="020B0604020202020204" pitchFamily="34" charset="0"/>
          </a:endParaRPr>
        </a:p>
      </dgm:t>
    </dgm:pt>
    <dgm:pt modelId="{A654E7B6-149B-4F39-A462-4DD3F5F93B4B}" type="sibTrans" cxnId="{13ACA9CF-F14F-4B52-905D-A53A6AD8FCF7}">
      <dgm:prSet/>
      <dgm:spPr/>
      <dgm:t>
        <a:bodyPr/>
        <a:lstStyle/>
        <a:p>
          <a:endParaRPr lang="en-US" sz="1500">
            <a:latin typeface="Arial" panose="020B0604020202020204" pitchFamily="34" charset="0"/>
            <a:cs typeface="Arial" panose="020B0604020202020204" pitchFamily="34" charset="0"/>
          </a:endParaRPr>
        </a:p>
      </dgm:t>
    </dgm:pt>
    <dgm:pt modelId="{623E2598-2883-48AA-80CE-194869605D32}" type="pres">
      <dgm:prSet presAssocID="{15F6BD19-8D68-4C45-B98B-469BB152A579}" presName="Name0" presStyleCnt="0">
        <dgm:presLayoutVars>
          <dgm:dir/>
          <dgm:animLvl val="lvl"/>
          <dgm:resizeHandles val="exact"/>
        </dgm:presLayoutVars>
      </dgm:prSet>
      <dgm:spPr/>
    </dgm:pt>
    <dgm:pt modelId="{8AAF23B0-EB95-43F5-A9B3-20D81E98017C}" type="pres">
      <dgm:prSet presAssocID="{D1F53B90-09EC-44C2-A5F5-D98799CBF316}" presName="composite" presStyleCnt="0"/>
      <dgm:spPr/>
    </dgm:pt>
    <dgm:pt modelId="{1FC8FD4F-4E3E-4C38-A1C4-341484DC98E3}" type="pres">
      <dgm:prSet presAssocID="{D1F53B90-09EC-44C2-A5F5-D98799CBF316}" presName="parTx" presStyleLbl="alignNode1" presStyleIdx="0" presStyleCnt="3">
        <dgm:presLayoutVars>
          <dgm:chMax val="0"/>
          <dgm:chPref val="0"/>
          <dgm:bulletEnabled val="1"/>
        </dgm:presLayoutVars>
      </dgm:prSet>
      <dgm:spPr/>
      <dgm:t>
        <a:bodyPr/>
        <a:lstStyle/>
        <a:p>
          <a:endParaRPr lang="en-US"/>
        </a:p>
      </dgm:t>
    </dgm:pt>
    <dgm:pt modelId="{48287148-7724-4DDC-A25F-CE27E4C3D87B}" type="pres">
      <dgm:prSet presAssocID="{D1F53B90-09EC-44C2-A5F5-D98799CBF316}" presName="desTx" presStyleLbl="alignAccFollowNode1" presStyleIdx="0" presStyleCnt="3">
        <dgm:presLayoutVars>
          <dgm:bulletEnabled val="1"/>
        </dgm:presLayoutVars>
      </dgm:prSet>
      <dgm:spPr/>
      <dgm:t>
        <a:bodyPr/>
        <a:lstStyle/>
        <a:p>
          <a:endParaRPr lang="en-US"/>
        </a:p>
      </dgm:t>
    </dgm:pt>
    <dgm:pt modelId="{F3EC0173-60BD-46E5-AC09-25623AF97094}" type="pres">
      <dgm:prSet presAssocID="{9CE08E21-78B7-4613-BE09-AA2CC2331A62}" presName="space" presStyleCnt="0"/>
      <dgm:spPr/>
    </dgm:pt>
    <dgm:pt modelId="{BD0AF86B-F7FC-4B2A-8B11-6C2DD7B9C48B}" type="pres">
      <dgm:prSet presAssocID="{87A87DFB-914D-4AFA-BA12-76E0E46BE074}" presName="composite" presStyleCnt="0"/>
      <dgm:spPr/>
    </dgm:pt>
    <dgm:pt modelId="{224D00F9-8E7E-4124-B30C-3266C1B7BAAC}" type="pres">
      <dgm:prSet presAssocID="{87A87DFB-914D-4AFA-BA12-76E0E46BE074}" presName="parTx" presStyleLbl="alignNode1" presStyleIdx="1" presStyleCnt="3">
        <dgm:presLayoutVars>
          <dgm:chMax val="0"/>
          <dgm:chPref val="0"/>
          <dgm:bulletEnabled val="1"/>
        </dgm:presLayoutVars>
      </dgm:prSet>
      <dgm:spPr/>
      <dgm:t>
        <a:bodyPr/>
        <a:lstStyle/>
        <a:p>
          <a:endParaRPr lang="en-US"/>
        </a:p>
      </dgm:t>
    </dgm:pt>
    <dgm:pt modelId="{9BAD63D4-A066-49A1-A2DE-5E68173487AC}" type="pres">
      <dgm:prSet presAssocID="{87A87DFB-914D-4AFA-BA12-76E0E46BE074}" presName="desTx" presStyleLbl="alignAccFollowNode1" presStyleIdx="1" presStyleCnt="3">
        <dgm:presLayoutVars>
          <dgm:bulletEnabled val="1"/>
        </dgm:presLayoutVars>
      </dgm:prSet>
      <dgm:spPr/>
      <dgm:t>
        <a:bodyPr/>
        <a:lstStyle/>
        <a:p>
          <a:endParaRPr lang="en-US"/>
        </a:p>
      </dgm:t>
    </dgm:pt>
    <dgm:pt modelId="{1A8E24DD-3B2A-4179-A432-AC79BDB5F842}" type="pres">
      <dgm:prSet presAssocID="{D0820653-2A7A-43A4-AD2A-E9D11EEF3B93}" presName="space" presStyleCnt="0"/>
      <dgm:spPr/>
    </dgm:pt>
    <dgm:pt modelId="{D137E443-08EE-485F-9512-F7D32D9B9EC2}" type="pres">
      <dgm:prSet presAssocID="{5F7EB030-3B3A-458A-83A7-8EF1D7B8F11A}" presName="composite" presStyleCnt="0"/>
      <dgm:spPr/>
    </dgm:pt>
    <dgm:pt modelId="{C5668D0A-0699-4D30-B49A-92618A75DA74}" type="pres">
      <dgm:prSet presAssocID="{5F7EB030-3B3A-458A-83A7-8EF1D7B8F11A}" presName="parTx" presStyleLbl="alignNode1" presStyleIdx="2" presStyleCnt="3">
        <dgm:presLayoutVars>
          <dgm:chMax val="0"/>
          <dgm:chPref val="0"/>
          <dgm:bulletEnabled val="1"/>
        </dgm:presLayoutVars>
      </dgm:prSet>
      <dgm:spPr/>
      <dgm:t>
        <a:bodyPr/>
        <a:lstStyle/>
        <a:p>
          <a:endParaRPr lang="en-US"/>
        </a:p>
      </dgm:t>
    </dgm:pt>
    <dgm:pt modelId="{F4AA3B89-D899-405E-9298-95D1D25E3E9A}" type="pres">
      <dgm:prSet presAssocID="{5F7EB030-3B3A-458A-83A7-8EF1D7B8F11A}" presName="desTx" presStyleLbl="alignAccFollowNode1" presStyleIdx="2" presStyleCnt="3">
        <dgm:presLayoutVars>
          <dgm:bulletEnabled val="1"/>
        </dgm:presLayoutVars>
      </dgm:prSet>
      <dgm:spPr/>
      <dgm:t>
        <a:bodyPr/>
        <a:lstStyle/>
        <a:p>
          <a:endParaRPr lang="en-US"/>
        </a:p>
      </dgm:t>
    </dgm:pt>
  </dgm:ptLst>
  <dgm:cxnLst>
    <dgm:cxn modelId="{CA7066A9-F51F-4440-9EC5-296617B35502}" srcId="{87A87DFB-914D-4AFA-BA12-76E0E46BE074}" destId="{BB25CA33-6D26-4B85-B808-3BF64CC3176F}" srcOrd="0" destOrd="0" parTransId="{6D3A5EC1-1B3D-4125-B724-F8ADA61574D8}" sibTransId="{732B127D-6891-41BE-B6D0-E32851D37389}"/>
    <dgm:cxn modelId="{F7066302-821D-4B7E-9581-EB3AA0D02862}" type="presOf" srcId="{15F6BD19-8D68-4C45-B98B-469BB152A579}" destId="{623E2598-2883-48AA-80CE-194869605D32}" srcOrd="0" destOrd="0" presId="urn:microsoft.com/office/officeart/2005/8/layout/hList1"/>
    <dgm:cxn modelId="{0CB0A7CB-5FAB-44CE-9030-BFF5D03CDA36}" type="presOf" srcId="{108EFE40-5F37-4131-9E5D-657181278F31}" destId="{F4AA3B89-D899-405E-9298-95D1D25E3E9A}" srcOrd="0" destOrd="0" presId="urn:microsoft.com/office/officeart/2005/8/layout/hList1"/>
    <dgm:cxn modelId="{73A08902-1376-4BE3-BE40-44C9264FA744}" type="presOf" srcId="{B6C232AC-ACE8-478A-9F9E-3A27EB9387CC}" destId="{F4AA3B89-D899-405E-9298-95D1D25E3E9A}" srcOrd="0" destOrd="1" presId="urn:microsoft.com/office/officeart/2005/8/layout/hList1"/>
    <dgm:cxn modelId="{488BDB7B-3AF1-401A-8D7F-9186993AA8EE}" srcId="{D1F53B90-09EC-44C2-A5F5-D98799CBF316}" destId="{560F1FC8-A603-4B8E-9B47-95E6A3C67596}" srcOrd="0" destOrd="0" parTransId="{0A991AE3-7983-4D5A-8F32-9ACBEC58A909}" sibTransId="{02089123-4AB2-4D74-BCA4-5D018BF00505}"/>
    <dgm:cxn modelId="{26FCE4C5-DCC1-4C7D-95EE-7C72D4A2A286}" srcId="{D1F53B90-09EC-44C2-A5F5-D98799CBF316}" destId="{F4D6E286-29BA-4B68-8078-0C3543A4BB68}" srcOrd="1" destOrd="0" parTransId="{E971EFB6-E0BA-4CD0-B4FC-5A81C1597AC6}" sibTransId="{642754ED-9DDA-402C-81B5-6A112F4DCA91}"/>
    <dgm:cxn modelId="{13ACA9CF-F14F-4B52-905D-A53A6AD8FCF7}" srcId="{5F7EB030-3B3A-458A-83A7-8EF1D7B8F11A}" destId="{B6C232AC-ACE8-478A-9F9E-3A27EB9387CC}" srcOrd="1" destOrd="0" parTransId="{254FE45C-63F3-4115-85BC-D9CE7F04321F}" sibTransId="{A654E7B6-149B-4F39-A462-4DD3F5F93B4B}"/>
    <dgm:cxn modelId="{F82CEC96-C1F4-4FD7-B66B-3797F53CA388}" srcId="{87A87DFB-914D-4AFA-BA12-76E0E46BE074}" destId="{A586D7C7-EE48-4134-9158-25E684CD271A}" srcOrd="1" destOrd="0" parTransId="{934BE45B-F3F2-4338-B0C0-B77B145FE115}" sibTransId="{1A7FF648-6524-4DC8-A2CC-2889EB6D5540}"/>
    <dgm:cxn modelId="{B93DEEE4-08BF-4A77-8816-092D1DC42C1F}" type="presOf" srcId="{D1F53B90-09EC-44C2-A5F5-D98799CBF316}" destId="{1FC8FD4F-4E3E-4C38-A1C4-341484DC98E3}" srcOrd="0" destOrd="0" presId="urn:microsoft.com/office/officeart/2005/8/layout/hList1"/>
    <dgm:cxn modelId="{ED557C40-BFA0-42A5-A99A-3FB16A58B417}" srcId="{5F7EB030-3B3A-458A-83A7-8EF1D7B8F11A}" destId="{108EFE40-5F37-4131-9E5D-657181278F31}" srcOrd="0" destOrd="0" parTransId="{81DA7C0E-4E9E-4985-BE95-372AC84F5DCF}" sibTransId="{1C3E005B-F290-40FA-BD08-3CBC1D782017}"/>
    <dgm:cxn modelId="{2D53494A-FF33-4344-A4D6-2323E0CA2AEB}" type="presOf" srcId="{560F1FC8-A603-4B8E-9B47-95E6A3C67596}" destId="{48287148-7724-4DDC-A25F-CE27E4C3D87B}" srcOrd="0" destOrd="0" presId="urn:microsoft.com/office/officeart/2005/8/layout/hList1"/>
    <dgm:cxn modelId="{A4BBB2AF-FC58-4506-B6C9-B18CDE930433}" srcId="{15F6BD19-8D68-4C45-B98B-469BB152A579}" destId="{87A87DFB-914D-4AFA-BA12-76E0E46BE074}" srcOrd="1" destOrd="0" parTransId="{07164AC3-58A9-4F40-B88D-D8CFB3EDFEFA}" sibTransId="{D0820653-2A7A-43A4-AD2A-E9D11EEF3B93}"/>
    <dgm:cxn modelId="{A2188A2F-7145-4D54-BE73-DB472DD8DD66}" type="presOf" srcId="{F4D6E286-29BA-4B68-8078-0C3543A4BB68}" destId="{48287148-7724-4DDC-A25F-CE27E4C3D87B}" srcOrd="0" destOrd="1" presId="urn:microsoft.com/office/officeart/2005/8/layout/hList1"/>
    <dgm:cxn modelId="{DB5FDB50-D55F-40D3-AC1F-C8833758AF33}" type="presOf" srcId="{A586D7C7-EE48-4134-9158-25E684CD271A}" destId="{9BAD63D4-A066-49A1-A2DE-5E68173487AC}" srcOrd="0" destOrd="1" presId="urn:microsoft.com/office/officeart/2005/8/layout/hList1"/>
    <dgm:cxn modelId="{9C58ED75-AC83-43EB-A956-94D123344E0A}" srcId="{15F6BD19-8D68-4C45-B98B-469BB152A579}" destId="{5F7EB030-3B3A-458A-83A7-8EF1D7B8F11A}" srcOrd="2" destOrd="0" parTransId="{0E344C83-6A56-4162-9812-7A3F6CD9E56C}" sibTransId="{22158EEF-4721-4A74-9E24-09F36028605C}"/>
    <dgm:cxn modelId="{0BC2EFAC-16CA-49AC-9816-171BDE1BB337}" type="presOf" srcId="{BB25CA33-6D26-4B85-B808-3BF64CC3176F}" destId="{9BAD63D4-A066-49A1-A2DE-5E68173487AC}" srcOrd="0" destOrd="0" presId="urn:microsoft.com/office/officeart/2005/8/layout/hList1"/>
    <dgm:cxn modelId="{2B8AF05F-0E66-421D-8856-FAED6C39043C}" type="presOf" srcId="{87A87DFB-914D-4AFA-BA12-76E0E46BE074}" destId="{224D00F9-8E7E-4124-B30C-3266C1B7BAAC}" srcOrd="0" destOrd="0" presId="urn:microsoft.com/office/officeart/2005/8/layout/hList1"/>
    <dgm:cxn modelId="{1B058F07-0B97-46E0-9621-F305A14E7443}" type="presOf" srcId="{5F7EB030-3B3A-458A-83A7-8EF1D7B8F11A}" destId="{C5668D0A-0699-4D30-B49A-92618A75DA74}" srcOrd="0" destOrd="0" presId="urn:microsoft.com/office/officeart/2005/8/layout/hList1"/>
    <dgm:cxn modelId="{21C02B0B-50D9-4A64-9959-83FEE32D98D6}" srcId="{15F6BD19-8D68-4C45-B98B-469BB152A579}" destId="{D1F53B90-09EC-44C2-A5F5-D98799CBF316}" srcOrd="0" destOrd="0" parTransId="{DD7AB020-D590-4C2E-AC0A-D2674DE64627}" sibTransId="{9CE08E21-78B7-4613-BE09-AA2CC2331A62}"/>
    <dgm:cxn modelId="{19DFDE5B-AAC5-46A0-80C2-6B969EE56D32}" type="presParOf" srcId="{623E2598-2883-48AA-80CE-194869605D32}" destId="{8AAF23B0-EB95-43F5-A9B3-20D81E98017C}" srcOrd="0" destOrd="0" presId="urn:microsoft.com/office/officeart/2005/8/layout/hList1"/>
    <dgm:cxn modelId="{0EC6F278-2CCF-4B00-AFA2-BBBBC0E796F7}" type="presParOf" srcId="{8AAF23B0-EB95-43F5-A9B3-20D81E98017C}" destId="{1FC8FD4F-4E3E-4C38-A1C4-341484DC98E3}" srcOrd="0" destOrd="0" presId="urn:microsoft.com/office/officeart/2005/8/layout/hList1"/>
    <dgm:cxn modelId="{8340F9C8-CD8C-406B-A61B-6717E0C12D55}" type="presParOf" srcId="{8AAF23B0-EB95-43F5-A9B3-20D81E98017C}" destId="{48287148-7724-4DDC-A25F-CE27E4C3D87B}" srcOrd="1" destOrd="0" presId="urn:microsoft.com/office/officeart/2005/8/layout/hList1"/>
    <dgm:cxn modelId="{6EA6F5AF-F21D-4FC6-ABE8-C39D7636C2AC}" type="presParOf" srcId="{623E2598-2883-48AA-80CE-194869605D32}" destId="{F3EC0173-60BD-46E5-AC09-25623AF97094}" srcOrd="1" destOrd="0" presId="urn:microsoft.com/office/officeart/2005/8/layout/hList1"/>
    <dgm:cxn modelId="{99812B55-02C0-443E-AACF-B5A36C85EA68}" type="presParOf" srcId="{623E2598-2883-48AA-80CE-194869605D32}" destId="{BD0AF86B-F7FC-4B2A-8B11-6C2DD7B9C48B}" srcOrd="2" destOrd="0" presId="urn:microsoft.com/office/officeart/2005/8/layout/hList1"/>
    <dgm:cxn modelId="{A8C528B0-4A03-4675-967A-C4D768618EF7}" type="presParOf" srcId="{BD0AF86B-F7FC-4B2A-8B11-6C2DD7B9C48B}" destId="{224D00F9-8E7E-4124-B30C-3266C1B7BAAC}" srcOrd="0" destOrd="0" presId="urn:microsoft.com/office/officeart/2005/8/layout/hList1"/>
    <dgm:cxn modelId="{D673C855-AB2E-4D5A-8209-09C7042E4874}" type="presParOf" srcId="{BD0AF86B-F7FC-4B2A-8B11-6C2DD7B9C48B}" destId="{9BAD63D4-A066-49A1-A2DE-5E68173487AC}" srcOrd="1" destOrd="0" presId="urn:microsoft.com/office/officeart/2005/8/layout/hList1"/>
    <dgm:cxn modelId="{C8207AA9-2556-475B-8351-2D97C7D2B843}" type="presParOf" srcId="{623E2598-2883-48AA-80CE-194869605D32}" destId="{1A8E24DD-3B2A-4179-A432-AC79BDB5F842}" srcOrd="3" destOrd="0" presId="urn:microsoft.com/office/officeart/2005/8/layout/hList1"/>
    <dgm:cxn modelId="{1B1AEF46-307B-46BC-89D0-41BDDDEAF5B7}" type="presParOf" srcId="{623E2598-2883-48AA-80CE-194869605D32}" destId="{D137E443-08EE-485F-9512-F7D32D9B9EC2}" srcOrd="4" destOrd="0" presId="urn:microsoft.com/office/officeart/2005/8/layout/hList1"/>
    <dgm:cxn modelId="{B74839B6-C6B5-4145-B4E2-712B5EE9879F}" type="presParOf" srcId="{D137E443-08EE-485F-9512-F7D32D9B9EC2}" destId="{C5668D0A-0699-4D30-B49A-92618A75DA74}" srcOrd="0" destOrd="0" presId="urn:microsoft.com/office/officeart/2005/8/layout/hList1"/>
    <dgm:cxn modelId="{8C973209-65B6-48B0-927F-8982778B8159}" type="presParOf" srcId="{D137E443-08EE-485F-9512-F7D32D9B9EC2}" destId="{F4AA3B89-D899-405E-9298-95D1D25E3E9A}"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9631036-FB06-4A73-A6FB-817290C1E2EE}" type="doc">
      <dgm:prSet loTypeId="urn:microsoft.com/office/officeart/2009/3/layout/HorizontalOrganizationChart" loCatId="hierarchy" qsTypeId="urn:microsoft.com/office/officeart/2005/8/quickstyle/simple3" qsCatId="simple" csTypeId="urn:microsoft.com/office/officeart/2005/8/colors/accent1_2" csCatId="accent1" phldr="1"/>
      <dgm:spPr/>
      <dgm:t>
        <a:bodyPr/>
        <a:lstStyle/>
        <a:p>
          <a:endParaRPr lang="en-US"/>
        </a:p>
      </dgm:t>
    </dgm:pt>
    <dgm:pt modelId="{F6314553-5D1D-470C-B6B2-6F8C9DD7D1FF}">
      <dgm:prSet phldrT="[Text]" custT="1"/>
      <dgm:spPr>
        <a:solidFill>
          <a:srgbClr val="FF0000"/>
        </a:solidFill>
      </dgm:spPr>
      <dgm:t>
        <a:bodyPr/>
        <a:lstStyle/>
        <a:p>
          <a:r>
            <a:rPr lang="en-US" sz="1500" b="1" dirty="0" smtClean="0">
              <a:solidFill>
                <a:schemeClr val="bg1"/>
              </a:solidFill>
              <a:latin typeface="Arial" panose="020B0604020202020204" pitchFamily="34" charset="0"/>
              <a:cs typeface="Arial" panose="020B0604020202020204" pitchFamily="34" charset="0"/>
            </a:rPr>
            <a:t>1. </a:t>
          </a:r>
          <a:r>
            <a:rPr lang="en-US" sz="1500" b="1" dirty="0" err="1" smtClean="0">
              <a:solidFill>
                <a:schemeClr val="bg1"/>
              </a:solidFill>
              <a:latin typeface="Arial" panose="020B0604020202020204" pitchFamily="34" charset="0"/>
              <a:cs typeface="Arial" panose="020B0604020202020204" pitchFamily="34" charset="0"/>
            </a:rPr>
            <a:t>Sử</a:t>
          </a:r>
          <a:r>
            <a:rPr lang="en-US" sz="1500" b="1" dirty="0" smtClean="0">
              <a:solidFill>
                <a:schemeClr val="bg1"/>
              </a:solidFill>
              <a:latin typeface="Arial" panose="020B0604020202020204" pitchFamily="34" charset="0"/>
              <a:cs typeface="Arial" panose="020B0604020202020204" pitchFamily="34" charset="0"/>
            </a:rPr>
            <a:t> </a:t>
          </a:r>
          <a:r>
            <a:rPr lang="en-US" sz="1500" b="1" dirty="0" err="1" smtClean="0">
              <a:solidFill>
                <a:schemeClr val="bg1"/>
              </a:solidFill>
              <a:latin typeface="Arial" panose="020B0604020202020204" pitchFamily="34" charset="0"/>
              <a:cs typeface="Arial" panose="020B0604020202020204" pitchFamily="34" charset="0"/>
            </a:rPr>
            <a:t>dụng</a:t>
          </a:r>
          <a:r>
            <a:rPr lang="en-US" sz="1500" b="1" dirty="0" smtClean="0">
              <a:solidFill>
                <a:schemeClr val="bg1"/>
              </a:solidFill>
              <a:latin typeface="Arial" panose="020B0604020202020204" pitchFamily="34" charset="0"/>
              <a:cs typeface="Arial" panose="020B0604020202020204" pitchFamily="34" charset="0"/>
            </a:rPr>
            <a:t>, </a:t>
          </a:r>
          <a:r>
            <a:rPr lang="en-US" sz="1500" b="1" dirty="0" err="1" smtClean="0">
              <a:solidFill>
                <a:schemeClr val="bg1"/>
              </a:solidFill>
              <a:latin typeface="Arial" panose="020B0604020202020204" pitchFamily="34" charset="0"/>
              <a:cs typeface="Arial" panose="020B0604020202020204" pitchFamily="34" charset="0"/>
            </a:rPr>
            <a:t>khai</a:t>
          </a:r>
          <a:r>
            <a:rPr lang="en-US" sz="1500" b="1" dirty="0" smtClean="0">
              <a:solidFill>
                <a:schemeClr val="bg1"/>
              </a:solidFill>
              <a:latin typeface="Arial" panose="020B0604020202020204" pitchFamily="34" charset="0"/>
              <a:cs typeface="Arial" panose="020B0604020202020204" pitchFamily="34" charset="0"/>
            </a:rPr>
            <a:t> </a:t>
          </a:r>
          <a:r>
            <a:rPr lang="en-US" sz="1500" b="1" dirty="0" err="1" smtClean="0">
              <a:solidFill>
                <a:schemeClr val="bg1"/>
              </a:solidFill>
              <a:latin typeface="Arial" panose="020B0604020202020204" pitchFamily="34" charset="0"/>
              <a:cs typeface="Arial" panose="020B0604020202020204" pitchFamily="34" charset="0"/>
            </a:rPr>
            <a:t>thác</a:t>
          </a:r>
          <a:r>
            <a:rPr lang="en-US" sz="1500" b="1" dirty="0" smtClean="0">
              <a:solidFill>
                <a:schemeClr val="bg1"/>
              </a:solidFill>
              <a:latin typeface="Arial" panose="020B0604020202020204" pitchFamily="34" charset="0"/>
              <a:cs typeface="Arial" panose="020B0604020202020204" pitchFamily="34" charset="0"/>
            </a:rPr>
            <a:t> </a:t>
          </a:r>
          <a:r>
            <a:rPr lang="en-US" sz="1500" b="1" dirty="0" err="1" smtClean="0">
              <a:solidFill>
                <a:schemeClr val="bg1"/>
              </a:solidFill>
              <a:latin typeface="Arial" panose="020B0604020202020204" pitchFamily="34" charset="0"/>
              <a:cs typeface="Arial" panose="020B0604020202020204" pitchFamily="34" charset="0"/>
            </a:rPr>
            <a:t>mạng</a:t>
          </a:r>
          <a:r>
            <a:rPr lang="en-US" sz="1500" b="1" dirty="0" smtClean="0">
              <a:solidFill>
                <a:schemeClr val="bg1"/>
              </a:solidFill>
              <a:latin typeface="Arial" panose="020B0604020202020204" pitchFamily="34" charset="0"/>
              <a:cs typeface="Arial" panose="020B0604020202020204" pitchFamily="34" charset="0"/>
            </a:rPr>
            <a:t> internet </a:t>
          </a:r>
          <a:r>
            <a:rPr lang="en-US" sz="1500" b="1" dirty="0" err="1" smtClean="0">
              <a:solidFill>
                <a:schemeClr val="bg1"/>
              </a:solidFill>
              <a:latin typeface="Arial" panose="020B0604020202020204" pitchFamily="34" charset="0"/>
              <a:cs typeface="Arial" panose="020B0604020202020204" pitchFamily="34" charset="0"/>
            </a:rPr>
            <a:t>và</a:t>
          </a:r>
          <a:r>
            <a:rPr lang="en-US" sz="1500" b="1" dirty="0" smtClean="0">
              <a:solidFill>
                <a:schemeClr val="bg1"/>
              </a:solidFill>
              <a:latin typeface="Arial" panose="020B0604020202020204" pitchFamily="34" charset="0"/>
              <a:cs typeface="Arial" panose="020B0604020202020204" pitchFamily="34" charset="0"/>
            </a:rPr>
            <a:t> </a:t>
          </a:r>
          <a:r>
            <a:rPr lang="en-US" sz="1500" b="1" dirty="0" err="1" smtClean="0">
              <a:solidFill>
                <a:schemeClr val="bg1"/>
              </a:solidFill>
              <a:latin typeface="Arial" panose="020B0604020202020204" pitchFamily="34" charset="0"/>
              <a:cs typeface="Arial" panose="020B0604020202020204" pitchFamily="34" charset="0"/>
            </a:rPr>
            <a:t>các</a:t>
          </a:r>
          <a:r>
            <a:rPr lang="en-US" sz="1500" b="1" dirty="0" smtClean="0">
              <a:solidFill>
                <a:schemeClr val="bg1"/>
              </a:solidFill>
              <a:latin typeface="Arial" panose="020B0604020202020204" pitchFamily="34" charset="0"/>
              <a:cs typeface="Arial" panose="020B0604020202020204" pitchFamily="34" charset="0"/>
            </a:rPr>
            <a:t> </a:t>
          </a:r>
          <a:r>
            <a:rPr lang="en-US" sz="1500" b="1" dirty="0" err="1" smtClean="0">
              <a:solidFill>
                <a:schemeClr val="bg1"/>
              </a:solidFill>
              <a:latin typeface="Arial" panose="020B0604020202020204" pitchFamily="34" charset="0"/>
              <a:cs typeface="Arial" panose="020B0604020202020204" pitchFamily="34" charset="0"/>
            </a:rPr>
            <a:t>trang</a:t>
          </a:r>
          <a:r>
            <a:rPr lang="en-US" sz="1500" b="1" dirty="0" smtClean="0">
              <a:solidFill>
                <a:schemeClr val="bg1"/>
              </a:solidFill>
              <a:latin typeface="Arial" panose="020B0604020202020204" pitchFamily="34" charset="0"/>
              <a:cs typeface="Arial" panose="020B0604020202020204" pitchFamily="34" charset="0"/>
            </a:rPr>
            <a:t> Web</a:t>
          </a:r>
          <a:endParaRPr lang="en-US" sz="1500" dirty="0">
            <a:solidFill>
              <a:schemeClr val="bg1"/>
            </a:solidFill>
            <a:latin typeface="Arial" panose="020B0604020202020204" pitchFamily="34" charset="0"/>
            <a:cs typeface="Arial" panose="020B0604020202020204" pitchFamily="34" charset="0"/>
          </a:endParaRPr>
        </a:p>
      </dgm:t>
    </dgm:pt>
    <dgm:pt modelId="{82431BA1-3514-41EB-93D0-C5EF74409766}" type="parTrans" cxnId="{357571EA-20F6-45B7-B698-02163FDB1D74}">
      <dgm:prSet/>
      <dgm:spPr/>
      <dgm:t>
        <a:bodyPr/>
        <a:lstStyle/>
        <a:p>
          <a:endParaRPr lang="en-US" sz="1500">
            <a:latin typeface="Arial" panose="020B0604020202020204" pitchFamily="34" charset="0"/>
            <a:cs typeface="Arial" panose="020B0604020202020204" pitchFamily="34" charset="0"/>
          </a:endParaRPr>
        </a:p>
      </dgm:t>
    </dgm:pt>
    <dgm:pt modelId="{8B0D2A2C-DD65-4790-9982-ADC814668E20}" type="sibTrans" cxnId="{357571EA-20F6-45B7-B698-02163FDB1D74}">
      <dgm:prSet/>
      <dgm:spPr/>
      <dgm:t>
        <a:bodyPr/>
        <a:lstStyle/>
        <a:p>
          <a:endParaRPr lang="en-US" sz="1500">
            <a:latin typeface="Arial" panose="020B0604020202020204" pitchFamily="34" charset="0"/>
            <a:cs typeface="Arial" panose="020B0604020202020204" pitchFamily="34" charset="0"/>
          </a:endParaRPr>
        </a:p>
      </dgm:t>
    </dgm:pt>
    <dgm:pt modelId="{908DE8F4-4679-47CF-B979-6C3B25D65597}">
      <dgm:prSet phldrT="[Text]" custT="1"/>
      <dgm:spPr>
        <a:solidFill>
          <a:schemeClr val="accent5">
            <a:lumMod val="20000"/>
            <a:lumOff val="80000"/>
          </a:schemeClr>
        </a:solidFill>
      </dgm:spPr>
      <dgm:t>
        <a:bodyPr/>
        <a:lstStyle/>
        <a:p>
          <a:r>
            <a:rPr lang="en-US" sz="1500" b="0" dirty="0" smtClean="0">
              <a:latin typeface="Arial" panose="020B0604020202020204" pitchFamily="34" charset="0"/>
              <a:cs typeface="Arial" panose="020B0604020202020204" pitchFamily="34" charset="0"/>
            </a:rPr>
            <a:t>Google</a:t>
          </a:r>
          <a:endParaRPr lang="en-US" sz="1500" b="0" dirty="0">
            <a:latin typeface="Arial" panose="020B0604020202020204" pitchFamily="34" charset="0"/>
            <a:cs typeface="Arial" panose="020B0604020202020204" pitchFamily="34" charset="0"/>
          </a:endParaRPr>
        </a:p>
      </dgm:t>
    </dgm:pt>
    <dgm:pt modelId="{6BDA5B7E-10E5-443D-92DB-6E32CBD91629}" type="parTrans" cxnId="{DBB601B6-70BC-454E-B487-EF5E683D5CA3}">
      <dgm:prSet/>
      <dgm:spPr/>
      <dgm:t>
        <a:bodyPr/>
        <a:lstStyle/>
        <a:p>
          <a:endParaRPr lang="en-US" sz="1500">
            <a:latin typeface="Arial" panose="020B0604020202020204" pitchFamily="34" charset="0"/>
            <a:cs typeface="Arial" panose="020B0604020202020204" pitchFamily="34" charset="0"/>
          </a:endParaRPr>
        </a:p>
      </dgm:t>
    </dgm:pt>
    <dgm:pt modelId="{966F26CB-AFDD-42B8-8BE4-CFF63444E74D}" type="sibTrans" cxnId="{DBB601B6-70BC-454E-B487-EF5E683D5CA3}">
      <dgm:prSet/>
      <dgm:spPr/>
      <dgm:t>
        <a:bodyPr/>
        <a:lstStyle/>
        <a:p>
          <a:endParaRPr lang="en-US" sz="1500">
            <a:latin typeface="Arial" panose="020B0604020202020204" pitchFamily="34" charset="0"/>
            <a:cs typeface="Arial" panose="020B0604020202020204" pitchFamily="34" charset="0"/>
          </a:endParaRPr>
        </a:p>
      </dgm:t>
    </dgm:pt>
    <dgm:pt modelId="{EBD8780A-E674-499B-AE47-371E2DF48B85}">
      <dgm:prSet phldrT="[Text]" custT="1"/>
      <dgm:spPr>
        <a:solidFill>
          <a:schemeClr val="accent5">
            <a:lumMod val="20000"/>
            <a:lumOff val="80000"/>
          </a:schemeClr>
        </a:solidFill>
      </dgm:spPr>
      <dgm:t>
        <a:bodyPr/>
        <a:lstStyle/>
        <a:p>
          <a:r>
            <a:rPr lang="en-US" sz="1500" b="0" dirty="0" smtClean="0">
              <a:latin typeface="Arial" panose="020B0604020202020204" pitchFamily="34" charset="0"/>
              <a:cs typeface="Arial" panose="020B0604020202020204" pitchFamily="34" charset="0"/>
            </a:rPr>
            <a:t>Wikipedia </a:t>
          </a:r>
          <a:endParaRPr lang="en-US" sz="1500" b="0" dirty="0">
            <a:latin typeface="Arial" panose="020B0604020202020204" pitchFamily="34" charset="0"/>
            <a:cs typeface="Arial" panose="020B0604020202020204" pitchFamily="34" charset="0"/>
          </a:endParaRPr>
        </a:p>
      </dgm:t>
    </dgm:pt>
    <dgm:pt modelId="{8872A986-B3BE-46EF-84A0-6EB7775C5E64}" type="parTrans" cxnId="{C672E6A9-F7AE-4E47-98B7-3C1041376A37}">
      <dgm:prSet/>
      <dgm:spPr/>
      <dgm:t>
        <a:bodyPr/>
        <a:lstStyle/>
        <a:p>
          <a:endParaRPr lang="en-US" sz="1500">
            <a:latin typeface="Arial" panose="020B0604020202020204" pitchFamily="34" charset="0"/>
            <a:cs typeface="Arial" panose="020B0604020202020204" pitchFamily="34" charset="0"/>
          </a:endParaRPr>
        </a:p>
      </dgm:t>
    </dgm:pt>
    <dgm:pt modelId="{C10E403A-D3FF-4E35-ABF0-10896E74068E}" type="sibTrans" cxnId="{C672E6A9-F7AE-4E47-98B7-3C1041376A37}">
      <dgm:prSet/>
      <dgm:spPr/>
      <dgm:t>
        <a:bodyPr/>
        <a:lstStyle/>
        <a:p>
          <a:endParaRPr lang="en-US" sz="1500">
            <a:latin typeface="Arial" panose="020B0604020202020204" pitchFamily="34" charset="0"/>
            <a:cs typeface="Arial" panose="020B0604020202020204" pitchFamily="34" charset="0"/>
          </a:endParaRPr>
        </a:p>
      </dgm:t>
    </dgm:pt>
    <dgm:pt modelId="{3BECDA29-09BF-473A-907E-031BD6151A6E}">
      <dgm:prSet phldrT="[Text]" custT="1"/>
      <dgm:spPr>
        <a:solidFill>
          <a:schemeClr val="accent5">
            <a:lumMod val="20000"/>
            <a:lumOff val="80000"/>
          </a:schemeClr>
        </a:solidFill>
      </dgm:spPr>
      <dgm:t>
        <a:bodyPr/>
        <a:lstStyle/>
        <a:p>
          <a:r>
            <a:rPr lang="en-US" sz="1500" b="0" dirty="0" smtClean="0">
              <a:latin typeface="Arial" panose="020B0604020202020204" pitchFamily="34" charset="0"/>
              <a:cs typeface="Arial" panose="020B0604020202020204" pitchFamily="34" charset="0"/>
            </a:rPr>
            <a:t>­­­­­Email </a:t>
          </a:r>
          <a:endParaRPr lang="en-US" sz="1500" b="0" dirty="0">
            <a:latin typeface="Arial" panose="020B0604020202020204" pitchFamily="34" charset="0"/>
            <a:cs typeface="Arial" panose="020B0604020202020204" pitchFamily="34" charset="0"/>
          </a:endParaRPr>
        </a:p>
      </dgm:t>
    </dgm:pt>
    <dgm:pt modelId="{C89FF723-4E0C-4131-A529-B417CA0C0CC7}" type="parTrans" cxnId="{C928BE97-8747-494C-93EF-9BBAA6DDE03B}">
      <dgm:prSet/>
      <dgm:spPr/>
      <dgm:t>
        <a:bodyPr/>
        <a:lstStyle/>
        <a:p>
          <a:endParaRPr lang="en-US" sz="1500">
            <a:latin typeface="Arial" panose="020B0604020202020204" pitchFamily="34" charset="0"/>
            <a:cs typeface="Arial" panose="020B0604020202020204" pitchFamily="34" charset="0"/>
          </a:endParaRPr>
        </a:p>
      </dgm:t>
    </dgm:pt>
    <dgm:pt modelId="{9840F7B2-B295-4311-96C0-0F099385E5AC}" type="sibTrans" cxnId="{C928BE97-8747-494C-93EF-9BBAA6DDE03B}">
      <dgm:prSet/>
      <dgm:spPr/>
      <dgm:t>
        <a:bodyPr/>
        <a:lstStyle/>
        <a:p>
          <a:endParaRPr lang="en-US" sz="1500">
            <a:latin typeface="Arial" panose="020B0604020202020204" pitchFamily="34" charset="0"/>
            <a:cs typeface="Arial" panose="020B0604020202020204" pitchFamily="34" charset="0"/>
          </a:endParaRPr>
        </a:p>
      </dgm:t>
    </dgm:pt>
    <dgm:pt modelId="{6A290E3D-4EE4-43E8-88E1-DC4FF079E253}">
      <dgm:prSet custT="1"/>
      <dgm:spPr>
        <a:solidFill>
          <a:schemeClr val="accent5">
            <a:lumMod val="20000"/>
            <a:lumOff val="80000"/>
          </a:schemeClr>
        </a:solidFill>
      </dgm:spPr>
      <dgm:t>
        <a:bodyPr/>
        <a:lstStyle/>
        <a:p>
          <a:r>
            <a:rPr lang="en-US" sz="1500" b="0" dirty="0" smtClean="0">
              <a:latin typeface="Arial" panose="020B0604020202020204" pitchFamily="34" charset="0"/>
              <a:cs typeface="Arial" panose="020B0604020202020204" pitchFamily="34" charset="0"/>
            </a:rPr>
            <a:t>Skype </a:t>
          </a:r>
          <a:endParaRPr lang="en-US" sz="1500" b="0" dirty="0">
            <a:latin typeface="Arial" panose="020B0604020202020204" pitchFamily="34" charset="0"/>
            <a:cs typeface="Arial" panose="020B0604020202020204" pitchFamily="34" charset="0"/>
          </a:endParaRPr>
        </a:p>
      </dgm:t>
    </dgm:pt>
    <dgm:pt modelId="{4CD2CEE5-53D6-4FAA-8F52-41F2386E8C20}" type="parTrans" cxnId="{47A1D3E3-0EB9-492E-A0B1-EDEAA06B2C95}">
      <dgm:prSet/>
      <dgm:spPr/>
      <dgm:t>
        <a:bodyPr/>
        <a:lstStyle/>
        <a:p>
          <a:endParaRPr lang="en-US" sz="1500">
            <a:latin typeface="Arial" panose="020B0604020202020204" pitchFamily="34" charset="0"/>
            <a:cs typeface="Arial" panose="020B0604020202020204" pitchFamily="34" charset="0"/>
          </a:endParaRPr>
        </a:p>
      </dgm:t>
    </dgm:pt>
    <dgm:pt modelId="{B6127F83-5E99-4F84-96F6-A65350F2F72C}" type="sibTrans" cxnId="{47A1D3E3-0EB9-492E-A0B1-EDEAA06B2C95}">
      <dgm:prSet/>
      <dgm:spPr/>
      <dgm:t>
        <a:bodyPr/>
        <a:lstStyle/>
        <a:p>
          <a:endParaRPr lang="en-US" sz="1500">
            <a:latin typeface="Arial" panose="020B0604020202020204" pitchFamily="34" charset="0"/>
            <a:cs typeface="Arial" panose="020B0604020202020204" pitchFamily="34" charset="0"/>
          </a:endParaRPr>
        </a:p>
      </dgm:t>
    </dgm:pt>
    <dgm:pt modelId="{3646F403-F585-4883-B769-2F520E91807B}" type="pres">
      <dgm:prSet presAssocID="{D9631036-FB06-4A73-A6FB-817290C1E2EE}" presName="hierChild1" presStyleCnt="0">
        <dgm:presLayoutVars>
          <dgm:orgChart val="1"/>
          <dgm:chPref val="1"/>
          <dgm:dir/>
          <dgm:animOne val="branch"/>
          <dgm:animLvl val="lvl"/>
          <dgm:resizeHandles/>
        </dgm:presLayoutVars>
      </dgm:prSet>
      <dgm:spPr/>
    </dgm:pt>
    <dgm:pt modelId="{F89FD8DD-9C8A-457E-8225-884B928C0AD6}" type="pres">
      <dgm:prSet presAssocID="{F6314553-5D1D-470C-B6B2-6F8C9DD7D1FF}" presName="hierRoot1" presStyleCnt="0">
        <dgm:presLayoutVars>
          <dgm:hierBranch val="init"/>
        </dgm:presLayoutVars>
      </dgm:prSet>
      <dgm:spPr/>
    </dgm:pt>
    <dgm:pt modelId="{82D956EC-4F8B-418F-B2A4-60041AC3300B}" type="pres">
      <dgm:prSet presAssocID="{F6314553-5D1D-470C-B6B2-6F8C9DD7D1FF}" presName="rootComposite1" presStyleCnt="0"/>
      <dgm:spPr/>
    </dgm:pt>
    <dgm:pt modelId="{C25F92AF-4D04-4678-BBF3-024F4D51208C}" type="pres">
      <dgm:prSet presAssocID="{F6314553-5D1D-470C-B6B2-6F8C9DD7D1FF}" presName="rootText1" presStyleLbl="node0" presStyleIdx="0" presStyleCnt="1" custScaleY="132998">
        <dgm:presLayoutVars>
          <dgm:chPref val="3"/>
        </dgm:presLayoutVars>
      </dgm:prSet>
      <dgm:spPr>
        <a:prstGeom prst="roundRect">
          <a:avLst/>
        </a:prstGeom>
      </dgm:spPr>
      <dgm:t>
        <a:bodyPr/>
        <a:lstStyle/>
        <a:p>
          <a:endParaRPr lang="en-US"/>
        </a:p>
      </dgm:t>
    </dgm:pt>
    <dgm:pt modelId="{2829CF01-CB9B-4255-B9A6-C28A1132A9C6}" type="pres">
      <dgm:prSet presAssocID="{F6314553-5D1D-470C-B6B2-6F8C9DD7D1FF}" presName="rootConnector1" presStyleLbl="node1" presStyleIdx="0" presStyleCnt="0"/>
      <dgm:spPr/>
    </dgm:pt>
    <dgm:pt modelId="{A9E8E262-D5E5-4DAF-AE0E-BD4DFA5FBF87}" type="pres">
      <dgm:prSet presAssocID="{F6314553-5D1D-470C-B6B2-6F8C9DD7D1FF}" presName="hierChild2" presStyleCnt="0"/>
      <dgm:spPr/>
    </dgm:pt>
    <dgm:pt modelId="{1950446D-14AA-4FC8-A952-396467925535}" type="pres">
      <dgm:prSet presAssocID="{6BDA5B7E-10E5-443D-92DB-6E32CBD91629}" presName="Name64" presStyleLbl="parChTrans1D2" presStyleIdx="0" presStyleCnt="4"/>
      <dgm:spPr/>
    </dgm:pt>
    <dgm:pt modelId="{4F243148-AD65-4F0F-B18B-10A416BAB575}" type="pres">
      <dgm:prSet presAssocID="{908DE8F4-4679-47CF-B979-6C3B25D65597}" presName="hierRoot2" presStyleCnt="0">
        <dgm:presLayoutVars>
          <dgm:hierBranch val="init"/>
        </dgm:presLayoutVars>
      </dgm:prSet>
      <dgm:spPr/>
    </dgm:pt>
    <dgm:pt modelId="{93410D70-06C4-452F-8FAC-BE8C5DC7B80E}" type="pres">
      <dgm:prSet presAssocID="{908DE8F4-4679-47CF-B979-6C3B25D65597}" presName="rootComposite" presStyleCnt="0"/>
      <dgm:spPr/>
    </dgm:pt>
    <dgm:pt modelId="{DFCCC8A1-FD0B-482F-AD51-3F7D3B756622}" type="pres">
      <dgm:prSet presAssocID="{908DE8F4-4679-47CF-B979-6C3B25D65597}" presName="rootText" presStyleLbl="node2" presStyleIdx="0" presStyleCnt="4" custScaleX="54957">
        <dgm:presLayoutVars>
          <dgm:chPref val="3"/>
        </dgm:presLayoutVars>
      </dgm:prSet>
      <dgm:spPr>
        <a:prstGeom prst="roundRect">
          <a:avLst/>
        </a:prstGeom>
      </dgm:spPr>
      <dgm:t>
        <a:bodyPr/>
        <a:lstStyle/>
        <a:p>
          <a:endParaRPr lang="en-US"/>
        </a:p>
      </dgm:t>
    </dgm:pt>
    <dgm:pt modelId="{53A100FB-B3A6-41D7-AC0F-287C73F4C518}" type="pres">
      <dgm:prSet presAssocID="{908DE8F4-4679-47CF-B979-6C3B25D65597}" presName="rootConnector" presStyleLbl="node2" presStyleIdx="0" presStyleCnt="4"/>
      <dgm:spPr/>
    </dgm:pt>
    <dgm:pt modelId="{27477BD3-2B17-4D04-BDB3-9D2F2DAA38EB}" type="pres">
      <dgm:prSet presAssocID="{908DE8F4-4679-47CF-B979-6C3B25D65597}" presName="hierChild4" presStyleCnt="0"/>
      <dgm:spPr/>
    </dgm:pt>
    <dgm:pt modelId="{6B3E8EFA-B4ED-4611-A52B-833E81920141}" type="pres">
      <dgm:prSet presAssocID="{908DE8F4-4679-47CF-B979-6C3B25D65597}" presName="hierChild5" presStyleCnt="0"/>
      <dgm:spPr/>
    </dgm:pt>
    <dgm:pt modelId="{37226D71-603C-4B73-8648-9A245D304E21}" type="pres">
      <dgm:prSet presAssocID="{8872A986-B3BE-46EF-84A0-6EB7775C5E64}" presName="Name64" presStyleLbl="parChTrans1D2" presStyleIdx="1" presStyleCnt="4"/>
      <dgm:spPr/>
    </dgm:pt>
    <dgm:pt modelId="{B6CC9B71-7D98-4D7D-87A8-B8A559ADCDE6}" type="pres">
      <dgm:prSet presAssocID="{EBD8780A-E674-499B-AE47-371E2DF48B85}" presName="hierRoot2" presStyleCnt="0">
        <dgm:presLayoutVars>
          <dgm:hierBranch val="init"/>
        </dgm:presLayoutVars>
      </dgm:prSet>
      <dgm:spPr/>
    </dgm:pt>
    <dgm:pt modelId="{1D9E4E3E-750C-4488-A42D-1DA311599271}" type="pres">
      <dgm:prSet presAssocID="{EBD8780A-E674-499B-AE47-371E2DF48B85}" presName="rootComposite" presStyleCnt="0"/>
      <dgm:spPr/>
    </dgm:pt>
    <dgm:pt modelId="{EEF6A08B-F84F-4C3A-B6AB-0A4C741C4C34}" type="pres">
      <dgm:prSet presAssocID="{EBD8780A-E674-499B-AE47-371E2DF48B85}" presName="rootText" presStyleLbl="node2" presStyleIdx="1" presStyleCnt="4" custScaleX="54957">
        <dgm:presLayoutVars>
          <dgm:chPref val="3"/>
        </dgm:presLayoutVars>
      </dgm:prSet>
      <dgm:spPr>
        <a:prstGeom prst="roundRect">
          <a:avLst/>
        </a:prstGeom>
      </dgm:spPr>
      <dgm:t>
        <a:bodyPr/>
        <a:lstStyle/>
        <a:p>
          <a:endParaRPr lang="en-US"/>
        </a:p>
      </dgm:t>
    </dgm:pt>
    <dgm:pt modelId="{AA3130AE-D278-48DD-9844-1FF771DDD42B}" type="pres">
      <dgm:prSet presAssocID="{EBD8780A-E674-499B-AE47-371E2DF48B85}" presName="rootConnector" presStyleLbl="node2" presStyleIdx="1" presStyleCnt="4"/>
      <dgm:spPr/>
    </dgm:pt>
    <dgm:pt modelId="{929C7E9C-7BD2-43BD-A47E-ABDEB25C3119}" type="pres">
      <dgm:prSet presAssocID="{EBD8780A-E674-499B-AE47-371E2DF48B85}" presName="hierChild4" presStyleCnt="0"/>
      <dgm:spPr/>
    </dgm:pt>
    <dgm:pt modelId="{4BCC0329-AF62-4856-B78A-DD3CB037381B}" type="pres">
      <dgm:prSet presAssocID="{EBD8780A-E674-499B-AE47-371E2DF48B85}" presName="hierChild5" presStyleCnt="0"/>
      <dgm:spPr/>
    </dgm:pt>
    <dgm:pt modelId="{6C2580B5-7C71-498C-8FA5-2C79C8ED28EB}" type="pres">
      <dgm:prSet presAssocID="{C89FF723-4E0C-4131-A529-B417CA0C0CC7}" presName="Name64" presStyleLbl="parChTrans1D2" presStyleIdx="2" presStyleCnt="4"/>
      <dgm:spPr/>
    </dgm:pt>
    <dgm:pt modelId="{94070D61-180C-4341-B427-832547939AD7}" type="pres">
      <dgm:prSet presAssocID="{3BECDA29-09BF-473A-907E-031BD6151A6E}" presName="hierRoot2" presStyleCnt="0">
        <dgm:presLayoutVars>
          <dgm:hierBranch val="init"/>
        </dgm:presLayoutVars>
      </dgm:prSet>
      <dgm:spPr/>
    </dgm:pt>
    <dgm:pt modelId="{BEAB3A6E-E5A4-4A1B-92D6-03AF68075038}" type="pres">
      <dgm:prSet presAssocID="{3BECDA29-09BF-473A-907E-031BD6151A6E}" presName="rootComposite" presStyleCnt="0"/>
      <dgm:spPr/>
    </dgm:pt>
    <dgm:pt modelId="{AF93C818-51E3-4A43-9F6C-FFB9B43FE350}" type="pres">
      <dgm:prSet presAssocID="{3BECDA29-09BF-473A-907E-031BD6151A6E}" presName="rootText" presStyleLbl="node2" presStyleIdx="2" presStyleCnt="4" custScaleX="54957">
        <dgm:presLayoutVars>
          <dgm:chPref val="3"/>
        </dgm:presLayoutVars>
      </dgm:prSet>
      <dgm:spPr>
        <a:prstGeom prst="roundRect">
          <a:avLst/>
        </a:prstGeom>
      </dgm:spPr>
      <dgm:t>
        <a:bodyPr/>
        <a:lstStyle/>
        <a:p>
          <a:endParaRPr lang="en-US"/>
        </a:p>
      </dgm:t>
    </dgm:pt>
    <dgm:pt modelId="{458B0BA7-002D-4246-A820-4AE838395355}" type="pres">
      <dgm:prSet presAssocID="{3BECDA29-09BF-473A-907E-031BD6151A6E}" presName="rootConnector" presStyleLbl="node2" presStyleIdx="2" presStyleCnt="4"/>
      <dgm:spPr/>
    </dgm:pt>
    <dgm:pt modelId="{B631AF05-32D5-432B-9FB3-DC7B21DF1950}" type="pres">
      <dgm:prSet presAssocID="{3BECDA29-09BF-473A-907E-031BD6151A6E}" presName="hierChild4" presStyleCnt="0"/>
      <dgm:spPr/>
    </dgm:pt>
    <dgm:pt modelId="{49A56B19-A9A7-4344-B2FF-00656151EB6B}" type="pres">
      <dgm:prSet presAssocID="{3BECDA29-09BF-473A-907E-031BD6151A6E}" presName="hierChild5" presStyleCnt="0"/>
      <dgm:spPr/>
    </dgm:pt>
    <dgm:pt modelId="{6233EB6B-D893-4480-B5DD-2B493F9F6704}" type="pres">
      <dgm:prSet presAssocID="{4CD2CEE5-53D6-4FAA-8F52-41F2386E8C20}" presName="Name64" presStyleLbl="parChTrans1D2" presStyleIdx="3" presStyleCnt="4"/>
      <dgm:spPr/>
    </dgm:pt>
    <dgm:pt modelId="{592B18C9-70BB-4BC4-B9FA-136B201E389C}" type="pres">
      <dgm:prSet presAssocID="{6A290E3D-4EE4-43E8-88E1-DC4FF079E253}" presName="hierRoot2" presStyleCnt="0">
        <dgm:presLayoutVars>
          <dgm:hierBranch val="init"/>
        </dgm:presLayoutVars>
      </dgm:prSet>
      <dgm:spPr/>
    </dgm:pt>
    <dgm:pt modelId="{637FC239-FB97-454F-98F1-274631B9761A}" type="pres">
      <dgm:prSet presAssocID="{6A290E3D-4EE4-43E8-88E1-DC4FF079E253}" presName="rootComposite" presStyleCnt="0"/>
      <dgm:spPr/>
    </dgm:pt>
    <dgm:pt modelId="{2C6835B3-E076-4C7C-B83A-EF3D0AF3208C}" type="pres">
      <dgm:prSet presAssocID="{6A290E3D-4EE4-43E8-88E1-DC4FF079E253}" presName="rootText" presStyleLbl="node2" presStyleIdx="3" presStyleCnt="4" custScaleX="54957">
        <dgm:presLayoutVars>
          <dgm:chPref val="3"/>
        </dgm:presLayoutVars>
      </dgm:prSet>
      <dgm:spPr>
        <a:prstGeom prst="roundRect">
          <a:avLst/>
        </a:prstGeom>
      </dgm:spPr>
      <dgm:t>
        <a:bodyPr/>
        <a:lstStyle/>
        <a:p>
          <a:endParaRPr lang="en-US"/>
        </a:p>
      </dgm:t>
    </dgm:pt>
    <dgm:pt modelId="{3F83A208-CECF-4D13-9767-92BF2B2655BB}" type="pres">
      <dgm:prSet presAssocID="{6A290E3D-4EE4-43E8-88E1-DC4FF079E253}" presName="rootConnector" presStyleLbl="node2" presStyleIdx="3" presStyleCnt="4"/>
      <dgm:spPr/>
    </dgm:pt>
    <dgm:pt modelId="{90919C88-2C8F-4DED-9B0C-6632E54199B0}" type="pres">
      <dgm:prSet presAssocID="{6A290E3D-4EE4-43E8-88E1-DC4FF079E253}" presName="hierChild4" presStyleCnt="0"/>
      <dgm:spPr/>
    </dgm:pt>
    <dgm:pt modelId="{7E9E2B3E-AE46-48C3-8698-2D0311849815}" type="pres">
      <dgm:prSet presAssocID="{6A290E3D-4EE4-43E8-88E1-DC4FF079E253}" presName="hierChild5" presStyleCnt="0"/>
      <dgm:spPr/>
    </dgm:pt>
    <dgm:pt modelId="{ABAAB911-36E4-417B-BD54-1EE7376793C8}" type="pres">
      <dgm:prSet presAssocID="{F6314553-5D1D-470C-B6B2-6F8C9DD7D1FF}" presName="hierChild3" presStyleCnt="0"/>
      <dgm:spPr/>
    </dgm:pt>
  </dgm:ptLst>
  <dgm:cxnLst>
    <dgm:cxn modelId="{357571EA-20F6-45B7-B698-02163FDB1D74}" srcId="{D9631036-FB06-4A73-A6FB-817290C1E2EE}" destId="{F6314553-5D1D-470C-B6B2-6F8C9DD7D1FF}" srcOrd="0" destOrd="0" parTransId="{82431BA1-3514-41EB-93D0-C5EF74409766}" sibTransId="{8B0D2A2C-DD65-4790-9982-ADC814668E20}"/>
    <dgm:cxn modelId="{DBB601B6-70BC-454E-B487-EF5E683D5CA3}" srcId="{F6314553-5D1D-470C-B6B2-6F8C9DD7D1FF}" destId="{908DE8F4-4679-47CF-B979-6C3B25D65597}" srcOrd="0" destOrd="0" parTransId="{6BDA5B7E-10E5-443D-92DB-6E32CBD91629}" sibTransId="{966F26CB-AFDD-42B8-8BE4-CFF63444E74D}"/>
    <dgm:cxn modelId="{33AF7880-0C3A-440D-8807-BA57676118DF}" type="presOf" srcId="{4CD2CEE5-53D6-4FAA-8F52-41F2386E8C20}" destId="{6233EB6B-D893-4480-B5DD-2B493F9F6704}" srcOrd="0" destOrd="0" presId="urn:microsoft.com/office/officeart/2009/3/layout/HorizontalOrganizationChart"/>
    <dgm:cxn modelId="{C672E6A9-F7AE-4E47-98B7-3C1041376A37}" srcId="{F6314553-5D1D-470C-B6B2-6F8C9DD7D1FF}" destId="{EBD8780A-E674-499B-AE47-371E2DF48B85}" srcOrd="1" destOrd="0" parTransId="{8872A986-B3BE-46EF-84A0-6EB7775C5E64}" sibTransId="{C10E403A-D3FF-4E35-ABF0-10896E74068E}"/>
    <dgm:cxn modelId="{6EBC779B-A265-407D-82A0-7B66F506900F}" type="presOf" srcId="{908DE8F4-4679-47CF-B979-6C3B25D65597}" destId="{DFCCC8A1-FD0B-482F-AD51-3F7D3B756622}" srcOrd="0" destOrd="0" presId="urn:microsoft.com/office/officeart/2009/3/layout/HorizontalOrganizationChart"/>
    <dgm:cxn modelId="{47A1D3E3-0EB9-492E-A0B1-EDEAA06B2C95}" srcId="{F6314553-5D1D-470C-B6B2-6F8C9DD7D1FF}" destId="{6A290E3D-4EE4-43E8-88E1-DC4FF079E253}" srcOrd="3" destOrd="0" parTransId="{4CD2CEE5-53D6-4FAA-8F52-41F2386E8C20}" sibTransId="{B6127F83-5E99-4F84-96F6-A65350F2F72C}"/>
    <dgm:cxn modelId="{2D83ACA7-B8C1-45F9-A3DC-427969B4B277}" type="presOf" srcId="{908DE8F4-4679-47CF-B979-6C3B25D65597}" destId="{53A100FB-B3A6-41D7-AC0F-287C73F4C518}" srcOrd="1" destOrd="0" presId="urn:microsoft.com/office/officeart/2009/3/layout/HorizontalOrganizationChart"/>
    <dgm:cxn modelId="{D5BE5D78-A6F7-4141-9819-437BAFFEE642}" type="presOf" srcId="{6A290E3D-4EE4-43E8-88E1-DC4FF079E253}" destId="{2C6835B3-E076-4C7C-B83A-EF3D0AF3208C}" srcOrd="0" destOrd="0" presId="urn:microsoft.com/office/officeart/2009/3/layout/HorizontalOrganizationChart"/>
    <dgm:cxn modelId="{27100988-5724-4108-A4D2-5B41CA61E21A}" type="presOf" srcId="{D9631036-FB06-4A73-A6FB-817290C1E2EE}" destId="{3646F403-F585-4883-B769-2F520E91807B}" srcOrd="0" destOrd="0" presId="urn:microsoft.com/office/officeart/2009/3/layout/HorizontalOrganizationChart"/>
    <dgm:cxn modelId="{2B9D0954-F7CB-4EC1-9C5C-E66FA4CBC6C8}" type="presOf" srcId="{F6314553-5D1D-470C-B6B2-6F8C9DD7D1FF}" destId="{2829CF01-CB9B-4255-B9A6-C28A1132A9C6}" srcOrd="1" destOrd="0" presId="urn:microsoft.com/office/officeart/2009/3/layout/HorizontalOrganizationChart"/>
    <dgm:cxn modelId="{C928BE97-8747-494C-93EF-9BBAA6DDE03B}" srcId="{F6314553-5D1D-470C-B6B2-6F8C9DD7D1FF}" destId="{3BECDA29-09BF-473A-907E-031BD6151A6E}" srcOrd="2" destOrd="0" parTransId="{C89FF723-4E0C-4131-A529-B417CA0C0CC7}" sibTransId="{9840F7B2-B295-4311-96C0-0F099385E5AC}"/>
    <dgm:cxn modelId="{B068AB1E-D772-4B2F-B523-41E6A7EE1A2E}" type="presOf" srcId="{6A290E3D-4EE4-43E8-88E1-DC4FF079E253}" destId="{3F83A208-CECF-4D13-9767-92BF2B2655BB}" srcOrd="1" destOrd="0" presId="urn:microsoft.com/office/officeart/2009/3/layout/HorizontalOrganizationChart"/>
    <dgm:cxn modelId="{C90CCEE2-3CD9-45E7-91FD-43395D251699}" type="presOf" srcId="{8872A986-B3BE-46EF-84A0-6EB7775C5E64}" destId="{37226D71-603C-4B73-8648-9A245D304E21}" srcOrd="0" destOrd="0" presId="urn:microsoft.com/office/officeart/2009/3/layout/HorizontalOrganizationChart"/>
    <dgm:cxn modelId="{FF3A2017-9200-441F-8EA7-7389370D743D}" type="presOf" srcId="{6BDA5B7E-10E5-443D-92DB-6E32CBD91629}" destId="{1950446D-14AA-4FC8-A952-396467925535}" srcOrd="0" destOrd="0" presId="urn:microsoft.com/office/officeart/2009/3/layout/HorizontalOrganizationChart"/>
    <dgm:cxn modelId="{EF812BEF-4603-4829-9D94-6FE880FCCA96}" type="presOf" srcId="{3BECDA29-09BF-473A-907E-031BD6151A6E}" destId="{458B0BA7-002D-4246-A820-4AE838395355}" srcOrd="1" destOrd="0" presId="urn:microsoft.com/office/officeart/2009/3/layout/HorizontalOrganizationChart"/>
    <dgm:cxn modelId="{99A12454-67F1-4EEF-BA2F-CAD6243686A0}" type="presOf" srcId="{F6314553-5D1D-470C-B6B2-6F8C9DD7D1FF}" destId="{C25F92AF-4D04-4678-BBF3-024F4D51208C}" srcOrd="0" destOrd="0" presId="urn:microsoft.com/office/officeart/2009/3/layout/HorizontalOrganizationChart"/>
    <dgm:cxn modelId="{A6B0A0C1-2FB7-4686-BA64-F2A9A3CF171C}" type="presOf" srcId="{3BECDA29-09BF-473A-907E-031BD6151A6E}" destId="{AF93C818-51E3-4A43-9F6C-FFB9B43FE350}" srcOrd="0" destOrd="0" presId="urn:microsoft.com/office/officeart/2009/3/layout/HorizontalOrganizationChart"/>
    <dgm:cxn modelId="{7C8D98D3-7F62-4B29-AB79-77BB32504065}" type="presOf" srcId="{EBD8780A-E674-499B-AE47-371E2DF48B85}" destId="{EEF6A08B-F84F-4C3A-B6AB-0A4C741C4C34}" srcOrd="0" destOrd="0" presId="urn:microsoft.com/office/officeart/2009/3/layout/HorizontalOrganizationChart"/>
    <dgm:cxn modelId="{20B22591-0A98-4DAE-BFAD-19341744FECC}" type="presOf" srcId="{EBD8780A-E674-499B-AE47-371E2DF48B85}" destId="{AA3130AE-D278-48DD-9844-1FF771DDD42B}" srcOrd="1" destOrd="0" presId="urn:microsoft.com/office/officeart/2009/3/layout/HorizontalOrganizationChart"/>
    <dgm:cxn modelId="{EEE9CF84-413A-4696-9184-AE1CC1C0C24B}" type="presOf" srcId="{C89FF723-4E0C-4131-A529-B417CA0C0CC7}" destId="{6C2580B5-7C71-498C-8FA5-2C79C8ED28EB}" srcOrd="0" destOrd="0" presId="urn:microsoft.com/office/officeart/2009/3/layout/HorizontalOrganizationChart"/>
    <dgm:cxn modelId="{4A5BA829-B0F5-4B3D-9581-D46B3F36517A}" type="presParOf" srcId="{3646F403-F585-4883-B769-2F520E91807B}" destId="{F89FD8DD-9C8A-457E-8225-884B928C0AD6}" srcOrd="0" destOrd="0" presId="urn:microsoft.com/office/officeart/2009/3/layout/HorizontalOrganizationChart"/>
    <dgm:cxn modelId="{F11FF859-ADE3-484E-8B92-7B6E7B472B17}" type="presParOf" srcId="{F89FD8DD-9C8A-457E-8225-884B928C0AD6}" destId="{82D956EC-4F8B-418F-B2A4-60041AC3300B}" srcOrd="0" destOrd="0" presId="urn:microsoft.com/office/officeart/2009/3/layout/HorizontalOrganizationChart"/>
    <dgm:cxn modelId="{AEE2B8B5-5ED8-4ED3-9B27-F988D36C2979}" type="presParOf" srcId="{82D956EC-4F8B-418F-B2A4-60041AC3300B}" destId="{C25F92AF-4D04-4678-BBF3-024F4D51208C}" srcOrd="0" destOrd="0" presId="urn:microsoft.com/office/officeart/2009/3/layout/HorizontalOrganizationChart"/>
    <dgm:cxn modelId="{D9C70AC2-3F3D-4A5D-A4EF-051A335A40C7}" type="presParOf" srcId="{82D956EC-4F8B-418F-B2A4-60041AC3300B}" destId="{2829CF01-CB9B-4255-B9A6-C28A1132A9C6}" srcOrd="1" destOrd="0" presId="urn:microsoft.com/office/officeart/2009/3/layout/HorizontalOrganizationChart"/>
    <dgm:cxn modelId="{0F694203-9913-4472-B288-E2199011E6B1}" type="presParOf" srcId="{F89FD8DD-9C8A-457E-8225-884B928C0AD6}" destId="{A9E8E262-D5E5-4DAF-AE0E-BD4DFA5FBF87}" srcOrd="1" destOrd="0" presId="urn:microsoft.com/office/officeart/2009/3/layout/HorizontalOrganizationChart"/>
    <dgm:cxn modelId="{5CFA9E43-80CA-4FA7-8F2E-14E766EDF134}" type="presParOf" srcId="{A9E8E262-D5E5-4DAF-AE0E-BD4DFA5FBF87}" destId="{1950446D-14AA-4FC8-A952-396467925535}" srcOrd="0" destOrd="0" presId="urn:microsoft.com/office/officeart/2009/3/layout/HorizontalOrganizationChart"/>
    <dgm:cxn modelId="{DE928E9E-EEC9-434A-879A-8596BD05953C}" type="presParOf" srcId="{A9E8E262-D5E5-4DAF-AE0E-BD4DFA5FBF87}" destId="{4F243148-AD65-4F0F-B18B-10A416BAB575}" srcOrd="1" destOrd="0" presId="urn:microsoft.com/office/officeart/2009/3/layout/HorizontalOrganizationChart"/>
    <dgm:cxn modelId="{1E7AA650-8230-4720-B854-917BD19CD273}" type="presParOf" srcId="{4F243148-AD65-4F0F-B18B-10A416BAB575}" destId="{93410D70-06C4-452F-8FAC-BE8C5DC7B80E}" srcOrd="0" destOrd="0" presId="urn:microsoft.com/office/officeart/2009/3/layout/HorizontalOrganizationChart"/>
    <dgm:cxn modelId="{BE2065B3-7390-4E04-A5A7-70828DE3643C}" type="presParOf" srcId="{93410D70-06C4-452F-8FAC-BE8C5DC7B80E}" destId="{DFCCC8A1-FD0B-482F-AD51-3F7D3B756622}" srcOrd="0" destOrd="0" presId="urn:microsoft.com/office/officeart/2009/3/layout/HorizontalOrganizationChart"/>
    <dgm:cxn modelId="{8A7CC447-5E46-4FD2-A898-82DA1D152FB4}" type="presParOf" srcId="{93410D70-06C4-452F-8FAC-BE8C5DC7B80E}" destId="{53A100FB-B3A6-41D7-AC0F-287C73F4C518}" srcOrd="1" destOrd="0" presId="urn:microsoft.com/office/officeart/2009/3/layout/HorizontalOrganizationChart"/>
    <dgm:cxn modelId="{2A316AC6-39FE-4818-976F-423FAEDA44EC}" type="presParOf" srcId="{4F243148-AD65-4F0F-B18B-10A416BAB575}" destId="{27477BD3-2B17-4D04-BDB3-9D2F2DAA38EB}" srcOrd="1" destOrd="0" presId="urn:microsoft.com/office/officeart/2009/3/layout/HorizontalOrganizationChart"/>
    <dgm:cxn modelId="{AC420B6A-CA3C-4EB1-8BDA-D2E3522C0A0D}" type="presParOf" srcId="{4F243148-AD65-4F0F-B18B-10A416BAB575}" destId="{6B3E8EFA-B4ED-4611-A52B-833E81920141}" srcOrd="2" destOrd="0" presId="urn:microsoft.com/office/officeart/2009/3/layout/HorizontalOrganizationChart"/>
    <dgm:cxn modelId="{A2FFB55B-02E9-4C1D-A748-99F14FE5171A}" type="presParOf" srcId="{A9E8E262-D5E5-4DAF-AE0E-BD4DFA5FBF87}" destId="{37226D71-603C-4B73-8648-9A245D304E21}" srcOrd="2" destOrd="0" presId="urn:microsoft.com/office/officeart/2009/3/layout/HorizontalOrganizationChart"/>
    <dgm:cxn modelId="{9CAAC99E-2BD3-47DD-B767-9E5117F7AAC1}" type="presParOf" srcId="{A9E8E262-D5E5-4DAF-AE0E-BD4DFA5FBF87}" destId="{B6CC9B71-7D98-4D7D-87A8-B8A559ADCDE6}" srcOrd="3" destOrd="0" presId="urn:microsoft.com/office/officeart/2009/3/layout/HorizontalOrganizationChart"/>
    <dgm:cxn modelId="{E3ABDA05-8ECD-4530-90EA-EB6DAE7878EC}" type="presParOf" srcId="{B6CC9B71-7D98-4D7D-87A8-B8A559ADCDE6}" destId="{1D9E4E3E-750C-4488-A42D-1DA311599271}" srcOrd="0" destOrd="0" presId="urn:microsoft.com/office/officeart/2009/3/layout/HorizontalOrganizationChart"/>
    <dgm:cxn modelId="{7AD99D18-A43B-4691-B407-505607385687}" type="presParOf" srcId="{1D9E4E3E-750C-4488-A42D-1DA311599271}" destId="{EEF6A08B-F84F-4C3A-B6AB-0A4C741C4C34}" srcOrd="0" destOrd="0" presId="urn:microsoft.com/office/officeart/2009/3/layout/HorizontalOrganizationChart"/>
    <dgm:cxn modelId="{73A4B46C-DE0A-4BFA-8591-1EB55982D945}" type="presParOf" srcId="{1D9E4E3E-750C-4488-A42D-1DA311599271}" destId="{AA3130AE-D278-48DD-9844-1FF771DDD42B}" srcOrd="1" destOrd="0" presId="urn:microsoft.com/office/officeart/2009/3/layout/HorizontalOrganizationChart"/>
    <dgm:cxn modelId="{BCE48E27-BD6B-4804-B42C-E4DA75AA2EA0}" type="presParOf" srcId="{B6CC9B71-7D98-4D7D-87A8-B8A559ADCDE6}" destId="{929C7E9C-7BD2-43BD-A47E-ABDEB25C3119}" srcOrd="1" destOrd="0" presId="urn:microsoft.com/office/officeart/2009/3/layout/HorizontalOrganizationChart"/>
    <dgm:cxn modelId="{6AF4D7A0-38DE-4A50-8078-8D660C5E2583}" type="presParOf" srcId="{B6CC9B71-7D98-4D7D-87A8-B8A559ADCDE6}" destId="{4BCC0329-AF62-4856-B78A-DD3CB037381B}" srcOrd="2" destOrd="0" presId="urn:microsoft.com/office/officeart/2009/3/layout/HorizontalOrganizationChart"/>
    <dgm:cxn modelId="{5CE9055C-4E9C-475C-98DB-0C25D0E00F17}" type="presParOf" srcId="{A9E8E262-D5E5-4DAF-AE0E-BD4DFA5FBF87}" destId="{6C2580B5-7C71-498C-8FA5-2C79C8ED28EB}" srcOrd="4" destOrd="0" presId="urn:microsoft.com/office/officeart/2009/3/layout/HorizontalOrganizationChart"/>
    <dgm:cxn modelId="{DFB46089-7D2E-42B8-8E9F-D242EED5ECA8}" type="presParOf" srcId="{A9E8E262-D5E5-4DAF-AE0E-BD4DFA5FBF87}" destId="{94070D61-180C-4341-B427-832547939AD7}" srcOrd="5" destOrd="0" presId="urn:microsoft.com/office/officeart/2009/3/layout/HorizontalOrganizationChart"/>
    <dgm:cxn modelId="{B32FFFB5-B801-4FC8-9E6A-8AF730AD0CCD}" type="presParOf" srcId="{94070D61-180C-4341-B427-832547939AD7}" destId="{BEAB3A6E-E5A4-4A1B-92D6-03AF68075038}" srcOrd="0" destOrd="0" presId="urn:microsoft.com/office/officeart/2009/3/layout/HorizontalOrganizationChart"/>
    <dgm:cxn modelId="{DA554DAF-A611-486B-8776-B1E0DCDDAECC}" type="presParOf" srcId="{BEAB3A6E-E5A4-4A1B-92D6-03AF68075038}" destId="{AF93C818-51E3-4A43-9F6C-FFB9B43FE350}" srcOrd="0" destOrd="0" presId="urn:microsoft.com/office/officeart/2009/3/layout/HorizontalOrganizationChart"/>
    <dgm:cxn modelId="{2A300548-49CA-4762-9754-D9770AD0F484}" type="presParOf" srcId="{BEAB3A6E-E5A4-4A1B-92D6-03AF68075038}" destId="{458B0BA7-002D-4246-A820-4AE838395355}" srcOrd="1" destOrd="0" presId="urn:microsoft.com/office/officeart/2009/3/layout/HorizontalOrganizationChart"/>
    <dgm:cxn modelId="{5BD6B338-51B7-4B7A-B4FF-9441CCC778ED}" type="presParOf" srcId="{94070D61-180C-4341-B427-832547939AD7}" destId="{B631AF05-32D5-432B-9FB3-DC7B21DF1950}" srcOrd="1" destOrd="0" presId="urn:microsoft.com/office/officeart/2009/3/layout/HorizontalOrganizationChart"/>
    <dgm:cxn modelId="{FFAD424F-8A6D-4185-A742-C2EAB9238BC1}" type="presParOf" srcId="{94070D61-180C-4341-B427-832547939AD7}" destId="{49A56B19-A9A7-4344-B2FF-00656151EB6B}" srcOrd="2" destOrd="0" presId="urn:microsoft.com/office/officeart/2009/3/layout/HorizontalOrganizationChart"/>
    <dgm:cxn modelId="{64B019CD-1895-44A4-BADA-1960565AE371}" type="presParOf" srcId="{A9E8E262-D5E5-4DAF-AE0E-BD4DFA5FBF87}" destId="{6233EB6B-D893-4480-B5DD-2B493F9F6704}" srcOrd="6" destOrd="0" presId="urn:microsoft.com/office/officeart/2009/3/layout/HorizontalOrganizationChart"/>
    <dgm:cxn modelId="{A9BA0C6D-66C5-4AF7-9D51-67BA487ECB76}" type="presParOf" srcId="{A9E8E262-D5E5-4DAF-AE0E-BD4DFA5FBF87}" destId="{592B18C9-70BB-4BC4-B9FA-136B201E389C}" srcOrd="7" destOrd="0" presId="urn:microsoft.com/office/officeart/2009/3/layout/HorizontalOrganizationChart"/>
    <dgm:cxn modelId="{4F980200-EC79-47DB-808E-5A8A007E9A5E}" type="presParOf" srcId="{592B18C9-70BB-4BC4-B9FA-136B201E389C}" destId="{637FC239-FB97-454F-98F1-274631B9761A}" srcOrd="0" destOrd="0" presId="urn:microsoft.com/office/officeart/2009/3/layout/HorizontalOrganizationChart"/>
    <dgm:cxn modelId="{EF534A54-77D9-42E9-AE06-1DF553F3F329}" type="presParOf" srcId="{637FC239-FB97-454F-98F1-274631B9761A}" destId="{2C6835B3-E076-4C7C-B83A-EF3D0AF3208C}" srcOrd="0" destOrd="0" presId="urn:microsoft.com/office/officeart/2009/3/layout/HorizontalOrganizationChart"/>
    <dgm:cxn modelId="{422A43EE-15DE-4980-A6A0-65B0D1E82BF7}" type="presParOf" srcId="{637FC239-FB97-454F-98F1-274631B9761A}" destId="{3F83A208-CECF-4D13-9767-92BF2B2655BB}" srcOrd="1" destOrd="0" presId="urn:microsoft.com/office/officeart/2009/3/layout/HorizontalOrganizationChart"/>
    <dgm:cxn modelId="{90824C2A-C462-4147-9827-A7208E8245AE}" type="presParOf" srcId="{592B18C9-70BB-4BC4-B9FA-136B201E389C}" destId="{90919C88-2C8F-4DED-9B0C-6632E54199B0}" srcOrd="1" destOrd="0" presId="urn:microsoft.com/office/officeart/2009/3/layout/HorizontalOrganizationChart"/>
    <dgm:cxn modelId="{69B4CC80-428D-4E6A-9AB5-763DD5638589}" type="presParOf" srcId="{592B18C9-70BB-4BC4-B9FA-136B201E389C}" destId="{7E9E2B3E-AE46-48C3-8698-2D0311849815}" srcOrd="2" destOrd="0" presId="urn:microsoft.com/office/officeart/2009/3/layout/HorizontalOrganizationChart"/>
    <dgm:cxn modelId="{BA39FF48-DCFA-4F86-A26A-A37B1AEE2BFD}" type="presParOf" srcId="{F89FD8DD-9C8A-457E-8225-884B928C0AD6}" destId="{ABAAB911-36E4-417B-BD54-1EE7376793C8}" srcOrd="2" destOrd="0" presId="urn:microsoft.com/office/officeart/2009/3/layout/HorizontalOrganizationChar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9631036-FB06-4A73-A6FB-817290C1E2EE}" type="doc">
      <dgm:prSet loTypeId="urn:microsoft.com/office/officeart/2009/3/layout/HorizontalOrganizationChart" loCatId="hierarchy" qsTypeId="urn:microsoft.com/office/officeart/2005/8/quickstyle/simple3" qsCatId="simple" csTypeId="urn:microsoft.com/office/officeart/2005/8/colors/accent1_2" csCatId="accent1" phldr="1"/>
      <dgm:spPr/>
      <dgm:t>
        <a:bodyPr/>
        <a:lstStyle/>
        <a:p>
          <a:endParaRPr lang="en-US"/>
        </a:p>
      </dgm:t>
    </dgm:pt>
    <dgm:pt modelId="{F6314553-5D1D-470C-B6B2-6F8C9DD7D1FF}">
      <dgm:prSet phldrT="[Text]" custT="1"/>
      <dgm:spPr>
        <a:solidFill>
          <a:srgbClr val="FF0000"/>
        </a:solidFill>
      </dgm:spPr>
      <dgm:t>
        <a:bodyPr/>
        <a:lstStyle/>
        <a:p>
          <a:r>
            <a:rPr lang="pt-BR" sz="1500" b="1" dirty="0" smtClean="0">
              <a:solidFill>
                <a:schemeClr val="bg1"/>
              </a:solidFill>
              <a:latin typeface="Arial" panose="020B0604020202020204" pitchFamily="34" charset="0"/>
              <a:cs typeface="Arial" panose="020B0604020202020204" pitchFamily="34" charset="0"/>
            </a:rPr>
            <a:t>2. Cổng thông tin điện tử của Hội Chữ thập đỏ Việt Nam</a:t>
          </a:r>
          <a:endParaRPr lang="en-US" sz="1500" dirty="0">
            <a:solidFill>
              <a:schemeClr val="bg1"/>
            </a:solidFill>
            <a:latin typeface="Arial" panose="020B0604020202020204" pitchFamily="34" charset="0"/>
            <a:cs typeface="Arial" panose="020B0604020202020204" pitchFamily="34" charset="0"/>
          </a:endParaRPr>
        </a:p>
      </dgm:t>
    </dgm:pt>
    <dgm:pt modelId="{82431BA1-3514-41EB-93D0-C5EF74409766}" type="parTrans" cxnId="{357571EA-20F6-45B7-B698-02163FDB1D74}">
      <dgm:prSet/>
      <dgm:spPr/>
      <dgm:t>
        <a:bodyPr/>
        <a:lstStyle/>
        <a:p>
          <a:endParaRPr lang="en-US" sz="1500">
            <a:latin typeface="Arial" panose="020B0604020202020204" pitchFamily="34" charset="0"/>
            <a:cs typeface="Arial" panose="020B0604020202020204" pitchFamily="34" charset="0"/>
          </a:endParaRPr>
        </a:p>
      </dgm:t>
    </dgm:pt>
    <dgm:pt modelId="{8B0D2A2C-DD65-4790-9982-ADC814668E20}" type="sibTrans" cxnId="{357571EA-20F6-45B7-B698-02163FDB1D74}">
      <dgm:prSet/>
      <dgm:spPr/>
      <dgm:t>
        <a:bodyPr/>
        <a:lstStyle/>
        <a:p>
          <a:endParaRPr lang="en-US" sz="1500">
            <a:latin typeface="Arial" panose="020B0604020202020204" pitchFamily="34" charset="0"/>
            <a:cs typeface="Arial" panose="020B0604020202020204" pitchFamily="34" charset="0"/>
          </a:endParaRPr>
        </a:p>
      </dgm:t>
    </dgm:pt>
    <dgm:pt modelId="{908DE8F4-4679-47CF-B979-6C3B25D65597}">
      <dgm:prSet phldrT="[Text]" custT="1"/>
      <dgm:spPr>
        <a:solidFill>
          <a:schemeClr val="accent5">
            <a:lumMod val="20000"/>
            <a:lumOff val="80000"/>
          </a:schemeClr>
        </a:solidFill>
      </dgm:spPr>
      <dgm:t>
        <a:bodyPr/>
        <a:lstStyle/>
        <a:p>
          <a:r>
            <a:rPr lang="pt-BR" sz="1500" dirty="0" smtClean="0">
              <a:latin typeface="Arial" panose="020B0604020202020204" pitchFamily="34" charset="0"/>
              <a:cs typeface="Arial" panose="020B0604020202020204" pitchFamily="34" charset="0"/>
            </a:rPr>
            <a:t>Quản lý, lưu trữ tập trung thông tin từ trung ương đến cơ sở</a:t>
          </a:r>
          <a:endParaRPr lang="en-US" sz="1500" b="0" dirty="0">
            <a:latin typeface="Arial" panose="020B0604020202020204" pitchFamily="34" charset="0"/>
            <a:cs typeface="Arial" panose="020B0604020202020204" pitchFamily="34" charset="0"/>
          </a:endParaRPr>
        </a:p>
      </dgm:t>
    </dgm:pt>
    <dgm:pt modelId="{6BDA5B7E-10E5-443D-92DB-6E32CBD91629}" type="parTrans" cxnId="{DBB601B6-70BC-454E-B487-EF5E683D5CA3}">
      <dgm:prSet/>
      <dgm:spPr/>
      <dgm:t>
        <a:bodyPr/>
        <a:lstStyle/>
        <a:p>
          <a:endParaRPr lang="en-US" sz="1500">
            <a:latin typeface="Arial" panose="020B0604020202020204" pitchFamily="34" charset="0"/>
            <a:cs typeface="Arial" panose="020B0604020202020204" pitchFamily="34" charset="0"/>
          </a:endParaRPr>
        </a:p>
      </dgm:t>
    </dgm:pt>
    <dgm:pt modelId="{966F26CB-AFDD-42B8-8BE4-CFF63444E74D}" type="sibTrans" cxnId="{DBB601B6-70BC-454E-B487-EF5E683D5CA3}">
      <dgm:prSet/>
      <dgm:spPr/>
      <dgm:t>
        <a:bodyPr/>
        <a:lstStyle/>
        <a:p>
          <a:endParaRPr lang="en-US" sz="1500">
            <a:latin typeface="Arial" panose="020B0604020202020204" pitchFamily="34" charset="0"/>
            <a:cs typeface="Arial" panose="020B0604020202020204" pitchFamily="34" charset="0"/>
          </a:endParaRPr>
        </a:p>
      </dgm:t>
    </dgm:pt>
    <dgm:pt modelId="{EBD8780A-E674-499B-AE47-371E2DF48B85}">
      <dgm:prSet phldrT="[Text]" custT="1"/>
      <dgm:spPr>
        <a:solidFill>
          <a:schemeClr val="accent5">
            <a:lumMod val="20000"/>
            <a:lumOff val="80000"/>
          </a:schemeClr>
        </a:solidFill>
      </dgm:spPr>
      <dgm:t>
        <a:bodyPr/>
        <a:lstStyle/>
        <a:p>
          <a:r>
            <a:rPr lang="en-US" sz="1500" b="0" dirty="0" smtClean="0">
              <a:latin typeface="Arial" panose="020B0604020202020204" pitchFamily="34" charset="0"/>
              <a:cs typeface="Arial" panose="020B0604020202020204" pitchFamily="34" charset="0"/>
            </a:rPr>
            <a:t> </a:t>
          </a:r>
          <a:r>
            <a:rPr lang="pt-BR" sz="1500" dirty="0" smtClean="0">
              <a:latin typeface="Arial" panose="020B0604020202020204" pitchFamily="34" charset="0"/>
              <a:cs typeface="Arial" panose="020B0604020202020204" pitchFamily="34" charset="0"/>
            </a:rPr>
            <a:t>Đăng tải các hoạt động của Hội Chữ thập đỏ Việt Nam, Phong trào Chữ thập đỏ và Trăng lưỡi liềm đỏ quốc tế</a:t>
          </a:r>
          <a:endParaRPr lang="en-US" sz="1500" b="0" dirty="0">
            <a:latin typeface="Arial" panose="020B0604020202020204" pitchFamily="34" charset="0"/>
            <a:cs typeface="Arial" panose="020B0604020202020204" pitchFamily="34" charset="0"/>
          </a:endParaRPr>
        </a:p>
      </dgm:t>
    </dgm:pt>
    <dgm:pt modelId="{8872A986-B3BE-46EF-84A0-6EB7775C5E64}" type="parTrans" cxnId="{C672E6A9-F7AE-4E47-98B7-3C1041376A37}">
      <dgm:prSet/>
      <dgm:spPr/>
      <dgm:t>
        <a:bodyPr/>
        <a:lstStyle/>
        <a:p>
          <a:endParaRPr lang="en-US" sz="1500">
            <a:latin typeface="Arial" panose="020B0604020202020204" pitchFamily="34" charset="0"/>
            <a:cs typeface="Arial" panose="020B0604020202020204" pitchFamily="34" charset="0"/>
          </a:endParaRPr>
        </a:p>
      </dgm:t>
    </dgm:pt>
    <dgm:pt modelId="{C10E403A-D3FF-4E35-ABF0-10896E74068E}" type="sibTrans" cxnId="{C672E6A9-F7AE-4E47-98B7-3C1041376A37}">
      <dgm:prSet/>
      <dgm:spPr/>
      <dgm:t>
        <a:bodyPr/>
        <a:lstStyle/>
        <a:p>
          <a:endParaRPr lang="en-US" sz="1500">
            <a:latin typeface="Arial" panose="020B0604020202020204" pitchFamily="34" charset="0"/>
            <a:cs typeface="Arial" panose="020B0604020202020204" pitchFamily="34" charset="0"/>
          </a:endParaRPr>
        </a:p>
      </dgm:t>
    </dgm:pt>
    <dgm:pt modelId="{3BECDA29-09BF-473A-907E-031BD6151A6E}">
      <dgm:prSet phldrT="[Text]" custT="1"/>
      <dgm:spPr>
        <a:solidFill>
          <a:schemeClr val="accent5">
            <a:lumMod val="20000"/>
            <a:lumOff val="80000"/>
          </a:schemeClr>
        </a:solidFill>
      </dgm:spPr>
      <dgm:t>
        <a:bodyPr/>
        <a:lstStyle/>
        <a:p>
          <a:r>
            <a:rPr lang="pt-BR" sz="1500" dirty="0" smtClean="0">
              <a:latin typeface="Arial" panose="020B0604020202020204" pitchFamily="34" charset="0"/>
              <a:cs typeface="Arial" panose="020B0604020202020204" pitchFamily="34" charset="0"/>
            </a:rPr>
            <a:t>Là diễn đàn của công chúng cũng như các cán bộ, hội viên, thanh thiếu niên, tình nguyện viên Chữ thập đỏ</a:t>
          </a:r>
          <a:endParaRPr lang="en-US" sz="1500" b="0" dirty="0">
            <a:latin typeface="Arial" panose="020B0604020202020204" pitchFamily="34" charset="0"/>
            <a:cs typeface="Arial" panose="020B0604020202020204" pitchFamily="34" charset="0"/>
          </a:endParaRPr>
        </a:p>
      </dgm:t>
    </dgm:pt>
    <dgm:pt modelId="{C89FF723-4E0C-4131-A529-B417CA0C0CC7}" type="parTrans" cxnId="{C928BE97-8747-494C-93EF-9BBAA6DDE03B}">
      <dgm:prSet/>
      <dgm:spPr/>
      <dgm:t>
        <a:bodyPr/>
        <a:lstStyle/>
        <a:p>
          <a:endParaRPr lang="en-US" sz="1500">
            <a:latin typeface="Arial" panose="020B0604020202020204" pitchFamily="34" charset="0"/>
            <a:cs typeface="Arial" panose="020B0604020202020204" pitchFamily="34" charset="0"/>
          </a:endParaRPr>
        </a:p>
      </dgm:t>
    </dgm:pt>
    <dgm:pt modelId="{9840F7B2-B295-4311-96C0-0F099385E5AC}" type="sibTrans" cxnId="{C928BE97-8747-494C-93EF-9BBAA6DDE03B}">
      <dgm:prSet/>
      <dgm:spPr/>
      <dgm:t>
        <a:bodyPr/>
        <a:lstStyle/>
        <a:p>
          <a:endParaRPr lang="en-US" sz="1500">
            <a:latin typeface="Arial" panose="020B0604020202020204" pitchFamily="34" charset="0"/>
            <a:cs typeface="Arial" panose="020B0604020202020204" pitchFamily="34" charset="0"/>
          </a:endParaRPr>
        </a:p>
      </dgm:t>
    </dgm:pt>
    <dgm:pt modelId="{6A290E3D-4EE4-43E8-88E1-DC4FF079E253}">
      <dgm:prSet custT="1"/>
      <dgm:spPr>
        <a:solidFill>
          <a:schemeClr val="accent5">
            <a:lumMod val="20000"/>
            <a:lumOff val="80000"/>
          </a:schemeClr>
        </a:solidFill>
      </dgm:spPr>
      <dgm:t>
        <a:bodyPr/>
        <a:lstStyle/>
        <a:p>
          <a:r>
            <a:rPr lang="en-US" sz="1500" b="0" dirty="0" smtClean="0">
              <a:latin typeface="Arial" panose="020B0604020202020204" pitchFamily="34" charset="0"/>
              <a:cs typeface="Arial" panose="020B0604020202020204" pitchFamily="34" charset="0"/>
            </a:rPr>
            <a:t> </a:t>
          </a:r>
          <a:r>
            <a:rPr lang="pt-BR" sz="1500" dirty="0" smtClean="0">
              <a:latin typeface="Arial" panose="020B0604020202020204" pitchFamily="34" charset="0"/>
              <a:cs typeface="Arial" panose="020B0604020202020204" pitchFamily="34" charset="0"/>
            </a:rPr>
            <a:t>Là kênh trao đổi thông tin giữa Trung ương Hội với các tỉnh, thành Hội</a:t>
          </a:r>
          <a:endParaRPr lang="en-US" sz="1500" b="0" dirty="0">
            <a:latin typeface="Arial" panose="020B0604020202020204" pitchFamily="34" charset="0"/>
            <a:cs typeface="Arial" panose="020B0604020202020204" pitchFamily="34" charset="0"/>
          </a:endParaRPr>
        </a:p>
      </dgm:t>
    </dgm:pt>
    <dgm:pt modelId="{4CD2CEE5-53D6-4FAA-8F52-41F2386E8C20}" type="parTrans" cxnId="{47A1D3E3-0EB9-492E-A0B1-EDEAA06B2C95}">
      <dgm:prSet/>
      <dgm:spPr/>
      <dgm:t>
        <a:bodyPr/>
        <a:lstStyle/>
        <a:p>
          <a:endParaRPr lang="en-US" sz="1500">
            <a:latin typeface="Arial" panose="020B0604020202020204" pitchFamily="34" charset="0"/>
            <a:cs typeface="Arial" panose="020B0604020202020204" pitchFamily="34" charset="0"/>
          </a:endParaRPr>
        </a:p>
      </dgm:t>
    </dgm:pt>
    <dgm:pt modelId="{B6127F83-5E99-4F84-96F6-A65350F2F72C}" type="sibTrans" cxnId="{47A1D3E3-0EB9-492E-A0B1-EDEAA06B2C95}">
      <dgm:prSet/>
      <dgm:spPr/>
      <dgm:t>
        <a:bodyPr/>
        <a:lstStyle/>
        <a:p>
          <a:endParaRPr lang="en-US" sz="1500">
            <a:latin typeface="Arial" panose="020B0604020202020204" pitchFamily="34" charset="0"/>
            <a:cs typeface="Arial" panose="020B0604020202020204" pitchFamily="34" charset="0"/>
          </a:endParaRPr>
        </a:p>
      </dgm:t>
    </dgm:pt>
    <dgm:pt modelId="{3646F403-F585-4883-B769-2F520E91807B}" type="pres">
      <dgm:prSet presAssocID="{D9631036-FB06-4A73-A6FB-817290C1E2EE}" presName="hierChild1" presStyleCnt="0">
        <dgm:presLayoutVars>
          <dgm:orgChart val="1"/>
          <dgm:chPref val="1"/>
          <dgm:dir/>
          <dgm:animOne val="branch"/>
          <dgm:animLvl val="lvl"/>
          <dgm:resizeHandles/>
        </dgm:presLayoutVars>
      </dgm:prSet>
      <dgm:spPr/>
    </dgm:pt>
    <dgm:pt modelId="{F89FD8DD-9C8A-457E-8225-884B928C0AD6}" type="pres">
      <dgm:prSet presAssocID="{F6314553-5D1D-470C-B6B2-6F8C9DD7D1FF}" presName="hierRoot1" presStyleCnt="0">
        <dgm:presLayoutVars>
          <dgm:hierBranch val="init"/>
        </dgm:presLayoutVars>
      </dgm:prSet>
      <dgm:spPr/>
    </dgm:pt>
    <dgm:pt modelId="{82D956EC-4F8B-418F-B2A4-60041AC3300B}" type="pres">
      <dgm:prSet presAssocID="{F6314553-5D1D-470C-B6B2-6F8C9DD7D1FF}" presName="rootComposite1" presStyleCnt="0"/>
      <dgm:spPr/>
    </dgm:pt>
    <dgm:pt modelId="{C25F92AF-4D04-4678-BBF3-024F4D51208C}" type="pres">
      <dgm:prSet presAssocID="{F6314553-5D1D-470C-B6B2-6F8C9DD7D1FF}" presName="rootText1" presStyleLbl="node0" presStyleIdx="0" presStyleCnt="1" custScaleX="68422" custScaleY="132998">
        <dgm:presLayoutVars>
          <dgm:chPref val="3"/>
        </dgm:presLayoutVars>
      </dgm:prSet>
      <dgm:spPr>
        <a:prstGeom prst="roundRect">
          <a:avLst/>
        </a:prstGeom>
      </dgm:spPr>
      <dgm:t>
        <a:bodyPr/>
        <a:lstStyle/>
        <a:p>
          <a:endParaRPr lang="en-US"/>
        </a:p>
      </dgm:t>
    </dgm:pt>
    <dgm:pt modelId="{2829CF01-CB9B-4255-B9A6-C28A1132A9C6}" type="pres">
      <dgm:prSet presAssocID="{F6314553-5D1D-470C-B6B2-6F8C9DD7D1FF}" presName="rootConnector1" presStyleLbl="node1" presStyleIdx="0" presStyleCnt="0"/>
      <dgm:spPr/>
    </dgm:pt>
    <dgm:pt modelId="{A9E8E262-D5E5-4DAF-AE0E-BD4DFA5FBF87}" type="pres">
      <dgm:prSet presAssocID="{F6314553-5D1D-470C-B6B2-6F8C9DD7D1FF}" presName="hierChild2" presStyleCnt="0"/>
      <dgm:spPr/>
    </dgm:pt>
    <dgm:pt modelId="{1950446D-14AA-4FC8-A952-396467925535}" type="pres">
      <dgm:prSet presAssocID="{6BDA5B7E-10E5-443D-92DB-6E32CBD91629}" presName="Name64" presStyleLbl="parChTrans1D2" presStyleIdx="0" presStyleCnt="4"/>
      <dgm:spPr/>
    </dgm:pt>
    <dgm:pt modelId="{4F243148-AD65-4F0F-B18B-10A416BAB575}" type="pres">
      <dgm:prSet presAssocID="{908DE8F4-4679-47CF-B979-6C3B25D65597}" presName="hierRoot2" presStyleCnt="0">
        <dgm:presLayoutVars>
          <dgm:hierBranch val="init"/>
        </dgm:presLayoutVars>
      </dgm:prSet>
      <dgm:spPr/>
    </dgm:pt>
    <dgm:pt modelId="{93410D70-06C4-452F-8FAC-BE8C5DC7B80E}" type="pres">
      <dgm:prSet presAssocID="{908DE8F4-4679-47CF-B979-6C3B25D65597}" presName="rootComposite" presStyleCnt="0"/>
      <dgm:spPr/>
    </dgm:pt>
    <dgm:pt modelId="{DFCCC8A1-FD0B-482F-AD51-3F7D3B756622}" type="pres">
      <dgm:prSet presAssocID="{908DE8F4-4679-47CF-B979-6C3B25D65597}" presName="rootText" presStyleLbl="node2" presStyleIdx="0" presStyleCnt="4" custScaleX="122972">
        <dgm:presLayoutVars>
          <dgm:chPref val="3"/>
        </dgm:presLayoutVars>
      </dgm:prSet>
      <dgm:spPr>
        <a:prstGeom prst="roundRect">
          <a:avLst/>
        </a:prstGeom>
      </dgm:spPr>
      <dgm:t>
        <a:bodyPr/>
        <a:lstStyle/>
        <a:p>
          <a:endParaRPr lang="en-US"/>
        </a:p>
      </dgm:t>
    </dgm:pt>
    <dgm:pt modelId="{53A100FB-B3A6-41D7-AC0F-287C73F4C518}" type="pres">
      <dgm:prSet presAssocID="{908DE8F4-4679-47CF-B979-6C3B25D65597}" presName="rootConnector" presStyleLbl="node2" presStyleIdx="0" presStyleCnt="4"/>
      <dgm:spPr/>
    </dgm:pt>
    <dgm:pt modelId="{27477BD3-2B17-4D04-BDB3-9D2F2DAA38EB}" type="pres">
      <dgm:prSet presAssocID="{908DE8F4-4679-47CF-B979-6C3B25D65597}" presName="hierChild4" presStyleCnt="0"/>
      <dgm:spPr/>
    </dgm:pt>
    <dgm:pt modelId="{6B3E8EFA-B4ED-4611-A52B-833E81920141}" type="pres">
      <dgm:prSet presAssocID="{908DE8F4-4679-47CF-B979-6C3B25D65597}" presName="hierChild5" presStyleCnt="0"/>
      <dgm:spPr/>
    </dgm:pt>
    <dgm:pt modelId="{37226D71-603C-4B73-8648-9A245D304E21}" type="pres">
      <dgm:prSet presAssocID="{8872A986-B3BE-46EF-84A0-6EB7775C5E64}" presName="Name64" presStyleLbl="parChTrans1D2" presStyleIdx="1" presStyleCnt="4"/>
      <dgm:spPr/>
    </dgm:pt>
    <dgm:pt modelId="{B6CC9B71-7D98-4D7D-87A8-B8A559ADCDE6}" type="pres">
      <dgm:prSet presAssocID="{EBD8780A-E674-499B-AE47-371E2DF48B85}" presName="hierRoot2" presStyleCnt="0">
        <dgm:presLayoutVars>
          <dgm:hierBranch val="init"/>
        </dgm:presLayoutVars>
      </dgm:prSet>
      <dgm:spPr/>
    </dgm:pt>
    <dgm:pt modelId="{1D9E4E3E-750C-4488-A42D-1DA311599271}" type="pres">
      <dgm:prSet presAssocID="{EBD8780A-E674-499B-AE47-371E2DF48B85}" presName="rootComposite" presStyleCnt="0"/>
      <dgm:spPr/>
    </dgm:pt>
    <dgm:pt modelId="{EEF6A08B-F84F-4C3A-B6AB-0A4C741C4C34}" type="pres">
      <dgm:prSet presAssocID="{EBD8780A-E674-499B-AE47-371E2DF48B85}" presName="rootText" presStyleLbl="node2" presStyleIdx="1" presStyleCnt="4" custScaleX="122972">
        <dgm:presLayoutVars>
          <dgm:chPref val="3"/>
        </dgm:presLayoutVars>
      </dgm:prSet>
      <dgm:spPr>
        <a:prstGeom prst="roundRect">
          <a:avLst/>
        </a:prstGeom>
      </dgm:spPr>
      <dgm:t>
        <a:bodyPr/>
        <a:lstStyle/>
        <a:p>
          <a:endParaRPr lang="en-US"/>
        </a:p>
      </dgm:t>
    </dgm:pt>
    <dgm:pt modelId="{AA3130AE-D278-48DD-9844-1FF771DDD42B}" type="pres">
      <dgm:prSet presAssocID="{EBD8780A-E674-499B-AE47-371E2DF48B85}" presName="rootConnector" presStyleLbl="node2" presStyleIdx="1" presStyleCnt="4"/>
      <dgm:spPr/>
    </dgm:pt>
    <dgm:pt modelId="{929C7E9C-7BD2-43BD-A47E-ABDEB25C3119}" type="pres">
      <dgm:prSet presAssocID="{EBD8780A-E674-499B-AE47-371E2DF48B85}" presName="hierChild4" presStyleCnt="0"/>
      <dgm:spPr/>
    </dgm:pt>
    <dgm:pt modelId="{4BCC0329-AF62-4856-B78A-DD3CB037381B}" type="pres">
      <dgm:prSet presAssocID="{EBD8780A-E674-499B-AE47-371E2DF48B85}" presName="hierChild5" presStyleCnt="0"/>
      <dgm:spPr/>
    </dgm:pt>
    <dgm:pt modelId="{6C2580B5-7C71-498C-8FA5-2C79C8ED28EB}" type="pres">
      <dgm:prSet presAssocID="{C89FF723-4E0C-4131-A529-B417CA0C0CC7}" presName="Name64" presStyleLbl="parChTrans1D2" presStyleIdx="2" presStyleCnt="4"/>
      <dgm:spPr/>
    </dgm:pt>
    <dgm:pt modelId="{94070D61-180C-4341-B427-832547939AD7}" type="pres">
      <dgm:prSet presAssocID="{3BECDA29-09BF-473A-907E-031BD6151A6E}" presName="hierRoot2" presStyleCnt="0">
        <dgm:presLayoutVars>
          <dgm:hierBranch val="init"/>
        </dgm:presLayoutVars>
      </dgm:prSet>
      <dgm:spPr/>
    </dgm:pt>
    <dgm:pt modelId="{BEAB3A6E-E5A4-4A1B-92D6-03AF68075038}" type="pres">
      <dgm:prSet presAssocID="{3BECDA29-09BF-473A-907E-031BD6151A6E}" presName="rootComposite" presStyleCnt="0"/>
      <dgm:spPr/>
    </dgm:pt>
    <dgm:pt modelId="{AF93C818-51E3-4A43-9F6C-FFB9B43FE350}" type="pres">
      <dgm:prSet presAssocID="{3BECDA29-09BF-473A-907E-031BD6151A6E}" presName="rootText" presStyleLbl="node2" presStyleIdx="2" presStyleCnt="4" custScaleX="122972">
        <dgm:presLayoutVars>
          <dgm:chPref val="3"/>
        </dgm:presLayoutVars>
      </dgm:prSet>
      <dgm:spPr>
        <a:prstGeom prst="roundRect">
          <a:avLst/>
        </a:prstGeom>
      </dgm:spPr>
      <dgm:t>
        <a:bodyPr/>
        <a:lstStyle/>
        <a:p>
          <a:endParaRPr lang="en-US"/>
        </a:p>
      </dgm:t>
    </dgm:pt>
    <dgm:pt modelId="{458B0BA7-002D-4246-A820-4AE838395355}" type="pres">
      <dgm:prSet presAssocID="{3BECDA29-09BF-473A-907E-031BD6151A6E}" presName="rootConnector" presStyleLbl="node2" presStyleIdx="2" presStyleCnt="4"/>
      <dgm:spPr/>
    </dgm:pt>
    <dgm:pt modelId="{B631AF05-32D5-432B-9FB3-DC7B21DF1950}" type="pres">
      <dgm:prSet presAssocID="{3BECDA29-09BF-473A-907E-031BD6151A6E}" presName="hierChild4" presStyleCnt="0"/>
      <dgm:spPr/>
    </dgm:pt>
    <dgm:pt modelId="{49A56B19-A9A7-4344-B2FF-00656151EB6B}" type="pres">
      <dgm:prSet presAssocID="{3BECDA29-09BF-473A-907E-031BD6151A6E}" presName="hierChild5" presStyleCnt="0"/>
      <dgm:spPr/>
    </dgm:pt>
    <dgm:pt modelId="{6233EB6B-D893-4480-B5DD-2B493F9F6704}" type="pres">
      <dgm:prSet presAssocID="{4CD2CEE5-53D6-4FAA-8F52-41F2386E8C20}" presName="Name64" presStyleLbl="parChTrans1D2" presStyleIdx="3" presStyleCnt="4"/>
      <dgm:spPr/>
    </dgm:pt>
    <dgm:pt modelId="{592B18C9-70BB-4BC4-B9FA-136B201E389C}" type="pres">
      <dgm:prSet presAssocID="{6A290E3D-4EE4-43E8-88E1-DC4FF079E253}" presName="hierRoot2" presStyleCnt="0">
        <dgm:presLayoutVars>
          <dgm:hierBranch val="init"/>
        </dgm:presLayoutVars>
      </dgm:prSet>
      <dgm:spPr/>
    </dgm:pt>
    <dgm:pt modelId="{637FC239-FB97-454F-98F1-274631B9761A}" type="pres">
      <dgm:prSet presAssocID="{6A290E3D-4EE4-43E8-88E1-DC4FF079E253}" presName="rootComposite" presStyleCnt="0"/>
      <dgm:spPr/>
    </dgm:pt>
    <dgm:pt modelId="{2C6835B3-E076-4C7C-B83A-EF3D0AF3208C}" type="pres">
      <dgm:prSet presAssocID="{6A290E3D-4EE4-43E8-88E1-DC4FF079E253}" presName="rootText" presStyleLbl="node2" presStyleIdx="3" presStyleCnt="4" custScaleX="122972">
        <dgm:presLayoutVars>
          <dgm:chPref val="3"/>
        </dgm:presLayoutVars>
      </dgm:prSet>
      <dgm:spPr>
        <a:prstGeom prst="roundRect">
          <a:avLst/>
        </a:prstGeom>
      </dgm:spPr>
      <dgm:t>
        <a:bodyPr/>
        <a:lstStyle/>
        <a:p>
          <a:endParaRPr lang="en-US"/>
        </a:p>
      </dgm:t>
    </dgm:pt>
    <dgm:pt modelId="{3F83A208-CECF-4D13-9767-92BF2B2655BB}" type="pres">
      <dgm:prSet presAssocID="{6A290E3D-4EE4-43E8-88E1-DC4FF079E253}" presName="rootConnector" presStyleLbl="node2" presStyleIdx="3" presStyleCnt="4"/>
      <dgm:spPr/>
    </dgm:pt>
    <dgm:pt modelId="{90919C88-2C8F-4DED-9B0C-6632E54199B0}" type="pres">
      <dgm:prSet presAssocID="{6A290E3D-4EE4-43E8-88E1-DC4FF079E253}" presName="hierChild4" presStyleCnt="0"/>
      <dgm:spPr/>
    </dgm:pt>
    <dgm:pt modelId="{7E9E2B3E-AE46-48C3-8698-2D0311849815}" type="pres">
      <dgm:prSet presAssocID="{6A290E3D-4EE4-43E8-88E1-DC4FF079E253}" presName="hierChild5" presStyleCnt="0"/>
      <dgm:spPr/>
    </dgm:pt>
    <dgm:pt modelId="{ABAAB911-36E4-417B-BD54-1EE7376793C8}" type="pres">
      <dgm:prSet presAssocID="{F6314553-5D1D-470C-B6B2-6F8C9DD7D1FF}" presName="hierChild3" presStyleCnt="0"/>
      <dgm:spPr/>
    </dgm:pt>
  </dgm:ptLst>
  <dgm:cxnLst>
    <dgm:cxn modelId="{D5BE5D78-A6F7-4141-9819-437BAFFEE642}" type="presOf" srcId="{6A290E3D-4EE4-43E8-88E1-DC4FF079E253}" destId="{2C6835B3-E076-4C7C-B83A-EF3D0AF3208C}" srcOrd="0" destOrd="0" presId="urn:microsoft.com/office/officeart/2009/3/layout/HorizontalOrganizationChart"/>
    <dgm:cxn modelId="{6EBC779B-A265-407D-82A0-7B66F506900F}" type="presOf" srcId="{908DE8F4-4679-47CF-B979-6C3B25D65597}" destId="{DFCCC8A1-FD0B-482F-AD51-3F7D3B756622}" srcOrd="0" destOrd="0" presId="urn:microsoft.com/office/officeart/2009/3/layout/HorizontalOrganizationChart"/>
    <dgm:cxn modelId="{C928BE97-8747-494C-93EF-9BBAA6DDE03B}" srcId="{F6314553-5D1D-470C-B6B2-6F8C9DD7D1FF}" destId="{3BECDA29-09BF-473A-907E-031BD6151A6E}" srcOrd="2" destOrd="0" parTransId="{C89FF723-4E0C-4131-A529-B417CA0C0CC7}" sibTransId="{9840F7B2-B295-4311-96C0-0F099385E5AC}"/>
    <dgm:cxn modelId="{EF812BEF-4603-4829-9D94-6FE880FCCA96}" type="presOf" srcId="{3BECDA29-09BF-473A-907E-031BD6151A6E}" destId="{458B0BA7-002D-4246-A820-4AE838395355}" srcOrd="1" destOrd="0" presId="urn:microsoft.com/office/officeart/2009/3/layout/HorizontalOrganizationChart"/>
    <dgm:cxn modelId="{20B22591-0A98-4DAE-BFAD-19341744FECC}" type="presOf" srcId="{EBD8780A-E674-499B-AE47-371E2DF48B85}" destId="{AA3130AE-D278-48DD-9844-1FF771DDD42B}" srcOrd="1" destOrd="0" presId="urn:microsoft.com/office/officeart/2009/3/layout/HorizontalOrganizationChart"/>
    <dgm:cxn modelId="{B068AB1E-D772-4B2F-B523-41E6A7EE1A2E}" type="presOf" srcId="{6A290E3D-4EE4-43E8-88E1-DC4FF079E253}" destId="{3F83A208-CECF-4D13-9767-92BF2B2655BB}" srcOrd="1" destOrd="0" presId="urn:microsoft.com/office/officeart/2009/3/layout/HorizontalOrganizationChart"/>
    <dgm:cxn modelId="{C672E6A9-F7AE-4E47-98B7-3C1041376A37}" srcId="{F6314553-5D1D-470C-B6B2-6F8C9DD7D1FF}" destId="{EBD8780A-E674-499B-AE47-371E2DF48B85}" srcOrd="1" destOrd="0" parTransId="{8872A986-B3BE-46EF-84A0-6EB7775C5E64}" sibTransId="{C10E403A-D3FF-4E35-ABF0-10896E74068E}"/>
    <dgm:cxn modelId="{7C8D98D3-7F62-4B29-AB79-77BB32504065}" type="presOf" srcId="{EBD8780A-E674-499B-AE47-371E2DF48B85}" destId="{EEF6A08B-F84F-4C3A-B6AB-0A4C741C4C34}" srcOrd="0" destOrd="0" presId="urn:microsoft.com/office/officeart/2009/3/layout/HorizontalOrganizationChart"/>
    <dgm:cxn modelId="{2B9D0954-F7CB-4EC1-9C5C-E66FA4CBC6C8}" type="presOf" srcId="{F6314553-5D1D-470C-B6B2-6F8C9DD7D1FF}" destId="{2829CF01-CB9B-4255-B9A6-C28A1132A9C6}" srcOrd="1" destOrd="0" presId="urn:microsoft.com/office/officeart/2009/3/layout/HorizontalOrganizationChart"/>
    <dgm:cxn modelId="{FF3A2017-9200-441F-8EA7-7389370D743D}" type="presOf" srcId="{6BDA5B7E-10E5-443D-92DB-6E32CBD91629}" destId="{1950446D-14AA-4FC8-A952-396467925535}" srcOrd="0" destOrd="0" presId="urn:microsoft.com/office/officeart/2009/3/layout/HorizontalOrganizationChart"/>
    <dgm:cxn modelId="{EEE9CF84-413A-4696-9184-AE1CC1C0C24B}" type="presOf" srcId="{C89FF723-4E0C-4131-A529-B417CA0C0CC7}" destId="{6C2580B5-7C71-498C-8FA5-2C79C8ED28EB}" srcOrd="0" destOrd="0" presId="urn:microsoft.com/office/officeart/2009/3/layout/HorizontalOrganizationChart"/>
    <dgm:cxn modelId="{33AF7880-0C3A-440D-8807-BA57676118DF}" type="presOf" srcId="{4CD2CEE5-53D6-4FAA-8F52-41F2386E8C20}" destId="{6233EB6B-D893-4480-B5DD-2B493F9F6704}" srcOrd="0" destOrd="0" presId="urn:microsoft.com/office/officeart/2009/3/layout/HorizontalOrganizationChart"/>
    <dgm:cxn modelId="{C90CCEE2-3CD9-45E7-91FD-43395D251699}" type="presOf" srcId="{8872A986-B3BE-46EF-84A0-6EB7775C5E64}" destId="{37226D71-603C-4B73-8648-9A245D304E21}" srcOrd="0" destOrd="0" presId="urn:microsoft.com/office/officeart/2009/3/layout/HorizontalOrganizationChart"/>
    <dgm:cxn modelId="{A6B0A0C1-2FB7-4686-BA64-F2A9A3CF171C}" type="presOf" srcId="{3BECDA29-09BF-473A-907E-031BD6151A6E}" destId="{AF93C818-51E3-4A43-9F6C-FFB9B43FE350}" srcOrd="0" destOrd="0" presId="urn:microsoft.com/office/officeart/2009/3/layout/HorizontalOrganizationChart"/>
    <dgm:cxn modelId="{DBB601B6-70BC-454E-B487-EF5E683D5CA3}" srcId="{F6314553-5D1D-470C-B6B2-6F8C9DD7D1FF}" destId="{908DE8F4-4679-47CF-B979-6C3B25D65597}" srcOrd="0" destOrd="0" parTransId="{6BDA5B7E-10E5-443D-92DB-6E32CBD91629}" sibTransId="{966F26CB-AFDD-42B8-8BE4-CFF63444E74D}"/>
    <dgm:cxn modelId="{99A12454-67F1-4EEF-BA2F-CAD6243686A0}" type="presOf" srcId="{F6314553-5D1D-470C-B6B2-6F8C9DD7D1FF}" destId="{C25F92AF-4D04-4678-BBF3-024F4D51208C}" srcOrd="0" destOrd="0" presId="urn:microsoft.com/office/officeart/2009/3/layout/HorizontalOrganizationChart"/>
    <dgm:cxn modelId="{47A1D3E3-0EB9-492E-A0B1-EDEAA06B2C95}" srcId="{F6314553-5D1D-470C-B6B2-6F8C9DD7D1FF}" destId="{6A290E3D-4EE4-43E8-88E1-DC4FF079E253}" srcOrd="3" destOrd="0" parTransId="{4CD2CEE5-53D6-4FAA-8F52-41F2386E8C20}" sibTransId="{B6127F83-5E99-4F84-96F6-A65350F2F72C}"/>
    <dgm:cxn modelId="{2D83ACA7-B8C1-45F9-A3DC-427969B4B277}" type="presOf" srcId="{908DE8F4-4679-47CF-B979-6C3B25D65597}" destId="{53A100FB-B3A6-41D7-AC0F-287C73F4C518}" srcOrd="1" destOrd="0" presId="urn:microsoft.com/office/officeart/2009/3/layout/HorizontalOrganizationChart"/>
    <dgm:cxn modelId="{27100988-5724-4108-A4D2-5B41CA61E21A}" type="presOf" srcId="{D9631036-FB06-4A73-A6FB-817290C1E2EE}" destId="{3646F403-F585-4883-B769-2F520E91807B}" srcOrd="0" destOrd="0" presId="urn:microsoft.com/office/officeart/2009/3/layout/HorizontalOrganizationChart"/>
    <dgm:cxn modelId="{357571EA-20F6-45B7-B698-02163FDB1D74}" srcId="{D9631036-FB06-4A73-A6FB-817290C1E2EE}" destId="{F6314553-5D1D-470C-B6B2-6F8C9DD7D1FF}" srcOrd="0" destOrd="0" parTransId="{82431BA1-3514-41EB-93D0-C5EF74409766}" sibTransId="{8B0D2A2C-DD65-4790-9982-ADC814668E20}"/>
    <dgm:cxn modelId="{4A5BA829-B0F5-4B3D-9581-D46B3F36517A}" type="presParOf" srcId="{3646F403-F585-4883-B769-2F520E91807B}" destId="{F89FD8DD-9C8A-457E-8225-884B928C0AD6}" srcOrd="0" destOrd="0" presId="urn:microsoft.com/office/officeart/2009/3/layout/HorizontalOrganizationChart"/>
    <dgm:cxn modelId="{F11FF859-ADE3-484E-8B92-7B6E7B472B17}" type="presParOf" srcId="{F89FD8DD-9C8A-457E-8225-884B928C0AD6}" destId="{82D956EC-4F8B-418F-B2A4-60041AC3300B}" srcOrd="0" destOrd="0" presId="urn:microsoft.com/office/officeart/2009/3/layout/HorizontalOrganizationChart"/>
    <dgm:cxn modelId="{AEE2B8B5-5ED8-4ED3-9B27-F988D36C2979}" type="presParOf" srcId="{82D956EC-4F8B-418F-B2A4-60041AC3300B}" destId="{C25F92AF-4D04-4678-BBF3-024F4D51208C}" srcOrd="0" destOrd="0" presId="urn:microsoft.com/office/officeart/2009/3/layout/HorizontalOrganizationChart"/>
    <dgm:cxn modelId="{D9C70AC2-3F3D-4A5D-A4EF-051A335A40C7}" type="presParOf" srcId="{82D956EC-4F8B-418F-B2A4-60041AC3300B}" destId="{2829CF01-CB9B-4255-B9A6-C28A1132A9C6}" srcOrd="1" destOrd="0" presId="urn:microsoft.com/office/officeart/2009/3/layout/HorizontalOrganizationChart"/>
    <dgm:cxn modelId="{0F694203-9913-4472-B288-E2199011E6B1}" type="presParOf" srcId="{F89FD8DD-9C8A-457E-8225-884B928C0AD6}" destId="{A9E8E262-D5E5-4DAF-AE0E-BD4DFA5FBF87}" srcOrd="1" destOrd="0" presId="urn:microsoft.com/office/officeart/2009/3/layout/HorizontalOrganizationChart"/>
    <dgm:cxn modelId="{5CFA9E43-80CA-4FA7-8F2E-14E766EDF134}" type="presParOf" srcId="{A9E8E262-D5E5-4DAF-AE0E-BD4DFA5FBF87}" destId="{1950446D-14AA-4FC8-A952-396467925535}" srcOrd="0" destOrd="0" presId="urn:microsoft.com/office/officeart/2009/3/layout/HorizontalOrganizationChart"/>
    <dgm:cxn modelId="{DE928E9E-EEC9-434A-879A-8596BD05953C}" type="presParOf" srcId="{A9E8E262-D5E5-4DAF-AE0E-BD4DFA5FBF87}" destId="{4F243148-AD65-4F0F-B18B-10A416BAB575}" srcOrd="1" destOrd="0" presId="urn:microsoft.com/office/officeart/2009/3/layout/HorizontalOrganizationChart"/>
    <dgm:cxn modelId="{1E7AA650-8230-4720-B854-917BD19CD273}" type="presParOf" srcId="{4F243148-AD65-4F0F-B18B-10A416BAB575}" destId="{93410D70-06C4-452F-8FAC-BE8C5DC7B80E}" srcOrd="0" destOrd="0" presId="urn:microsoft.com/office/officeart/2009/3/layout/HorizontalOrganizationChart"/>
    <dgm:cxn modelId="{BE2065B3-7390-4E04-A5A7-70828DE3643C}" type="presParOf" srcId="{93410D70-06C4-452F-8FAC-BE8C5DC7B80E}" destId="{DFCCC8A1-FD0B-482F-AD51-3F7D3B756622}" srcOrd="0" destOrd="0" presId="urn:microsoft.com/office/officeart/2009/3/layout/HorizontalOrganizationChart"/>
    <dgm:cxn modelId="{8A7CC447-5E46-4FD2-A898-82DA1D152FB4}" type="presParOf" srcId="{93410D70-06C4-452F-8FAC-BE8C5DC7B80E}" destId="{53A100FB-B3A6-41D7-AC0F-287C73F4C518}" srcOrd="1" destOrd="0" presId="urn:microsoft.com/office/officeart/2009/3/layout/HorizontalOrganizationChart"/>
    <dgm:cxn modelId="{2A316AC6-39FE-4818-976F-423FAEDA44EC}" type="presParOf" srcId="{4F243148-AD65-4F0F-B18B-10A416BAB575}" destId="{27477BD3-2B17-4D04-BDB3-9D2F2DAA38EB}" srcOrd="1" destOrd="0" presId="urn:microsoft.com/office/officeart/2009/3/layout/HorizontalOrganizationChart"/>
    <dgm:cxn modelId="{AC420B6A-CA3C-4EB1-8BDA-D2E3522C0A0D}" type="presParOf" srcId="{4F243148-AD65-4F0F-B18B-10A416BAB575}" destId="{6B3E8EFA-B4ED-4611-A52B-833E81920141}" srcOrd="2" destOrd="0" presId="urn:microsoft.com/office/officeart/2009/3/layout/HorizontalOrganizationChart"/>
    <dgm:cxn modelId="{A2FFB55B-02E9-4C1D-A748-99F14FE5171A}" type="presParOf" srcId="{A9E8E262-D5E5-4DAF-AE0E-BD4DFA5FBF87}" destId="{37226D71-603C-4B73-8648-9A245D304E21}" srcOrd="2" destOrd="0" presId="urn:microsoft.com/office/officeart/2009/3/layout/HorizontalOrganizationChart"/>
    <dgm:cxn modelId="{9CAAC99E-2BD3-47DD-B767-9E5117F7AAC1}" type="presParOf" srcId="{A9E8E262-D5E5-4DAF-AE0E-BD4DFA5FBF87}" destId="{B6CC9B71-7D98-4D7D-87A8-B8A559ADCDE6}" srcOrd="3" destOrd="0" presId="urn:microsoft.com/office/officeart/2009/3/layout/HorizontalOrganizationChart"/>
    <dgm:cxn modelId="{E3ABDA05-8ECD-4530-90EA-EB6DAE7878EC}" type="presParOf" srcId="{B6CC9B71-7D98-4D7D-87A8-B8A559ADCDE6}" destId="{1D9E4E3E-750C-4488-A42D-1DA311599271}" srcOrd="0" destOrd="0" presId="urn:microsoft.com/office/officeart/2009/3/layout/HorizontalOrganizationChart"/>
    <dgm:cxn modelId="{7AD99D18-A43B-4691-B407-505607385687}" type="presParOf" srcId="{1D9E4E3E-750C-4488-A42D-1DA311599271}" destId="{EEF6A08B-F84F-4C3A-B6AB-0A4C741C4C34}" srcOrd="0" destOrd="0" presId="urn:microsoft.com/office/officeart/2009/3/layout/HorizontalOrganizationChart"/>
    <dgm:cxn modelId="{73A4B46C-DE0A-4BFA-8591-1EB55982D945}" type="presParOf" srcId="{1D9E4E3E-750C-4488-A42D-1DA311599271}" destId="{AA3130AE-D278-48DD-9844-1FF771DDD42B}" srcOrd="1" destOrd="0" presId="urn:microsoft.com/office/officeart/2009/3/layout/HorizontalOrganizationChart"/>
    <dgm:cxn modelId="{BCE48E27-BD6B-4804-B42C-E4DA75AA2EA0}" type="presParOf" srcId="{B6CC9B71-7D98-4D7D-87A8-B8A559ADCDE6}" destId="{929C7E9C-7BD2-43BD-A47E-ABDEB25C3119}" srcOrd="1" destOrd="0" presId="urn:microsoft.com/office/officeart/2009/3/layout/HorizontalOrganizationChart"/>
    <dgm:cxn modelId="{6AF4D7A0-38DE-4A50-8078-8D660C5E2583}" type="presParOf" srcId="{B6CC9B71-7D98-4D7D-87A8-B8A559ADCDE6}" destId="{4BCC0329-AF62-4856-B78A-DD3CB037381B}" srcOrd="2" destOrd="0" presId="urn:microsoft.com/office/officeart/2009/3/layout/HorizontalOrganizationChart"/>
    <dgm:cxn modelId="{5CE9055C-4E9C-475C-98DB-0C25D0E00F17}" type="presParOf" srcId="{A9E8E262-D5E5-4DAF-AE0E-BD4DFA5FBF87}" destId="{6C2580B5-7C71-498C-8FA5-2C79C8ED28EB}" srcOrd="4" destOrd="0" presId="urn:microsoft.com/office/officeart/2009/3/layout/HorizontalOrganizationChart"/>
    <dgm:cxn modelId="{DFB46089-7D2E-42B8-8E9F-D242EED5ECA8}" type="presParOf" srcId="{A9E8E262-D5E5-4DAF-AE0E-BD4DFA5FBF87}" destId="{94070D61-180C-4341-B427-832547939AD7}" srcOrd="5" destOrd="0" presId="urn:microsoft.com/office/officeart/2009/3/layout/HorizontalOrganizationChart"/>
    <dgm:cxn modelId="{B32FFFB5-B801-4FC8-9E6A-8AF730AD0CCD}" type="presParOf" srcId="{94070D61-180C-4341-B427-832547939AD7}" destId="{BEAB3A6E-E5A4-4A1B-92D6-03AF68075038}" srcOrd="0" destOrd="0" presId="urn:microsoft.com/office/officeart/2009/3/layout/HorizontalOrganizationChart"/>
    <dgm:cxn modelId="{DA554DAF-A611-486B-8776-B1E0DCDDAECC}" type="presParOf" srcId="{BEAB3A6E-E5A4-4A1B-92D6-03AF68075038}" destId="{AF93C818-51E3-4A43-9F6C-FFB9B43FE350}" srcOrd="0" destOrd="0" presId="urn:microsoft.com/office/officeart/2009/3/layout/HorizontalOrganizationChart"/>
    <dgm:cxn modelId="{2A300548-49CA-4762-9754-D9770AD0F484}" type="presParOf" srcId="{BEAB3A6E-E5A4-4A1B-92D6-03AF68075038}" destId="{458B0BA7-002D-4246-A820-4AE838395355}" srcOrd="1" destOrd="0" presId="urn:microsoft.com/office/officeart/2009/3/layout/HorizontalOrganizationChart"/>
    <dgm:cxn modelId="{5BD6B338-51B7-4B7A-B4FF-9441CCC778ED}" type="presParOf" srcId="{94070D61-180C-4341-B427-832547939AD7}" destId="{B631AF05-32D5-432B-9FB3-DC7B21DF1950}" srcOrd="1" destOrd="0" presId="urn:microsoft.com/office/officeart/2009/3/layout/HorizontalOrganizationChart"/>
    <dgm:cxn modelId="{FFAD424F-8A6D-4185-A742-C2EAB9238BC1}" type="presParOf" srcId="{94070D61-180C-4341-B427-832547939AD7}" destId="{49A56B19-A9A7-4344-B2FF-00656151EB6B}" srcOrd="2" destOrd="0" presId="urn:microsoft.com/office/officeart/2009/3/layout/HorizontalOrganizationChart"/>
    <dgm:cxn modelId="{64B019CD-1895-44A4-BADA-1960565AE371}" type="presParOf" srcId="{A9E8E262-D5E5-4DAF-AE0E-BD4DFA5FBF87}" destId="{6233EB6B-D893-4480-B5DD-2B493F9F6704}" srcOrd="6" destOrd="0" presId="urn:microsoft.com/office/officeart/2009/3/layout/HorizontalOrganizationChart"/>
    <dgm:cxn modelId="{A9BA0C6D-66C5-4AF7-9D51-67BA487ECB76}" type="presParOf" srcId="{A9E8E262-D5E5-4DAF-AE0E-BD4DFA5FBF87}" destId="{592B18C9-70BB-4BC4-B9FA-136B201E389C}" srcOrd="7" destOrd="0" presId="urn:microsoft.com/office/officeart/2009/3/layout/HorizontalOrganizationChart"/>
    <dgm:cxn modelId="{4F980200-EC79-47DB-808E-5A8A007E9A5E}" type="presParOf" srcId="{592B18C9-70BB-4BC4-B9FA-136B201E389C}" destId="{637FC239-FB97-454F-98F1-274631B9761A}" srcOrd="0" destOrd="0" presId="urn:microsoft.com/office/officeart/2009/3/layout/HorizontalOrganizationChart"/>
    <dgm:cxn modelId="{EF534A54-77D9-42E9-AE06-1DF553F3F329}" type="presParOf" srcId="{637FC239-FB97-454F-98F1-274631B9761A}" destId="{2C6835B3-E076-4C7C-B83A-EF3D0AF3208C}" srcOrd="0" destOrd="0" presId="urn:microsoft.com/office/officeart/2009/3/layout/HorizontalOrganizationChart"/>
    <dgm:cxn modelId="{422A43EE-15DE-4980-A6A0-65B0D1E82BF7}" type="presParOf" srcId="{637FC239-FB97-454F-98F1-274631B9761A}" destId="{3F83A208-CECF-4D13-9767-92BF2B2655BB}" srcOrd="1" destOrd="0" presId="urn:microsoft.com/office/officeart/2009/3/layout/HorizontalOrganizationChart"/>
    <dgm:cxn modelId="{90824C2A-C462-4147-9827-A7208E8245AE}" type="presParOf" srcId="{592B18C9-70BB-4BC4-B9FA-136B201E389C}" destId="{90919C88-2C8F-4DED-9B0C-6632E54199B0}" srcOrd="1" destOrd="0" presId="urn:microsoft.com/office/officeart/2009/3/layout/HorizontalOrganizationChart"/>
    <dgm:cxn modelId="{69B4CC80-428D-4E6A-9AB5-763DD5638589}" type="presParOf" srcId="{592B18C9-70BB-4BC4-B9FA-136B201E389C}" destId="{7E9E2B3E-AE46-48C3-8698-2D0311849815}" srcOrd="2" destOrd="0" presId="urn:microsoft.com/office/officeart/2009/3/layout/HorizontalOrganizationChart"/>
    <dgm:cxn modelId="{BA39FF48-DCFA-4F86-A26A-A37B1AEE2BFD}" type="presParOf" srcId="{F89FD8DD-9C8A-457E-8225-884B928C0AD6}" destId="{ABAAB911-36E4-417B-BD54-1EE7376793C8}" srcOrd="2" destOrd="0" presId="urn:microsoft.com/office/officeart/2009/3/layout/HorizontalOrganizationChart"/>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E809C2-ABB8-4BED-8A3C-63BB0F6562FE}">
      <dsp:nvSpPr>
        <dsp:cNvPr id="0" name=""/>
        <dsp:cNvSpPr/>
      </dsp:nvSpPr>
      <dsp:spPr>
        <a:xfrm>
          <a:off x="-5203202" y="-796971"/>
          <a:ext cx="6196105" cy="6196105"/>
        </a:xfrm>
        <a:prstGeom prst="blockArc">
          <a:avLst>
            <a:gd name="adj1" fmla="val 18900000"/>
            <a:gd name="adj2" fmla="val 2700000"/>
            <a:gd name="adj3" fmla="val 349"/>
          </a:avLst>
        </a:prstGeom>
        <a:noFill/>
        <a:ln w="3175" cap="flat" cmpd="sng" algn="ctr">
          <a:solidFill>
            <a:schemeClr val="bg2">
              <a:lumMod val="75000"/>
            </a:schemeClr>
          </a:solidFill>
          <a:prstDash val="solid"/>
        </a:ln>
        <a:effectLst/>
      </dsp:spPr>
      <dsp:style>
        <a:lnRef idx="2">
          <a:scrgbClr r="0" g="0" b="0"/>
        </a:lnRef>
        <a:fillRef idx="0">
          <a:scrgbClr r="0" g="0" b="0"/>
        </a:fillRef>
        <a:effectRef idx="0">
          <a:scrgbClr r="0" g="0" b="0"/>
        </a:effectRef>
        <a:fontRef idx="minor"/>
      </dsp:style>
    </dsp:sp>
    <dsp:sp modelId="{50A352F9-D95A-4E7C-BB83-D134F5B0FFCE}">
      <dsp:nvSpPr>
        <dsp:cNvPr id="0" name=""/>
        <dsp:cNvSpPr/>
      </dsp:nvSpPr>
      <dsp:spPr>
        <a:xfrm>
          <a:off x="434267" y="287543"/>
          <a:ext cx="7630046" cy="575454"/>
        </a:xfrm>
        <a:prstGeom prst="roundRect">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6767" tIns="43180" rIns="43180" bIns="43180" numCol="1" spcCol="1270" anchor="ctr" anchorCtr="0">
          <a:noAutofit/>
        </a:bodyPr>
        <a:lstStyle/>
        <a:p>
          <a:pPr lvl="0" algn="l" defTabSz="755650">
            <a:lnSpc>
              <a:spcPct val="90000"/>
            </a:lnSpc>
            <a:spcBef>
              <a:spcPct val="0"/>
            </a:spcBef>
            <a:spcAft>
              <a:spcPct val="35000"/>
            </a:spcAft>
          </a:pPr>
          <a:r>
            <a:rPr lang="es-ES" sz="1700" kern="1200" dirty="0" smtClean="0">
              <a:latin typeface="Arial" panose="020B0604020202020204" pitchFamily="34" charset="0"/>
              <a:cs typeface="Arial" panose="020B0604020202020204" pitchFamily="34" charset="0"/>
            </a:rPr>
            <a:t>I. </a:t>
          </a:r>
          <a:r>
            <a:rPr lang="es-ES" sz="1700" kern="1200" dirty="0" err="1" smtClean="0">
              <a:latin typeface="Arial" panose="020B0604020202020204" pitchFamily="34" charset="0"/>
              <a:cs typeface="Arial" panose="020B0604020202020204" pitchFamily="34" charset="0"/>
            </a:rPr>
            <a:t>Khái</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niệm</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nguyên</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tắc</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và</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phương</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thức</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tuyên</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truyên</a:t>
          </a:r>
          <a:endParaRPr lang="en-US" sz="1700" kern="1200" dirty="0">
            <a:latin typeface="Arial" panose="020B0604020202020204" pitchFamily="34" charset="0"/>
            <a:cs typeface="Arial" panose="020B0604020202020204" pitchFamily="34" charset="0"/>
          </a:endParaRPr>
        </a:p>
      </dsp:txBody>
      <dsp:txXfrm>
        <a:off x="462358" y="315634"/>
        <a:ext cx="7573864" cy="519272"/>
      </dsp:txXfrm>
    </dsp:sp>
    <dsp:sp modelId="{C685D2EE-9121-44B4-A7D7-A2FB433C5621}">
      <dsp:nvSpPr>
        <dsp:cNvPr id="0" name=""/>
        <dsp:cNvSpPr/>
      </dsp:nvSpPr>
      <dsp:spPr>
        <a:xfrm>
          <a:off x="74608" y="215611"/>
          <a:ext cx="719317" cy="719317"/>
        </a:xfrm>
        <a:prstGeom prst="ellipse">
          <a:avLst/>
        </a:prstGeom>
        <a:solidFill>
          <a:schemeClr val="lt1">
            <a:hueOff val="0"/>
            <a:satOff val="0"/>
            <a:lumOff val="0"/>
            <a:alphaOff val="0"/>
          </a:schemeClr>
        </a:solidFill>
        <a:ln w="3175" cap="flat" cmpd="sng" algn="ctr">
          <a:solidFill>
            <a:schemeClr val="bg2">
              <a:lumMod val="50000"/>
            </a:schemeClr>
          </a:solidFill>
          <a:prstDash val="solid"/>
        </a:ln>
        <a:effectLst/>
      </dsp:spPr>
      <dsp:style>
        <a:lnRef idx="2">
          <a:scrgbClr r="0" g="0" b="0"/>
        </a:lnRef>
        <a:fillRef idx="1">
          <a:scrgbClr r="0" g="0" b="0"/>
        </a:fillRef>
        <a:effectRef idx="0">
          <a:scrgbClr r="0" g="0" b="0"/>
        </a:effectRef>
        <a:fontRef idx="minor"/>
      </dsp:style>
    </dsp:sp>
    <dsp:sp modelId="{1B4B91FC-6A95-4152-9AC7-5D4527356482}">
      <dsp:nvSpPr>
        <dsp:cNvPr id="0" name=""/>
        <dsp:cNvSpPr/>
      </dsp:nvSpPr>
      <dsp:spPr>
        <a:xfrm>
          <a:off x="846621" y="1150448"/>
          <a:ext cx="7217692" cy="575454"/>
        </a:xfrm>
        <a:prstGeom prst="roundRect">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6767" tIns="43180" rIns="43180" bIns="43180" numCol="1" spcCol="1270" anchor="ctr" anchorCtr="0">
          <a:noAutofit/>
        </a:bodyPr>
        <a:lstStyle/>
        <a:p>
          <a:pPr lvl="0" algn="l" defTabSz="755650">
            <a:lnSpc>
              <a:spcPct val="90000"/>
            </a:lnSpc>
            <a:spcBef>
              <a:spcPct val="0"/>
            </a:spcBef>
            <a:spcAft>
              <a:spcPct val="35000"/>
            </a:spcAft>
          </a:pPr>
          <a:r>
            <a:rPr lang="es-ES" sz="1700" kern="1200" dirty="0" smtClean="0">
              <a:latin typeface="Arial" panose="020B0604020202020204" pitchFamily="34" charset="0"/>
              <a:cs typeface="Arial" panose="020B0604020202020204" pitchFamily="34" charset="0"/>
            </a:rPr>
            <a:t>II. </a:t>
          </a:r>
          <a:r>
            <a:rPr lang="es-ES" sz="1700" kern="1200" dirty="0" err="1" smtClean="0">
              <a:latin typeface="Arial" panose="020B0604020202020204" pitchFamily="34" charset="0"/>
              <a:cs typeface="Arial" panose="020B0604020202020204" pitchFamily="34" charset="0"/>
            </a:rPr>
            <a:t>Kỹ</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năng</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thuyết</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trình</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tại</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cộng</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đồng</a:t>
          </a:r>
          <a:endParaRPr lang="en-US" sz="1700" kern="1200" dirty="0">
            <a:latin typeface="Arial" panose="020B0604020202020204" pitchFamily="34" charset="0"/>
            <a:cs typeface="Arial" panose="020B0604020202020204" pitchFamily="34" charset="0"/>
          </a:endParaRPr>
        </a:p>
      </dsp:txBody>
      <dsp:txXfrm>
        <a:off x="874712" y="1178539"/>
        <a:ext cx="7161510" cy="519272"/>
      </dsp:txXfrm>
    </dsp:sp>
    <dsp:sp modelId="{4EA2A229-4A6F-4B7C-A5AA-DEC40AE51001}">
      <dsp:nvSpPr>
        <dsp:cNvPr id="0" name=""/>
        <dsp:cNvSpPr/>
      </dsp:nvSpPr>
      <dsp:spPr>
        <a:xfrm>
          <a:off x="486962" y="1078516"/>
          <a:ext cx="719317" cy="719317"/>
        </a:xfrm>
        <a:prstGeom prst="ellipse">
          <a:avLst/>
        </a:prstGeom>
        <a:solidFill>
          <a:schemeClr val="lt1">
            <a:hueOff val="0"/>
            <a:satOff val="0"/>
            <a:lumOff val="0"/>
            <a:alphaOff val="0"/>
          </a:schemeClr>
        </a:solidFill>
        <a:ln w="3175" cap="flat" cmpd="sng" algn="ctr">
          <a:solidFill>
            <a:schemeClr val="bg2">
              <a:lumMod val="50000"/>
            </a:schemeClr>
          </a:solidFill>
          <a:prstDash val="solid"/>
        </a:ln>
        <a:effectLst/>
      </dsp:spPr>
      <dsp:style>
        <a:lnRef idx="2">
          <a:scrgbClr r="0" g="0" b="0"/>
        </a:lnRef>
        <a:fillRef idx="1">
          <a:scrgbClr r="0" g="0" b="0"/>
        </a:fillRef>
        <a:effectRef idx="0">
          <a:scrgbClr r="0" g="0" b="0"/>
        </a:effectRef>
        <a:fontRef idx="minor"/>
      </dsp:style>
    </dsp:sp>
    <dsp:sp modelId="{830F1CF0-4095-4C6B-B594-929FF24A1737}">
      <dsp:nvSpPr>
        <dsp:cNvPr id="0" name=""/>
        <dsp:cNvSpPr/>
      </dsp:nvSpPr>
      <dsp:spPr>
        <a:xfrm>
          <a:off x="973180" y="2013353"/>
          <a:ext cx="7091132" cy="575454"/>
        </a:xfrm>
        <a:prstGeom prst="roundRect">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6767" tIns="43180" rIns="43180" bIns="43180" numCol="1" spcCol="1270" anchor="ctr" anchorCtr="0">
          <a:noAutofit/>
        </a:bodyPr>
        <a:lstStyle/>
        <a:p>
          <a:pPr lvl="0" algn="l" defTabSz="755650">
            <a:lnSpc>
              <a:spcPct val="90000"/>
            </a:lnSpc>
            <a:spcBef>
              <a:spcPct val="0"/>
            </a:spcBef>
            <a:spcAft>
              <a:spcPct val="35000"/>
            </a:spcAft>
          </a:pPr>
          <a:r>
            <a:rPr lang="es-ES" sz="1700" kern="1200" dirty="0" smtClean="0">
              <a:latin typeface="Arial" panose="020B0604020202020204" pitchFamily="34" charset="0"/>
              <a:cs typeface="Arial" panose="020B0604020202020204" pitchFamily="34" charset="0"/>
            </a:rPr>
            <a:t>III. </a:t>
          </a:r>
          <a:r>
            <a:rPr lang="es-ES" sz="1700" kern="1200" dirty="0" err="1" smtClean="0">
              <a:latin typeface="Arial" panose="020B0604020202020204" pitchFamily="34" charset="0"/>
              <a:cs typeface="Arial" panose="020B0604020202020204" pitchFamily="34" charset="0"/>
            </a:rPr>
            <a:t>Nội</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dung</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tuyên</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truyền</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của</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Hội</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Chữ</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thập</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đỏ</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Việt</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Nam</a:t>
          </a:r>
          <a:endParaRPr lang="en-US" sz="1700" kern="1200" dirty="0">
            <a:latin typeface="Arial" panose="020B0604020202020204" pitchFamily="34" charset="0"/>
            <a:cs typeface="Arial" panose="020B0604020202020204" pitchFamily="34" charset="0"/>
          </a:endParaRPr>
        </a:p>
      </dsp:txBody>
      <dsp:txXfrm>
        <a:off x="1001271" y="2041444"/>
        <a:ext cx="7034950" cy="519272"/>
      </dsp:txXfrm>
    </dsp:sp>
    <dsp:sp modelId="{E2CC4FF5-AE5C-449E-A489-453202515B90}">
      <dsp:nvSpPr>
        <dsp:cNvPr id="0" name=""/>
        <dsp:cNvSpPr/>
      </dsp:nvSpPr>
      <dsp:spPr>
        <a:xfrm>
          <a:off x="613521" y="1941422"/>
          <a:ext cx="719317" cy="719317"/>
        </a:xfrm>
        <a:prstGeom prst="ellipse">
          <a:avLst/>
        </a:prstGeom>
        <a:solidFill>
          <a:schemeClr val="lt1">
            <a:hueOff val="0"/>
            <a:satOff val="0"/>
            <a:lumOff val="0"/>
            <a:alphaOff val="0"/>
          </a:schemeClr>
        </a:solidFill>
        <a:ln w="3175" cap="flat" cmpd="sng" algn="ctr">
          <a:solidFill>
            <a:schemeClr val="bg2">
              <a:lumMod val="50000"/>
            </a:schemeClr>
          </a:solidFill>
          <a:prstDash val="solid"/>
        </a:ln>
        <a:effectLst/>
      </dsp:spPr>
      <dsp:style>
        <a:lnRef idx="2">
          <a:scrgbClr r="0" g="0" b="0"/>
        </a:lnRef>
        <a:fillRef idx="1">
          <a:scrgbClr r="0" g="0" b="0"/>
        </a:fillRef>
        <a:effectRef idx="0">
          <a:scrgbClr r="0" g="0" b="0"/>
        </a:effectRef>
        <a:fontRef idx="minor"/>
      </dsp:style>
    </dsp:sp>
    <dsp:sp modelId="{376AB865-3749-41E6-984E-E58E1898C310}">
      <dsp:nvSpPr>
        <dsp:cNvPr id="0" name=""/>
        <dsp:cNvSpPr/>
      </dsp:nvSpPr>
      <dsp:spPr>
        <a:xfrm>
          <a:off x="846621" y="2876259"/>
          <a:ext cx="7217692" cy="575454"/>
        </a:xfrm>
        <a:prstGeom prst="roundRect">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6767" tIns="43180" rIns="43180" bIns="43180" numCol="1" spcCol="1270" anchor="ctr" anchorCtr="0">
          <a:noAutofit/>
        </a:bodyPr>
        <a:lstStyle/>
        <a:p>
          <a:pPr lvl="0" algn="l" defTabSz="755650">
            <a:lnSpc>
              <a:spcPct val="90000"/>
            </a:lnSpc>
            <a:spcBef>
              <a:spcPct val="0"/>
            </a:spcBef>
            <a:spcAft>
              <a:spcPct val="35000"/>
            </a:spcAft>
          </a:pPr>
          <a:r>
            <a:rPr lang="en-US" sz="1700" kern="1200" dirty="0" smtClean="0">
              <a:latin typeface="Arial" panose="020B0604020202020204" pitchFamily="34" charset="0"/>
              <a:cs typeface="Arial" panose="020B0604020202020204" pitchFamily="34" charset="0"/>
            </a:rPr>
            <a:t>IV.</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Xây</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dựng</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hệ</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thống</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thông</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tin</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tuyên</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truyền</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hiện</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đại</a:t>
          </a:r>
          <a:endParaRPr lang="en-US" sz="1700" kern="1200" dirty="0">
            <a:latin typeface="Arial" panose="020B0604020202020204" pitchFamily="34" charset="0"/>
            <a:cs typeface="Arial" panose="020B0604020202020204" pitchFamily="34" charset="0"/>
          </a:endParaRPr>
        </a:p>
      </dsp:txBody>
      <dsp:txXfrm>
        <a:off x="874712" y="2904350"/>
        <a:ext cx="7161510" cy="519272"/>
      </dsp:txXfrm>
    </dsp:sp>
    <dsp:sp modelId="{A831EB5D-7824-4937-8E71-DC7C4C2516E2}">
      <dsp:nvSpPr>
        <dsp:cNvPr id="0" name=""/>
        <dsp:cNvSpPr/>
      </dsp:nvSpPr>
      <dsp:spPr>
        <a:xfrm>
          <a:off x="486962" y="2804327"/>
          <a:ext cx="719317" cy="719317"/>
        </a:xfrm>
        <a:prstGeom prst="ellipse">
          <a:avLst/>
        </a:prstGeom>
        <a:solidFill>
          <a:schemeClr val="lt1">
            <a:hueOff val="0"/>
            <a:satOff val="0"/>
            <a:lumOff val="0"/>
            <a:alphaOff val="0"/>
          </a:schemeClr>
        </a:solidFill>
        <a:ln w="3175" cap="flat" cmpd="sng" algn="ctr">
          <a:solidFill>
            <a:schemeClr val="bg2">
              <a:lumMod val="50000"/>
            </a:schemeClr>
          </a:solidFill>
          <a:prstDash val="solid"/>
        </a:ln>
        <a:effectLst/>
      </dsp:spPr>
      <dsp:style>
        <a:lnRef idx="2">
          <a:scrgbClr r="0" g="0" b="0"/>
        </a:lnRef>
        <a:fillRef idx="1">
          <a:scrgbClr r="0" g="0" b="0"/>
        </a:fillRef>
        <a:effectRef idx="0">
          <a:scrgbClr r="0" g="0" b="0"/>
        </a:effectRef>
        <a:fontRef idx="minor"/>
      </dsp:style>
    </dsp:sp>
    <dsp:sp modelId="{E65DFDC1-2DB0-4AEE-B4D8-540F94F1DE00}">
      <dsp:nvSpPr>
        <dsp:cNvPr id="0" name=""/>
        <dsp:cNvSpPr/>
      </dsp:nvSpPr>
      <dsp:spPr>
        <a:xfrm>
          <a:off x="434267" y="3739164"/>
          <a:ext cx="7630046" cy="575454"/>
        </a:xfrm>
        <a:prstGeom prst="roundRect">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6767" tIns="43180" rIns="43180" bIns="43180" numCol="1" spcCol="1270" anchor="ctr" anchorCtr="0">
          <a:noAutofit/>
        </a:bodyPr>
        <a:lstStyle/>
        <a:p>
          <a:pPr lvl="0" algn="l" defTabSz="755650">
            <a:lnSpc>
              <a:spcPct val="90000"/>
            </a:lnSpc>
            <a:spcBef>
              <a:spcPct val="0"/>
            </a:spcBef>
            <a:spcAft>
              <a:spcPct val="35000"/>
            </a:spcAft>
          </a:pPr>
          <a:r>
            <a:rPr lang="es-ES" sz="1700" kern="1200" dirty="0" smtClean="0">
              <a:latin typeface="Arial" panose="020B0604020202020204" pitchFamily="34" charset="0"/>
              <a:cs typeface="Arial" panose="020B0604020202020204" pitchFamily="34" charset="0"/>
            </a:rPr>
            <a:t>V. </a:t>
          </a:r>
          <a:r>
            <a:rPr lang="es-ES" sz="1700" kern="1200" dirty="0" err="1" smtClean="0">
              <a:latin typeface="Arial" panose="020B0604020202020204" pitchFamily="34" charset="0"/>
              <a:cs typeface="Arial" panose="020B0604020202020204" pitchFamily="34" charset="0"/>
            </a:rPr>
            <a:t>Học</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tập</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phương</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pháp</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tuyên</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truyền</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của</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Hồ</a:t>
          </a:r>
          <a:r>
            <a:rPr lang="es-ES" sz="1700" kern="1200" dirty="0" smtClean="0">
              <a:latin typeface="Arial" panose="020B0604020202020204" pitchFamily="34" charset="0"/>
              <a:cs typeface="Arial" panose="020B0604020202020204" pitchFamily="34" charset="0"/>
            </a:rPr>
            <a:t> </a:t>
          </a:r>
          <a:r>
            <a:rPr lang="es-ES" sz="1700" kern="1200" dirty="0" err="1" smtClean="0">
              <a:latin typeface="Arial" panose="020B0604020202020204" pitchFamily="34" charset="0"/>
              <a:cs typeface="Arial" panose="020B0604020202020204" pitchFamily="34" charset="0"/>
            </a:rPr>
            <a:t>Chí</a:t>
          </a:r>
          <a:r>
            <a:rPr lang="es-ES" sz="1700" kern="1200" dirty="0" smtClean="0">
              <a:latin typeface="Arial" panose="020B0604020202020204" pitchFamily="34" charset="0"/>
              <a:cs typeface="Arial" panose="020B0604020202020204" pitchFamily="34" charset="0"/>
            </a:rPr>
            <a:t> Minh </a:t>
          </a:r>
          <a:endParaRPr lang="en-US" sz="1700" kern="1200" dirty="0">
            <a:latin typeface="Arial" panose="020B0604020202020204" pitchFamily="34" charset="0"/>
            <a:cs typeface="Arial" panose="020B0604020202020204" pitchFamily="34" charset="0"/>
          </a:endParaRPr>
        </a:p>
      </dsp:txBody>
      <dsp:txXfrm>
        <a:off x="462358" y="3767255"/>
        <a:ext cx="7573864" cy="519272"/>
      </dsp:txXfrm>
    </dsp:sp>
    <dsp:sp modelId="{E56FB360-2BD0-4915-B732-7197CDE6F11B}">
      <dsp:nvSpPr>
        <dsp:cNvPr id="0" name=""/>
        <dsp:cNvSpPr/>
      </dsp:nvSpPr>
      <dsp:spPr>
        <a:xfrm>
          <a:off x="74608" y="3667232"/>
          <a:ext cx="719317" cy="719317"/>
        </a:xfrm>
        <a:prstGeom prst="ellipse">
          <a:avLst/>
        </a:prstGeom>
        <a:solidFill>
          <a:schemeClr val="lt1">
            <a:hueOff val="0"/>
            <a:satOff val="0"/>
            <a:lumOff val="0"/>
            <a:alphaOff val="0"/>
          </a:schemeClr>
        </a:solidFill>
        <a:ln w="3175" cap="flat" cmpd="sng" algn="ctr">
          <a:solidFill>
            <a:schemeClr val="bg2">
              <a:lumMod val="5000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C8FD4F-4E3E-4C38-A1C4-341484DC98E3}">
      <dsp:nvSpPr>
        <dsp:cNvPr id="0" name=""/>
        <dsp:cNvSpPr/>
      </dsp:nvSpPr>
      <dsp:spPr>
        <a:xfrm>
          <a:off x="3643" y="6453"/>
          <a:ext cx="3552229" cy="633600"/>
        </a:xfrm>
        <a:prstGeom prst="rect">
          <a:avLst/>
        </a:prstGeom>
        <a:solidFill>
          <a:srgbClr val="FF0000"/>
        </a:solidFill>
        <a:ln w="25400" cap="flat" cmpd="sng" algn="ctr">
          <a:solidFill>
            <a:schemeClr val="bg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n-US" sz="1500" b="1" kern="1200" dirty="0" smtClean="0">
              <a:latin typeface="Arial" panose="020B0604020202020204" pitchFamily="34" charset="0"/>
              <a:cs typeface="Arial" panose="020B0604020202020204" pitchFamily="34" charset="0"/>
            </a:rPr>
            <a:t>1. </a:t>
          </a:r>
          <a:r>
            <a:rPr lang="en-US" sz="1500" b="1" kern="1200" dirty="0" err="1" smtClean="0">
              <a:latin typeface="Arial" panose="020B0604020202020204" pitchFamily="34" charset="0"/>
              <a:cs typeface="Arial" panose="020B0604020202020204" pitchFamily="34" charset="0"/>
            </a:rPr>
            <a:t>Khái</a:t>
          </a:r>
          <a:r>
            <a:rPr lang="en-US" sz="1500" b="1" kern="1200" dirty="0" smtClean="0">
              <a:latin typeface="Arial" panose="020B0604020202020204" pitchFamily="34" charset="0"/>
              <a:cs typeface="Arial" panose="020B0604020202020204" pitchFamily="34" charset="0"/>
            </a:rPr>
            <a:t> </a:t>
          </a:r>
          <a:r>
            <a:rPr lang="en-US" sz="1500" b="1" kern="1200" dirty="0" err="1" smtClean="0">
              <a:latin typeface="Arial" panose="020B0604020202020204" pitchFamily="34" charset="0"/>
              <a:cs typeface="Arial" panose="020B0604020202020204" pitchFamily="34" charset="0"/>
            </a:rPr>
            <a:t>niệm</a:t>
          </a:r>
          <a:r>
            <a:rPr lang="en-US" sz="1500" b="1" kern="1200" dirty="0" smtClean="0">
              <a:latin typeface="Arial" panose="020B0604020202020204" pitchFamily="34" charset="0"/>
              <a:cs typeface="Arial" panose="020B0604020202020204" pitchFamily="34" charset="0"/>
            </a:rPr>
            <a:t> </a:t>
          </a:r>
          <a:r>
            <a:rPr lang="en-US" sz="1500" b="1" kern="1200" dirty="0" err="1" smtClean="0">
              <a:latin typeface="Arial" panose="020B0604020202020204" pitchFamily="34" charset="0"/>
              <a:cs typeface="Arial" panose="020B0604020202020204" pitchFamily="34" charset="0"/>
            </a:rPr>
            <a:t>về</a:t>
          </a:r>
          <a:r>
            <a:rPr lang="en-US" sz="1500" b="1" kern="1200" dirty="0" smtClean="0">
              <a:latin typeface="Arial" panose="020B0604020202020204" pitchFamily="34" charset="0"/>
              <a:cs typeface="Arial" panose="020B0604020202020204" pitchFamily="34" charset="0"/>
            </a:rPr>
            <a:t> </a:t>
          </a:r>
          <a:r>
            <a:rPr lang="en-US" sz="1500" b="1" kern="1200" dirty="0" err="1" smtClean="0">
              <a:latin typeface="Arial" panose="020B0604020202020204" pitchFamily="34" charset="0"/>
              <a:cs typeface="Arial" panose="020B0604020202020204" pitchFamily="34" charset="0"/>
            </a:rPr>
            <a:t>công</a:t>
          </a:r>
          <a:r>
            <a:rPr lang="en-US" sz="1500" b="1" kern="1200" dirty="0" smtClean="0">
              <a:latin typeface="Arial" panose="020B0604020202020204" pitchFamily="34" charset="0"/>
              <a:cs typeface="Arial" panose="020B0604020202020204" pitchFamily="34" charset="0"/>
            </a:rPr>
            <a:t> </a:t>
          </a:r>
          <a:r>
            <a:rPr lang="en-US" sz="1500" b="1" kern="1200" dirty="0" err="1" smtClean="0">
              <a:latin typeface="Arial" panose="020B0604020202020204" pitchFamily="34" charset="0"/>
              <a:cs typeface="Arial" panose="020B0604020202020204" pitchFamily="34" charset="0"/>
            </a:rPr>
            <a:t>tác</a:t>
          </a:r>
          <a:r>
            <a:rPr lang="en-US" sz="1500" b="1" kern="1200" dirty="0" smtClean="0">
              <a:latin typeface="Arial" panose="020B0604020202020204" pitchFamily="34" charset="0"/>
              <a:cs typeface="Arial" panose="020B0604020202020204" pitchFamily="34" charset="0"/>
            </a:rPr>
            <a:t> </a:t>
          </a:r>
        </a:p>
        <a:p>
          <a:pPr lvl="0" algn="ctr" defTabSz="666750">
            <a:lnSpc>
              <a:spcPct val="90000"/>
            </a:lnSpc>
            <a:spcBef>
              <a:spcPct val="0"/>
            </a:spcBef>
            <a:spcAft>
              <a:spcPct val="35000"/>
            </a:spcAft>
          </a:pPr>
          <a:r>
            <a:rPr lang="en-US" sz="1500" b="1" kern="1200" dirty="0" err="1" smtClean="0">
              <a:latin typeface="Arial" panose="020B0604020202020204" pitchFamily="34" charset="0"/>
              <a:cs typeface="Arial" panose="020B0604020202020204" pitchFamily="34" charset="0"/>
            </a:rPr>
            <a:t>tuyên</a:t>
          </a:r>
          <a:r>
            <a:rPr lang="en-US" sz="1500" b="1" kern="1200" dirty="0" smtClean="0">
              <a:latin typeface="Arial" panose="020B0604020202020204" pitchFamily="34" charset="0"/>
              <a:cs typeface="Arial" panose="020B0604020202020204" pitchFamily="34" charset="0"/>
            </a:rPr>
            <a:t> </a:t>
          </a:r>
          <a:r>
            <a:rPr lang="en-US" sz="1500" b="1" kern="1200" dirty="0" err="1" smtClean="0">
              <a:latin typeface="Arial" panose="020B0604020202020204" pitchFamily="34" charset="0"/>
              <a:cs typeface="Arial" panose="020B0604020202020204" pitchFamily="34" charset="0"/>
            </a:rPr>
            <a:t>truyền</a:t>
          </a:r>
          <a:endParaRPr lang="en-US" sz="1500" kern="1200" dirty="0">
            <a:latin typeface="Arial" panose="020B0604020202020204" pitchFamily="34" charset="0"/>
            <a:cs typeface="Arial" panose="020B0604020202020204" pitchFamily="34" charset="0"/>
          </a:endParaRPr>
        </a:p>
      </dsp:txBody>
      <dsp:txXfrm>
        <a:off x="3643" y="6453"/>
        <a:ext cx="3552229" cy="633600"/>
      </dsp:txXfrm>
    </dsp:sp>
    <dsp:sp modelId="{48287148-7724-4DDC-A25F-CE27E4C3D87B}">
      <dsp:nvSpPr>
        <dsp:cNvPr id="0" name=""/>
        <dsp:cNvSpPr/>
      </dsp:nvSpPr>
      <dsp:spPr>
        <a:xfrm>
          <a:off x="3643" y="640053"/>
          <a:ext cx="3552229" cy="4246171"/>
        </a:xfrm>
        <a:prstGeom prst="rect">
          <a:avLst/>
        </a:prstGeom>
        <a:solidFill>
          <a:schemeClr val="accent5">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just" defTabSz="666750">
            <a:lnSpc>
              <a:spcPct val="90000"/>
            </a:lnSpc>
            <a:spcBef>
              <a:spcPct val="0"/>
            </a:spcBef>
            <a:spcAft>
              <a:spcPct val="15000"/>
            </a:spcAft>
            <a:buChar char="••"/>
          </a:pPr>
          <a:r>
            <a:rPr lang="en-US" sz="1500" kern="1200" dirty="0" err="1" smtClean="0">
              <a:latin typeface="Arial" panose="020B0604020202020204" pitchFamily="34" charset="0"/>
              <a:cs typeface="Arial" panose="020B0604020202020204" pitchFamily="34" charset="0"/>
            </a:rPr>
            <a:t>Tuyên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truyền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là</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quá</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trình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truyền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tải</a:t>
          </a:r>
          <a:r>
            <a:rPr lang="en-US" sz="1500" kern="1200" dirty="0" smtClean="0">
              <a:latin typeface="Arial" panose="020B0604020202020204" pitchFamily="34" charset="0"/>
              <a:cs typeface="Arial" panose="020B0604020202020204" pitchFamily="34" charset="0"/>
            </a:rPr>
            <a:t>, chia </a:t>
          </a:r>
          <a:r>
            <a:rPr lang="en-US" sz="1500" kern="1200" dirty="0" err="1" smtClean="0">
              <a:latin typeface="Arial" panose="020B0604020202020204" pitchFamily="34" charset="0"/>
              <a:cs typeface="Arial" panose="020B0604020202020204" pitchFamily="34" charset="0"/>
            </a:rPr>
            <a:t>sẻ</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thông</a:t>
          </a:r>
          <a:r>
            <a:rPr lang="en-US" sz="1500" kern="1200" dirty="0" smtClean="0">
              <a:latin typeface="Arial" panose="020B0604020202020204" pitchFamily="34" charset="0"/>
              <a:cs typeface="Arial" panose="020B0604020202020204" pitchFamily="34" charset="0"/>
            </a:rPr>
            <a:t> tin </a:t>
          </a:r>
          <a:r>
            <a:rPr lang="en-US" sz="1500" kern="1200" dirty="0" err="1" smtClean="0">
              <a:latin typeface="Arial" panose="020B0604020202020204" pitchFamily="34" charset="0"/>
              <a:cs typeface="Arial" panose="020B0604020202020204" pitchFamily="34" charset="0"/>
            </a:rPr>
            <a:t>và</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định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hướng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chuyển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đổi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hành</a:t>
          </a:r>
          <a:r>
            <a:rPr lang="en-US" sz="1500" kern="1200" dirty="0" smtClean="0">
              <a:latin typeface="Arial" panose="020B0604020202020204" pitchFamily="34" charset="0"/>
              <a:cs typeface="Arial" panose="020B0604020202020204" pitchFamily="34" charset="0"/>
            </a:rPr>
            <a:t> vi </a:t>
          </a:r>
          <a:r>
            <a:rPr lang="en-US" sz="1500" kern="1200" dirty="0" err="1" smtClean="0">
              <a:latin typeface="Arial" panose="020B0604020202020204" pitchFamily="34" charset="0"/>
              <a:cs typeface="Arial" panose="020B0604020202020204" pitchFamily="34" charset="0"/>
            </a:rPr>
            <a:t>nhằm</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thuyết</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phục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một</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người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một</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nhóm</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người</a:t>
          </a:r>
          <a:r>
            <a:rPr lang="en-US" sz="1500" kern="1200" dirty="0" smtClean="0">
              <a:latin typeface="Arial" panose="020B0604020202020204" pitchFamily="34" charset="0"/>
              <a:cs typeface="Arial" panose="020B0604020202020204" pitchFamily="34" charset="0"/>
            </a:rPr>
            <a:t> hay </a:t>
          </a:r>
          <a:r>
            <a:rPr lang="en-US" sz="1500" kern="1200" dirty="0" err="1" smtClean="0">
              <a:latin typeface="Arial" panose="020B0604020202020204" pitchFamily="34" charset="0"/>
              <a:cs typeface="Arial" panose="020B0604020202020204" pitchFamily="34" charset="0"/>
            </a:rPr>
            <a:t>một</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cộng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đồng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nhất</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định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tán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thành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ủng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hộ</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làm</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theo.</a:t>
          </a:r>
          <a:endParaRPr lang="en-US" sz="1500" kern="1200" dirty="0">
            <a:latin typeface="Arial" panose="020B0604020202020204" pitchFamily="34" charset="0"/>
            <a:cs typeface="Arial" panose="020B0604020202020204" pitchFamily="34" charset="0"/>
          </a:endParaRPr>
        </a:p>
        <a:p>
          <a:pPr marL="114300" lvl="1" indent="-114300" algn="just" defTabSz="666750">
            <a:lnSpc>
              <a:spcPct val="90000"/>
            </a:lnSpc>
            <a:spcBef>
              <a:spcPct val="0"/>
            </a:spcBef>
            <a:spcAft>
              <a:spcPct val="15000"/>
            </a:spcAft>
            <a:buChar char="••"/>
          </a:pPr>
          <a:r>
            <a:rPr lang="en-US" sz="1500" kern="1200" dirty="0" err="1" smtClean="0">
              <a:latin typeface="Arial" panose="020B0604020202020204" pitchFamily="34" charset="0"/>
              <a:cs typeface="Arial" panose="020B0604020202020204" pitchFamily="34" charset="0"/>
            </a:rPr>
            <a:t>Tuyên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truyền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thực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hiện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thông</a:t>
          </a:r>
          <a:r>
            <a:rPr lang="en-US" sz="1500" kern="1200" dirty="0" smtClean="0">
              <a:latin typeface="Arial" panose="020B0604020202020204" pitchFamily="34" charset="0"/>
              <a:cs typeface="Arial" panose="020B0604020202020204" pitchFamily="34" charset="0"/>
            </a:rPr>
            <a:t> qua </a:t>
          </a:r>
          <a:r>
            <a:rPr lang="en-US" sz="1500" kern="1200" dirty="0" err="1" smtClean="0">
              <a:latin typeface="Arial" panose="020B0604020202020204" pitchFamily="34" charset="0"/>
              <a:cs typeface="Arial" panose="020B0604020202020204" pitchFamily="34" charset="0"/>
            </a:rPr>
            <a:t>lời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nói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ngôn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ngữ</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tín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hiệu</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hình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ảnh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cử</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chỉ</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hành</a:t>
          </a:r>
          <a:r>
            <a:rPr lang="en-US" sz="1500" kern="1200" dirty="0" smtClean="0">
              <a:latin typeface="Arial" panose="020B0604020202020204" pitchFamily="34" charset="0"/>
              <a:cs typeface="Arial" panose="020B0604020202020204" pitchFamily="34" charset="0"/>
            </a:rPr>
            <a:t> vi; </a:t>
          </a:r>
          <a:r>
            <a:rPr lang="en-US" sz="1500" kern="1200" dirty="0" err="1" smtClean="0">
              <a:latin typeface="Arial" panose="020B0604020202020204" pitchFamily="34" charset="0"/>
              <a:cs typeface="Arial" panose="020B0604020202020204" pitchFamily="34" charset="0"/>
            </a:rPr>
            <a:t>là</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quá</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trình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động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liên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tục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hai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chiều</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mỗi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cá</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nhân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có</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thể</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vừa</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là</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nguồn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phát</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vừa</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là</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nguồn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nhận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thông</a:t>
          </a:r>
          <a:r>
            <a:rPr lang="en-US" sz="1500" kern="1200" dirty="0" smtClean="0">
              <a:latin typeface="Arial" panose="020B0604020202020204" pitchFamily="34" charset="0"/>
              <a:cs typeface="Arial" panose="020B0604020202020204" pitchFamily="34" charset="0"/>
            </a:rPr>
            <a:t> tin; </a:t>
          </a:r>
          <a:r>
            <a:rPr lang="es-ES" sz="1500" kern="1200" dirty="0" err="1" smtClean="0">
              <a:latin typeface="Arial" panose="020B0604020202020204" pitchFamily="34" charset="0"/>
              <a:cs typeface="Arial" panose="020B0604020202020204" pitchFamily="34" charset="0"/>
            </a:rPr>
            <a:t>tuyên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truyền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nhằm</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cổ</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vũ</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điển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hình</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tiên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tiến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phê</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phán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thái</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độ</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hành</a:t>
          </a:r>
          <a:r>
            <a:rPr lang="es-ES" sz="1500" kern="1200" dirty="0" smtClean="0">
              <a:latin typeface="Arial" panose="020B0604020202020204" pitchFamily="34" charset="0"/>
              <a:cs typeface="Arial" panose="020B0604020202020204" pitchFamily="34" charset="0"/>
            </a:rPr>
            <a:t> vi </a:t>
          </a:r>
          <a:r>
            <a:rPr lang="es-ES" sz="1500" kern="1200" dirty="0" err="1" smtClean="0">
              <a:latin typeface="Arial" panose="020B0604020202020204" pitchFamily="34" charset="0"/>
              <a:cs typeface="Arial" panose="020B0604020202020204" pitchFamily="34" charset="0"/>
            </a:rPr>
            <a:t>thiếu</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tích</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cực</a:t>
          </a:r>
          <a:r>
            <a:rPr lang="es-ES" sz="1500" kern="1200" dirty="0" smtClean="0">
              <a:latin typeface="Arial" panose="020B0604020202020204" pitchFamily="34" charset="0"/>
              <a:cs typeface="Arial" panose="020B0604020202020204" pitchFamily="34" charset="0"/>
            </a:rPr>
            <a:t>... </a:t>
          </a:r>
          <a:endParaRPr lang="en-US" sz="1500" kern="1200" dirty="0">
            <a:latin typeface="Arial" panose="020B0604020202020204" pitchFamily="34" charset="0"/>
            <a:cs typeface="Arial" panose="020B0604020202020204" pitchFamily="34" charset="0"/>
          </a:endParaRPr>
        </a:p>
      </dsp:txBody>
      <dsp:txXfrm>
        <a:off x="3643" y="640053"/>
        <a:ext cx="3552229" cy="4246171"/>
      </dsp:txXfrm>
    </dsp:sp>
    <dsp:sp modelId="{224D00F9-8E7E-4124-B30C-3266C1B7BAAC}">
      <dsp:nvSpPr>
        <dsp:cNvPr id="0" name=""/>
        <dsp:cNvSpPr/>
      </dsp:nvSpPr>
      <dsp:spPr>
        <a:xfrm>
          <a:off x="4053184" y="6453"/>
          <a:ext cx="3552229" cy="633600"/>
        </a:xfrm>
        <a:prstGeom prst="rect">
          <a:avLst/>
        </a:prstGeom>
        <a:solidFill>
          <a:srgbClr val="FF0000"/>
        </a:solidFill>
        <a:ln w="25400" cap="flat" cmpd="sng" algn="ctr">
          <a:solidFill>
            <a:schemeClr val="bg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s-ES" sz="1500" b="1" kern="1200" dirty="0" smtClean="0">
              <a:latin typeface="Arial" panose="020B0604020202020204" pitchFamily="34" charset="0"/>
              <a:cs typeface="Arial" panose="020B0604020202020204" pitchFamily="34" charset="0"/>
            </a:rPr>
            <a:t>2. </a:t>
          </a:r>
          <a:r>
            <a:rPr lang="es-ES" sz="1500" b="1" kern="1200" dirty="0" err="1" smtClean="0">
              <a:latin typeface="Arial" panose="020B0604020202020204" pitchFamily="34" charset="0"/>
              <a:cs typeface="Arial" panose="020B0604020202020204" pitchFamily="34" charset="0"/>
            </a:rPr>
            <a:t>Nguyên</a:t>
          </a:r>
          <a:r>
            <a:rPr lang="es-ES" sz="1500" b="1" kern="1200" dirty="0" smtClean="0">
              <a:latin typeface="Arial" panose="020B0604020202020204" pitchFamily="34" charset="0"/>
              <a:cs typeface="Arial" panose="020B0604020202020204" pitchFamily="34" charset="0"/>
            </a:rPr>
            <a:t> </a:t>
          </a:r>
          <a:r>
            <a:rPr lang="es-ES" sz="1500" b="1" kern="1200" dirty="0" err="1" smtClean="0">
              <a:latin typeface="Arial" panose="020B0604020202020204" pitchFamily="34" charset="0"/>
              <a:cs typeface="Arial" panose="020B0604020202020204" pitchFamily="34" charset="0"/>
            </a:rPr>
            <a:t>tắc</a:t>
          </a:r>
          <a:r>
            <a:rPr lang="es-ES" sz="1500" b="1" kern="1200" dirty="0" smtClean="0">
              <a:latin typeface="Arial" panose="020B0604020202020204" pitchFamily="34" charset="0"/>
              <a:cs typeface="Arial" panose="020B0604020202020204" pitchFamily="34" charset="0"/>
            </a:rPr>
            <a:t> </a:t>
          </a:r>
          <a:r>
            <a:rPr lang="es-ES" sz="1500" b="1" kern="1200" dirty="0" err="1" smtClean="0">
              <a:latin typeface="Arial" panose="020B0604020202020204" pitchFamily="34" charset="0"/>
              <a:cs typeface="Arial" panose="020B0604020202020204" pitchFamily="34" charset="0"/>
            </a:rPr>
            <a:t>của</a:t>
          </a:r>
          <a:r>
            <a:rPr lang="es-ES" sz="1500" b="1" kern="1200" dirty="0" smtClean="0">
              <a:latin typeface="Arial" panose="020B0604020202020204" pitchFamily="34" charset="0"/>
              <a:cs typeface="Arial" panose="020B0604020202020204" pitchFamily="34" charset="0"/>
            </a:rPr>
            <a:t> </a:t>
          </a:r>
          <a:r>
            <a:rPr lang="es-ES" sz="1500" b="1" kern="1200" dirty="0" err="1" smtClean="0">
              <a:latin typeface="Arial" panose="020B0604020202020204" pitchFamily="34" charset="0"/>
              <a:cs typeface="Arial" panose="020B0604020202020204" pitchFamily="34" charset="0"/>
            </a:rPr>
            <a:t>công</a:t>
          </a:r>
          <a:r>
            <a:rPr lang="es-ES" sz="1500" b="1" kern="1200" dirty="0" smtClean="0">
              <a:latin typeface="Arial" panose="020B0604020202020204" pitchFamily="34" charset="0"/>
              <a:cs typeface="Arial" panose="020B0604020202020204" pitchFamily="34" charset="0"/>
            </a:rPr>
            <a:t> </a:t>
          </a:r>
          <a:r>
            <a:rPr lang="es-ES" sz="1500" b="1" kern="1200" dirty="0" err="1" smtClean="0">
              <a:latin typeface="Arial" panose="020B0604020202020204" pitchFamily="34" charset="0"/>
              <a:cs typeface="Arial" panose="020B0604020202020204" pitchFamily="34" charset="0"/>
            </a:rPr>
            <a:t>tác</a:t>
          </a:r>
          <a:r>
            <a:rPr lang="es-ES" sz="1500" b="1" kern="1200" dirty="0" smtClean="0">
              <a:latin typeface="Arial" panose="020B0604020202020204" pitchFamily="34" charset="0"/>
              <a:cs typeface="Arial" panose="020B0604020202020204" pitchFamily="34" charset="0"/>
            </a:rPr>
            <a:t> </a:t>
          </a:r>
        </a:p>
        <a:p>
          <a:pPr lvl="0" algn="ctr" defTabSz="666750">
            <a:lnSpc>
              <a:spcPct val="90000"/>
            </a:lnSpc>
            <a:spcBef>
              <a:spcPct val="0"/>
            </a:spcBef>
            <a:spcAft>
              <a:spcPct val="35000"/>
            </a:spcAft>
          </a:pPr>
          <a:r>
            <a:rPr lang="es-ES" sz="1500" b="1" kern="1200" dirty="0" err="1" smtClean="0">
              <a:latin typeface="Arial" panose="020B0604020202020204" pitchFamily="34" charset="0"/>
              <a:cs typeface="Arial" panose="020B0604020202020204" pitchFamily="34" charset="0"/>
            </a:rPr>
            <a:t>tuyên</a:t>
          </a:r>
          <a:r>
            <a:rPr lang="es-ES" sz="1500" b="1" kern="1200" dirty="0" smtClean="0">
              <a:latin typeface="Arial" panose="020B0604020202020204" pitchFamily="34" charset="0"/>
              <a:cs typeface="Arial" panose="020B0604020202020204" pitchFamily="34" charset="0"/>
            </a:rPr>
            <a:t> </a:t>
          </a:r>
          <a:r>
            <a:rPr lang="es-ES" sz="1500" b="1" kern="1200" dirty="0" err="1" smtClean="0">
              <a:latin typeface="Arial" panose="020B0604020202020204" pitchFamily="34" charset="0"/>
              <a:cs typeface="Arial" panose="020B0604020202020204" pitchFamily="34" charset="0"/>
            </a:rPr>
            <a:t>truyền</a:t>
          </a:r>
          <a:endParaRPr lang="en-US" sz="1500" kern="1200" dirty="0">
            <a:latin typeface="Arial" panose="020B0604020202020204" pitchFamily="34" charset="0"/>
            <a:cs typeface="Arial" panose="020B0604020202020204" pitchFamily="34" charset="0"/>
          </a:endParaRPr>
        </a:p>
      </dsp:txBody>
      <dsp:txXfrm>
        <a:off x="4053184" y="6453"/>
        <a:ext cx="3552229" cy="633600"/>
      </dsp:txXfrm>
    </dsp:sp>
    <dsp:sp modelId="{9BAD63D4-A066-49A1-A2DE-5E68173487AC}">
      <dsp:nvSpPr>
        <dsp:cNvPr id="0" name=""/>
        <dsp:cNvSpPr/>
      </dsp:nvSpPr>
      <dsp:spPr>
        <a:xfrm>
          <a:off x="4053184" y="640053"/>
          <a:ext cx="3552229" cy="4246171"/>
        </a:xfrm>
        <a:prstGeom prst="rect">
          <a:avLst/>
        </a:prstGeom>
        <a:solidFill>
          <a:schemeClr val="accent5">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just" defTabSz="666750">
            <a:lnSpc>
              <a:spcPct val="90000"/>
            </a:lnSpc>
            <a:spcBef>
              <a:spcPct val="0"/>
            </a:spcBef>
            <a:spcAft>
              <a:spcPct val="15000"/>
            </a:spcAft>
            <a:buChar char="••"/>
          </a:pPr>
          <a:r>
            <a:rPr lang="es-ES" sz="1500" kern="1200" dirty="0" err="1" smtClean="0">
              <a:latin typeface="Arial" panose="020B0604020202020204" pitchFamily="34" charset="0"/>
              <a:cs typeface="Arial" panose="020B0604020202020204" pitchFamily="34" charset="0"/>
            </a:rPr>
            <a:t>Trong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công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tác</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tuyên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truyền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các</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thông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tin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cần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khách</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quan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chính</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xác</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tuân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thủ</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các</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quan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điểm</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của</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Ðảng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và</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Nhà</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nước</a:t>
          </a:r>
          <a:r>
            <a:rPr lang="es-ES" sz="1500" kern="1200" dirty="0" smtClean="0">
              <a:latin typeface="Arial" panose="020B0604020202020204" pitchFamily="34" charset="0"/>
              <a:cs typeface="Arial" panose="020B0604020202020204" pitchFamily="34" charset="0"/>
            </a:rPr>
            <a:t>, 7 </a:t>
          </a:r>
          <a:r>
            <a:rPr lang="es-ES" sz="1500" kern="1200" dirty="0" err="1" smtClean="0">
              <a:latin typeface="Arial" panose="020B0604020202020204" pitchFamily="34" charset="0"/>
              <a:cs typeface="Arial" panose="020B0604020202020204" pitchFamily="34" charset="0"/>
            </a:rPr>
            <a:t>nguyên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tắc</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cơ</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bản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của</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phong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trào</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Chữ</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thập</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đỏ</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Trăng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lưỡi</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liềm</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đỏ</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quốc</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tế</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Nhân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đạo</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Vô</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tư</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Trung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lập</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độc</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lập</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Tự</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nguyện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Thống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nhất</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Toàn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cầu</a:t>
          </a:r>
          <a:r>
            <a:rPr lang="es-ES" sz="1500" kern="1200" dirty="0" smtClean="0">
              <a:latin typeface="Arial" panose="020B0604020202020204" pitchFamily="34" charset="0"/>
              <a:cs typeface="Arial" panose="020B0604020202020204" pitchFamily="34" charset="0"/>
            </a:rPr>
            <a:t>.</a:t>
          </a:r>
          <a:endParaRPr lang="en-US" sz="1500" kern="1200" dirty="0">
            <a:latin typeface="Arial" panose="020B0604020202020204" pitchFamily="34" charset="0"/>
            <a:cs typeface="Arial" panose="020B0604020202020204" pitchFamily="34" charset="0"/>
          </a:endParaRPr>
        </a:p>
        <a:p>
          <a:pPr marL="114300" lvl="1" indent="-114300" algn="just" defTabSz="666750">
            <a:lnSpc>
              <a:spcPct val="90000"/>
            </a:lnSpc>
            <a:spcBef>
              <a:spcPct val="0"/>
            </a:spcBef>
            <a:spcAft>
              <a:spcPct val="15000"/>
            </a:spcAft>
            <a:buChar char="••"/>
          </a:pPr>
          <a:r>
            <a:rPr lang="es-ES" sz="1500" kern="1200" dirty="0" err="1" smtClean="0">
              <a:latin typeface="Arial" panose="020B0604020202020204" pitchFamily="34" charset="0"/>
              <a:cs typeface="Arial" panose="020B0604020202020204" pitchFamily="34" charset="0"/>
            </a:rPr>
            <a:t>Kết</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hợp</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tuyên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truyền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với</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tổ</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chức</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các</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hoạt</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động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trợ</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giúp</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thiết</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thực</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đối</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tượng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tại</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cộng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đồng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để</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tăng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hiệu</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quả</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tuyên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truyền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tuyên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truyền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cho</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nhiều</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đối</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tượng</a:t>
          </a:r>
          <a:r>
            <a:rPr lang="es-ES" sz="1500" kern="1200" dirty="0" smtClean="0">
              <a:latin typeface="Arial" panose="020B0604020202020204" pitchFamily="34" charset="0"/>
              <a:cs typeface="Arial" panose="020B0604020202020204" pitchFamily="34" charset="0"/>
            </a:rPr>
            <a:t>, ở </a:t>
          </a:r>
          <a:r>
            <a:rPr lang="es-ES" sz="1500" kern="1200" dirty="0" err="1" smtClean="0">
              <a:latin typeface="Arial" panose="020B0604020202020204" pitchFamily="34" charset="0"/>
              <a:cs typeface="Arial" panose="020B0604020202020204" pitchFamily="34" charset="0"/>
            </a:rPr>
            <a:t>các</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địa</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điểm</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các</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mốc</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thời</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gian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và</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với</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quy</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mô</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khác</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nhau</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lưu</a:t>
          </a:r>
          <a:r>
            <a:rPr lang="es-ES" sz="1500" kern="1200" dirty="0" smtClean="0">
              <a:latin typeface="Arial" panose="020B0604020202020204" pitchFamily="34" charset="0"/>
              <a:cs typeface="Arial" panose="020B0604020202020204" pitchFamily="34" charset="0"/>
            </a:rPr>
            <a:t> ý </a:t>
          </a:r>
          <a:r>
            <a:rPr lang="es-ES" sz="1500" kern="1200" dirty="0" err="1" smtClean="0">
              <a:latin typeface="Arial" panose="020B0604020202020204" pitchFamily="34" charset="0"/>
              <a:cs typeface="Arial" panose="020B0604020202020204" pitchFamily="34" charset="0"/>
            </a:rPr>
            <a:t>chuẩn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bị</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tốt</a:t>
          </a:r>
          <a:r>
            <a:rPr lang="es-ES" sz="1500" kern="1200" dirty="0" smtClean="0">
              <a:latin typeface="Arial" panose="020B0604020202020204" pitchFamily="34" charset="0"/>
              <a:cs typeface="Arial" panose="020B0604020202020204" pitchFamily="34" charset="0"/>
            </a:rPr>
            <a:t> 3 </a:t>
          </a:r>
          <a:r>
            <a:rPr lang="es-ES" sz="1500" kern="1200" dirty="0" err="1" smtClean="0">
              <a:latin typeface="Arial" panose="020B0604020202020204" pitchFamily="34" charset="0"/>
              <a:cs typeface="Arial" panose="020B0604020202020204" pitchFamily="34" charset="0"/>
            </a:rPr>
            <a:t>khâu</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cơ</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bản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trong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quá</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trình</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truyền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thông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tin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bao</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gồm</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nội</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dung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tuyên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truyền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nguồn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phát</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thông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tin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các</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điều</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kiện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đảm</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bảo</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môi</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trường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truyền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tin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người</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nghe</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và</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sự</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tiếp</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thu</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phản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hồi</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đối</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tượng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nhận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tin</a:t>
          </a:r>
          <a:r>
            <a:rPr lang="es-ES" sz="1500" kern="1200" dirty="0" smtClean="0">
              <a:latin typeface="Arial" panose="020B0604020202020204" pitchFamily="34" charset="0"/>
              <a:cs typeface="Arial" panose="020B0604020202020204" pitchFamily="34" charset="0"/>
            </a:rPr>
            <a:t>).</a:t>
          </a:r>
          <a:endParaRPr lang="en-US" sz="1500" kern="1200" dirty="0">
            <a:latin typeface="Arial" panose="020B0604020202020204" pitchFamily="34" charset="0"/>
            <a:cs typeface="Arial" panose="020B0604020202020204" pitchFamily="34" charset="0"/>
          </a:endParaRPr>
        </a:p>
      </dsp:txBody>
      <dsp:txXfrm>
        <a:off x="4053184" y="640053"/>
        <a:ext cx="3552229" cy="4246171"/>
      </dsp:txXfrm>
    </dsp:sp>
    <dsp:sp modelId="{C5668D0A-0699-4D30-B49A-92618A75DA74}">
      <dsp:nvSpPr>
        <dsp:cNvPr id="0" name=""/>
        <dsp:cNvSpPr/>
      </dsp:nvSpPr>
      <dsp:spPr>
        <a:xfrm>
          <a:off x="8102726" y="6453"/>
          <a:ext cx="3552229" cy="633600"/>
        </a:xfrm>
        <a:prstGeom prst="rect">
          <a:avLst/>
        </a:prstGeom>
        <a:solidFill>
          <a:srgbClr val="FF0000"/>
        </a:solidFill>
        <a:ln w="25400" cap="flat" cmpd="sng" algn="ctr">
          <a:solidFill>
            <a:schemeClr val="bg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s-ES" sz="1500" b="1" kern="1200" dirty="0" smtClean="0">
              <a:latin typeface="Arial" panose="020B0604020202020204" pitchFamily="34" charset="0"/>
              <a:cs typeface="Arial" panose="020B0604020202020204" pitchFamily="34" charset="0"/>
            </a:rPr>
            <a:t>3. </a:t>
          </a:r>
          <a:r>
            <a:rPr lang="es-ES" sz="1500" b="1" kern="1200" dirty="0" err="1" smtClean="0">
              <a:latin typeface="Arial" panose="020B0604020202020204" pitchFamily="34" charset="0"/>
              <a:cs typeface="Arial" panose="020B0604020202020204" pitchFamily="34" charset="0"/>
            </a:rPr>
            <a:t>Hình</a:t>
          </a:r>
          <a:r>
            <a:rPr lang="es-ES" sz="1500" b="1" kern="1200" dirty="0" smtClean="0">
              <a:latin typeface="Arial" panose="020B0604020202020204" pitchFamily="34" charset="0"/>
              <a:cs typeface="Arial" panose="020B0604020202020204" pitchFamily="34" charset="0"/>
            </a:rPr>
            <a:t> </a:t>
          </a:r>
          <a:r>
            <a:rPr lang="es-ES" sz="1500" b="1" kern="1200" dirty="0" err="1" smtClean="0">
              <a:latin typeface="Arial" panose="020B0604020202020204" pitchFamily="34" charset="0"/>
              <a:cs typeface="Arial" panose="020B0604020202020204" pitchFamily="34" charset="0"/>
            </a:rPr>
            <a:t>thức</a:t>
          </a:r>
          <a:r>
            <a:rPr lang="es-ES" sz="1500" b="1" kern="1200" dirty="0" smtClean="0">
              <a:latin typeface="Arial" panose="020B0604020202020204" pitchFamily="34" charset="0"/>
              <a:cs typeface="Arial" panose="020B0604020202020204" pitchFamily="34" charset="0"/>
            </a:rPr>
            <a:t> </a:t>
          </a:r>
          <a:r>
            <a:rPr lang="es-ES" sz="1500" b="1" kern="1200" dirty="0" err="1" smtClean="0">
              <a:latin typeface="Arial" panose="020B0604020202020204" pitchFamily="34" charset="0"/>
              <a:cs typeface="Arial" panose="020B0604020202020204" pitchFamily="34" charset="0"/>
            </a:rPr>
            <a:t>và</a:t>
          </a:r>
          <a:r>
            <a:rPr lang="es-ES" sz="1500" b="1" kern="1200" dirty="0" smtClean="0">
              <a:latin typeface="Arial" panose="020B0604020202020204" pitchFamily="34" charset="0"/>
              <a:cs typeface="Arial" panose="020B0604020202020204" pitchFamily="34" charset="0"/>
            </a:rPr>
            <a:t> </a:t>
          </a:r>
          <a:r>
            <a:rPr lang="es-ES" sz="1500" b="1" kern="1200" dirty="0" err="1" smtClean="0">
              <a:latin typeface="Arial" panose="020B0604020202020204" pitchFamily="34" charset="0"/>
              <a:cs typeface="Arial" panose="020B0604020202020204" pitchFamily="34" charset="0"/>
            </a:rPr>
            <a:t>phương</a:t>
          </a:r>
          <a:r>
            <a:rPr lang="es-ES" sz="1500" b="1" kern="1200" dirty="0" smtClean="0">
              <a:latin typeface="Arial" panose="020B0604020202020204" pitchFamily="34" charset="0"/>
              <a:cs typeface="Arial" panose="020B0604020202020204" pitchFamily="34" charset="0"/>
            </a:rPr>
            <a:t> </a:t>
          </a:r>
          <a:r>
            <a:rPr lang="es-ES" sz="1500" b="1" kern="1200" dirty="0" err="1" smtClean="0">
              <a:latin typeface="Arial" panose="020B0604020202020204" pitchFamily="34" charset="0"/>
              <a:cs typeface="Arial" panose="020B0604020202020204" pitchFamily="34" charset="0"/>
            </a:rPr>
            <a:t>tiện</a:t>
          </a:r>
          <a:r>
            <a:rPr lang="es-ES" sz="1500" b="1" kern="1200" dirty="0" smtClean="0">
              <a:latin typeface="Arial" panose="020B0604020202020204" pitchFamily="34" charset="0"/>
              <a:cs typeface="Arial" panose="020B0604020202020204" pitchFamily="34" charset="0"/>
            </a:rPr>
            <a:t> </a:t>
          </a:r>
        </a:p>
        <a:p>
          <a:pPr lvl="0" algn="ctr" defTabSz="666750">
            <a:lnSpc>
              <a:spcPct val="90000"/>
            </a:lnSpc>
            <a:spcBef>
              <a:spcPct val="0"/>
            </a:spcBef>
            <a:spcAft>
              <a:spcPct val="35000"/>
            </a:spcAft>
          </a:pPr>
          <a:r>
            <a:rPr lang="es-ES" sz="1500" b="1" kern="1200" dirty="0" err="1" smtClean="0">
              <a:latin typeface="Arial" panose="020B0604020202020204" pitchFamily="34" charset="0"/>
              <a:cs typeface="Arial" panose="020B0604020202020204" pitchFamily="34" charset="0"/>
            </a:rPr>
            <a:t>tuyên</a:t>
          </a:r>
          <a:r>
            <a:rPr lang="es-ES" sz="1500" b="1" kern="1200" dirty="0" smtClean="0">
              <a:latin typeface="Arial" panose="020B0604020202020204" pitchFamily="34" charset="0"/>
              <a:cs typeface="Arial" panose="020B0604020202020204" pitchFamily="34" charset="0"/>
            </a:rPr>
            <a:t> </a:t>
          </a:r>
          <a:r>
            <a:rPr lang="es-ES" sz="1500" b="1" kern="1200" dirty="0" err="1" smtClean="0">
              <a:latin typeface="Arial" panose="020B0604020202020204" pitchFamily="34" charset="0"/>
              <a:cs typeface="Arial" panose="020B0604020202020204" pitchFamily="34" charset="0"/>
            </a:rPr>
            <a:t>truyền</a:t>
          </a:r>
          <a:endParaRPr lang="en-US" sz="1500" kern="1200" dirty="0">
            <a:latin typeface="Arial" panose="020B0604020202020204" pitchFamily="34" charset="0"/>
            <a:cs typeface="Arial" panose="020B0604020202020204" pitchFamily="34" charset="0"/>
          </a:endParaRPr>
        </a:p>
      </dsp:txBody>
      <dsp:txXfrm>
        <a:off x="8102726" y="6453"/>
        <a:ext cx="3552229" cy="633600"/>
      </dsp:txXfrm>
    </dsp:sp>
    <dsp:sp modelId="{F4AA3B89-D899-405E-9298-95D1D25E3E9A}">
      <dsp:nvSpPr>
        <dsp:cNvPr id="0" name=""/>
        <dsp:cNvSpPr/>
      </dsp:nvSpPr>
      <dsp:spPr>
        <a:xfrm>
          <a:off x="8102726" y="640053"/>
          <a:ext cx="3552229" cy="4246171"/>
        </a:xfrm>
        <a:prstGeom prst="rect">
          <a:avLst/>
        </a:prstGeom>
        <a:solidFill>
          <a:schemeClr val="accent5">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just" defTabSz="666750">
            <a:lnSpc>
              <a:spcPct val="90000"/>
            </a:lnSpc>
            <a:spcBef>
              <a:spcPct val="0"/>
            </a:spcBef>
            <a:spcAft>
              <a:spcPct val="15000"/>
            </a:spcAft>
            <a:buChar char="••"/>
          </a:pPr>
          <a:r>
            <a:rPr lang="es-ES" sz="1500" kern="1200" dirty="0" err="1" smtClean="0">
              <a:latin typeface="Arial" panose="020B0604020202020204" pitchFamily="34" charset="0"/>
              <a:cs typeface="Arial" panose="020B0604020202020204" pitchFamily="34" charset="0"/>
            </a:rPr>
            <a:t>Các</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hình</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thức</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tuyên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truyền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bao</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gồm</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tuyên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truyền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trực</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tiếp</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truyền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thông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đại</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chúng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và</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tuyên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truyền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gián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tiếp</a:t>
          </a:r>
          <a:r>
            <a:rPr lang="es-ES" sz="1500" kern="1200" dirty="0" smtClean="0">
              <a:latin typeface="Arial" panose="020B0604020202020204" pitchFamily="34" charset="0"/>
              <a:cs typeface="Arial" panose="020B0604020202020204" pitchFamily="34" charset="0"/>
            </a:rPr>
            <a:t>.</a:t>
          </a:r>
          <a:endParaRPr lang="en-US" sz="1500" kern="1200" dirty="0">
            <a:latin typeface="Arial" panose="020B0604020202020204" pitchFamily="34" charset="0"/>
            <a:cs typeface="Arial" panose="020B0604020202020204" pitchFamily="34" charset="0"/>
          </a:endParaRPr>
        </a:p>
        <a:p>
          <a:pPr marL="114300" lvl="1" indent="-114300" algn="just" defTabSz="666750">
            <a:lnSpc>
              <a:spcPct val="90000"/>
            </a:lnSpc>
            <a:spcBef>
              <a:spcPct val="0"/>
            </a:spcBef>
            <a:spcAft>
              <a:spcPct val="15000"/>
            </a:spcAft>
            <a:buChar char="••"/>
          </a:pPr>
          <a:r>
            <a:rPr lang="es-ES" sz="1500" kern="1200" dirty="0" err="1" smtClean="0">
              <a:latin typeface="Arial" panose="020B0604020202020204" pitchFamily="34" charset="0"/>
              <a:cs typeface="Arial" panose="020B0604020202020204" pitchFamily="34" charset="0"/>
            </a:rPr>
            <a:t>Các</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phương</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tiện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tuyên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truyền</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bao</a:t>
          </a:r>
          <a:r>
            <a:rPr lang="es-ES" sz="1500" kern="1200" dirty="0" smtClean="0">
              <a:latin typeface="Arial" panose="020B0604020202020204" pitchFamily="34" charset="0"/>
              <a:cs typeface="Arial" panose="020B0604020202020204" pitchFamily="34" charset="0"/>
            </a:rPr>
            <a:t> </a:t>
          </a:r>
          <a:r>
            <a:rPr lang="es-ES" sz="1500" kern="1200" dirty="0" err="1" smtClean="0">
              <a:latin typeface="Arial" panose="020B0604020202020204" pitchFamily="34" charset="0"/>
              <a:cs typeface="Arial" panose="020B0604020202020204" pitchFamily="34" charset="0"/>
            </a:rPr>
            <a:t>gồm</a:t>
          </a:r>
          <a:r>
            <a:rPr lang="es-ES" sz="1500" kern="1200" dirty="0" smtClean="0">
              <a:latin typeface="Arial" panose="020B0604020202020204" pitchFamily="34" charset="0"/>
              <a:cs typeface="Arial" panose="020B0604020202020204" pitchFamily="34" charset="0"/>
            </a:rPr>
            <a:t>: </a:t>
          </a:r>
          <a:r>
            <a:rPr lang="en-US" sz="1500" kern="1200" dirty="0" smtClean="0">
              <a:latin typeface="Arial" panose="020B0604020202020204" pitchFamily="34" charset="0"/>
              <a:cs typeface="Arial" panose="020B0604020202020204" pitchFamily="34" charset="0"/>
            </a:rPr>
            <a:t>g</a:t>
          </a:r>
          <a:r>
            <a:rPr lang="vi-VN" sz="1500" kern="1200" dirty="0" smtClean="0">
              <a:latin typeface="Arial" panose="020B0604020202020204" pitchFamily="34" charset="0"/>
              <a:cs typeface="Arial" panose="020B0604020202020204" pitchFamily="34" charset="0"/>
            </a:rPr>
            <a:t>iọng nói</a:t>
          </a:r>
          <a:r>
            <a:rPr lang="en-US" sz="1500" kern="1200" dirty="0" smtClean="0">
              <a:latin typeface="Arial" panose="020B0604020202020204" pitchFamily="34" charset="0"/>
              <a:cs typeface="Arial" panose="020B0604020202020204" pitchFamily="34" charset="0"/>
            </a:rPr>
            <a:t>, n</a:t>
          </a:r>
          <a:r>
            <a:rPr lang="vi-VN" sz="1500" kern="1200" dirty="0" smtClean="0">
              <a:latin typeface="Arial" panose="020B0604020202020204" pitchFamily="34" charset="0"/>
              <a:cs typeface="Arial" panose="020B0604020202020204" pitchFamily="34" charset="0"/>
            </a:rPr>
            <a:t>gôn ngữ không lời</a:t>
          </a:r>
          <a:r>
            <a:rPr lang="en-US" sz="1500" kern="1200" dirty="0" smtClean="0">
              <a:latin typeface="Arial" panose="020B0604020202020204" pitchFamily="34" charset="0"/>
              <a:cs typeface="Arial" panose="020B0604020202020204" pitchFamily="34" charset="0"/>
            </a:rPr>
            <a:t>; c</a:t>
          </a:r>
          <a:r>
            <a:rPr lang="vi-VN" sz="1500" kern="1200" dirty="0" smtClean="0">
              <a:latin typeface="Arial" panose="020B0604020202020204" pitchFamily="34" charset="0"/>
              <a:cs typeface="Arial" panose="020B0604020202020204" pitchFamily="34" charset="0"/>
            </a:rPr>
            <a:t>hữ viết</a:t>
          </a:r>
          <a:r>
            <a:rPr lang="en-US" sz="1500" kern="1200" dirty="0" smtClean="0">
              <a:latin typeface="Arial" panose="020B0604020202020204" pitchFamily="34" charset="0"/>
              <a:cs typeface="Arial" panose="020B0604020202020204" pitchFamily="34" charset="0"/>
            </a:rPr>
            <a:t>; c</a:t>
          </a:r>
          <a:r>
            <a:rPr lang="vi-VN" sz="1500" kern="1200" dirty="0" smtClean="0">
              <a:latin typeface="Arial" panose="020B0604020202020204" pitchFamily="34" charset="0"/>
              <a:cs typeface="Arial" panose="020B0604020202020204" pitchFamily="34" charset="0"/>
            </a:rPr>
            <a:t>ông cụ truyền lời nói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hình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ảnh</a:t>
          </a:r>
          <a:r>
            <a:rPr lang="en-US" sz="1500" kern="1200" dirty="0" smtClean="0">
              <a:latin typeface="Arial" panose="020B0604020202020204" pitchFamily="34" charset="0"/>
              <a:cs typeface="Arial" panose="020B0604020202020204" pitchFamily="34" charset="0"/>
            </a:rPr>
            <a:t>;  h</a:t>
          </a:r>
          <a:r>
            <a:rPr lang="vi-VN" sz="1500" kern="1200" dirty="0" smtClean="0">
              <a:latin typeface="Arial" panose="020B0604020202020204" pitchFamily="34" charset="0"/>
              <a:cs typeface="Arial" panose="020B0604020202020204" pitchFamily="34" charset="0"/>
            </a:rPr>
            <a:t>ình ảnh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ấn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phẩm</a:t>
          </a:r>
          <a:r>
            <a:rPr lang="en-US" sz="1500" kern="1200" dirty="0" smtClean="0">
              <a:latin typeface="Arial" panose="020B0604020202020204" pitchFamily="34" charset="0"/>
              <a:cs typeface="Arial" panose="020B0604020202020204" pitchFamily="34" charset="0"/>
            </a:rPr>
            <a:t>; </a:t>
          </a:r>
          <a:r>
            <a:rPr lang="vi-VN" sz="1500" kern="1200" dirty="0" smtClean="0">
              <a:latin typeface="Arial" panose="020B0604020202020204" pitchFamily="34" charset="0"/>
              <a:cs typeface="Arial" panose="020B0604020202020204" pitchFamily="34" charset="0"/>
            </a:rPr>
            <a:t>hoạt động</a:t>
          </a:r>
          <a:r>
            <a:rPr lang="en-US" sz="1500" kern="1200" dirty="0" smtClean="0">
              <a:latin typeface="Arial" panose="020B0604020202020204" pitchFamily="34" charset="0"/>
              <a:cs typeface="Arial" panose="020B0604020202020204" pitchFamily="34" charset="0"/>
            </a:rPr>
            <a:t>; c</a:t>
          </a:r>
          <a:r>
            <a:rPr lang="vi-VN" sz="1500" kern="1200" dirty="0" smtClean="0">
              <a:latin typeface="Arial" panose="020B0604020202020204" pitchFamily="34" charset="0"/>
              <a:cs typeface="Arial" panose="020B0604020202020204" pitchFamily="34" charset="0"/>
            </a:rPr>
            <a:t>ác thiết bị.</a:t>
          </a:r>
          <a:endParaRPr lang="en-US" sz="1500" kern="1200" dirty="0">
            <a:latin typeface="Arial" panose="020B0604020202020204" pitchFamily="34" charset="0"/>
            <a:cs typeface="Arial" panose="020B0604020202020204" pitchFamily="34" charset="0"/>
          </a:endParaRPr>
        </a:p>
      </dsp:txBody>
      <dsp:txXfrm>
        <a:off x="8102726" y="640053"/>
        <a:ext cx="3552229" cy="424617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33EB6B-D893-4480-B5DD-2B493F9F6704}">
      <dsp:nvSpPr>
        <dsp:cNvPr id="0" name=""/>
        <dsp:cNvSpPr/>
      </dsp:nvSpPr>
      <dsp:spPr>
        <a:xfrm>
          <a:off x="2145764" y="2709333"/>
          <a:ext cx="428968" cy="1383424"/>
        </a:xfrm>
        <a:custGeom>
          <a:avLst/>
          <a:gdLst/>
          <a:ahLst/>
          <a:cxnLst/>
          <a:rect l="0" t="0" r="0" b="0"/>
          <a:pathLst>
            <a:path>
              <a:moveTo>
                <a:pt x="0" y="0"/>
              </a:moveTo>
              <a:lnTo>
                <a:pt x="214484" y="0"/>
              </a:lnTo>
              <a:lnTo>
                <a:pt x="214484" y="1383424"/>
              </a:lnTo>
              <a:lnTo>
                <a:pt x="428968" y="138342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2580B5-7C71-498C-8FA5-2C79C8ED28EB}">
      <dsp:nvSpPr>
        <dsp:cNvPr id="0" name=""/>
        <dsp:cNvSpPr/>
      </dsp:nvSpPr>
      <dsp:spPr>
        <a:xfrm>
          <a:off x="2145764" y="2709333"/>
          <a:ext cx="428968" cy="461141"/>
        </a:xfrm>
        <a:custGeom>
          <a:avLst/>
          <a:gdLst/>
          <a:ahLst/>
          <a:cxnLst/>
          <a:rect l="0" t="0" r="0" b="0"/>
          <a:pathLst>
            <a:path>
              <a:moveTo>
                <a:pt x="0" y="0"/>
              </a:moveTo>
              <a:lnTo>
                <a:pt x="214484" y="0"/>
              </a:lnTo>
              <a:lnTo>
                <a:pt x="214484" y="461141"/>
              </a:lnTo>
              <a:lnTo>
                <a:pt x="428968" y="46114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7226D71-603C-4B73-8648-9A245D304E21}">
      <dsp:nvSpPr>
        <dsp:cNvPr id="0" name=""/>
        <dsp:cNvSpPr/>
      </dsp:nvSpPr>
      <dsp:spPr>
        <a:xfrm>
          <a:off x="2145764" y="2248191"/>
          <a:ext cx="428968" cy="461141"/>
        </a:xfrm>
        <a:custGeom>
          <a:avLst/>
          <a:gdLst/>
          <a:ahLst/>
          <a:cxnLst/>
          <a:rect l="0" t="0" r="0" b="0"/>
          <a:pathLst>
            <a:path>
              <a:moveTo>
                <a:pt x="0" y="461141"/>
              </a:moveTo>
              <a:lnTo>
                <a:pt x="214484" y="461141"/>
              </a:lnTo>
              <a:lnTo>
                <a:pt x="214484" y="0"/>
              </a:lnTo>
              <a:lnTo>
                <a:pt x="428968"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50446D-14AA-4FC8-A952-396467925535}">
      <dsp:nvSpPr>
        <dsp:cNvPr id="0" name=""/>
        <dsp:cNvSpPr/>
      </dsp:nvSpPr>
      <dsp:spPr>
        <a:xfrm>
          <a:off x="2145764" y="1325908"/>
          <a:ext cx="428968" cy="1383424"/>
        </a:xfrm>
        <a:custGeom>
          <a:avLst/>
          <a:gdLst/>
          <a:ahLst/>
          <a:cxnLst/>
          <a:rect l="0" t="0" r="0" b="0"/>
          <a:pathLst>
            <a:path>
              <a:moveTo>
                <a:pt x="0" y="1383424"/>
              </a:moveTo>
              <a:lnTo>
                <a:pt x="214484" y="1383424"/>
              </a:lnTo>
              <a:lnTo>
                <a:pt x="214484" y="0"/>
              </a:lnTo>
              <a:lnTo>
                <a:pt x="428968"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5F92AF-4D04-4678-BBF3-024F4D51208C}">
      <dsp:nvSpPr>
        <dsp:cNvPr id="0" name=""/>
        <dsp:cNvSpPr/>
      </dsp:nvSpPr>
      <dsp:spPr>
        <a:xfrm>
          <a:off x="919" y="2274311"/>
          <a:ext cx="2144844" cy="870043"/>
        </a:xfrm>
        <a:prstGeom prst="roundRect">
          <a:avLst/>
        </a:prstGeom>
        <a:solidFill>
          <a:srgbClr val="FF0000"/>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b="1" kern="1200" dirty="0" smtClean="0">
              <a:solidFill>
                <a:schemeClr val="bg1"/>
              </a:solidFill>
              <a:latin typeface="Arial" panose="020B0604020202020204" pitchFamily="34" charset="0"/>
              <a:cs typeface="Arial" panose="020B0604020202020204" pitchFamily="34" charset="0"/>
            </a:rPr>
            <a:t>1. </a:t>
          </a:r>
          <a:r>
            <a:rPr lang="en-US" sz="1500" b="1" kern="1200" dirty="0" err="1" smtClean="0">
              <a:solidFill>
                <a:schemeClr val="bg1"/>
              </a:solidFill>
              <a:latin typeface="Arial" panose="020B0604020202020204" pitchFamily="34" charset="0"/>
              <a:cs typeface="Arial" panose="020B0604020202020204" pitchFamily="34" charset="0"/>
            </a:rPr>
            <a:t>Sử</a:t>
          </a:r>
          <a:r>
            <a:rPr lang="en-US" sz="1500" b="1" kern="1200" dirty="0" smtClean="0">
              <a:solidFill>
                <a:schemeClr val="bg1"/>
              </a:solidFill>
              <a:latin typeface="Arial" panose="020B0604020202020204" pitchFamily="34" charset="0"/>
              <a:cs typeface="Arial" panose="020B0604020202020204" pitchFamily="34" charset="0"/>
            </a:rPr>
            <a:t> </a:t>
          </a:r>
          <a:r>
            <a:rPr lang="en-US" sz="1500" b="1" kern="1200" dirty="0" err="1" smtClean="0">
              <a:solidFill>
                <a:schemeClr val="bg1"/>
              </a:solidFill>
              <a:latin typeface="Arial" panose="020B0604020202020204" pitchFamily="34" charset="0"/>
              <a:cs typeface="Arial" panose="020B0604020202020204" pitchFamily="34" charset="0"/>
            </a:rPr>
            <a:t>dụng</a:t>
          </a:r>
          <a:r>
            <a:rPr lang="en-US" sz="1500" b="1" kern="1200" dirty="0" smtClean="0">
              <a:solidFill>
                <a:schemeClr val="bg1"/>
              </a:solidFill>
              <a:latin typeface="Arial" panose="020B0604020202020204" pitchFamily="34" charset="0"/>
              <a:cs typeface="Arial" panose="020B0604020202020204" pitchFamily="34" charset="0"/>
            </a:rPr>
            <a:t>, </a:t>
          </a:r>
          <a:r>
            <a:rPr lang="en-US" sz="1500" b="1" kern="1200" dirty="0" err="1" smtClean="0">
              <a:solidFill>
                <a:schemeClr val="bg1"/>
              </a:solidFill>
              <a:latin typeface="Arial" panose="020B0604020202020204" pitchFamily="34" charset="0"/>
              <a:cs typeface="Arial" panose="020B0604020202020204" pitchFamily="34" charset="0"/>
            </a:rPr>
            <a:t>khai</a:t>
          </a:r>
          <a:r>
            <a:rPr lang="en-US" sz="1500" b="1" kern="1200" dirty="0" smtClean="0">
              <a:solidFill>
                <a:schemeClr val="bg1"/>
              </a:solidFill>
              <a:latin typeface="Arial" panose="020B0604020202020204" pitchFamily="34" charset="0"/>
              <a:cs typeface="Arial" panose="020B0604020202020204" pitchFamily="34" charset="0"/>
            </a:rPr>
            <a:t> </a:t>
          </a:r>
          <a:r>
            <a:rPr lang="en-US" sz="1500" b="1" kern="1200" dirty="0" err="1" smtClean="0">
              <a:solidFill>
                <a:schemeClr val="bg1"/>
              </a:solidFill>
              <a:latin typeface="Arial" panose="020B0604020202020204" pitchFamily="34" charset="0"/>
              <a:cs typeface="Arial" panose="020B0604020202020204" pitchFamily="34" charset="0"/>
            </a:rPr>
            <a:t>thác</a:t>
          </a:r>
          <a:r>
            <a:rPr lang="en-US" sz="1500" b="1" kern="1200" dirty="0" smtClean="0">
              <a:solidFill>
                <a:schemeClr val="bg1"/>
              </a:solidFill>
              <a:latin typeface="Arial" panose="020B0604020202020204" pitchFamily="34" charset="0"/>
              <a:cs typeface="Arial" panose="020B0604020202020204" pitchFamily="34" charset="0"/>
            </a:rPr>
            <a:t> </a:t>
          </a:r>
          <a:r>
            <a:rPr lang="en-US" sz="1500" b="1" kern="1200" dirty="0" err="1" smtClean="0">
              <a:solidFill>
                <a:schemeClr val="bg1"/>
              </a:solidFill>
              <a:latin typeface="Arial" panose="020B0604020202020204" pitchFamily="34" charset="0"/>
              <a:cs typeface="Arial" panose="020B0604020202020204" pitchFamily="34" charset="0"/>
            </a:rPr>
            <a:t>mạng</a:t>
          </a:r>
          <a:r>
            <a:rPr lang="en-US" sz="1500" b="1" kern="1200" dirty="0" smtClean="0">
              <a:solidFill>
                <a:schemeClr val="bg1"/>
              </a:solidFill>
              <a:latin typeface="Arial" panose="020B0604020202020204" pitchFamily="34" charset="0"/>
              <a:cs typeface="Arial" panose="020B0604020202020204" pitchFamily="34" charset="0"/>
            </a:rPr>
            <a:t> internet </a:t>
          </a:r>
          <a:r>
            <a:rPr lang="en-US" sz="1500" b="1" kern="1200" dirty="0" err="1" smtClean="0">
              <a:solidFill>
                <a:schemeClr val="bg1"/>
              </a:solidFill>
              <a:latin typeface="Arial" panose="020B0604020202020204" pitchFamily="34" charset="0"/>
              <a:cs typeface="Arial" panose="020B0604020202020204" pitchFamily="34" charset="0"/>
            </a:rPr>
            <a:t>và</a:t>
          </a:r>
          <a:r>
            <a:rPr lang="en-US" sz="1500" b="1" kern="1200" dirty="0" smtClean="0">
              <a:solidFill>
                <a:schemeClr val="bg1"/>
              </a:solidFill>
              <a:latin typeface="Arial" panose="020B0604020202020204" pitchFamily="34" charset="0"/>
              <a:cs typeface="Arial" panose="020B0604020202020204" pitchFamily="34" charset="0"/>
            </a:rPr>
            <a:t> </a:t>
          </a:r>
          <a:r>
            <a:rPr lang="en-US" sz="1500" b="1" kern="1200" dirty="0" err="1" smtClean="0">
              <a:solidFill>
                <a:schemeClr val="bg1"/>
              </a:solidFill>
              <a:latin typeface="Arial" panose="020B0604020202020204" pitchFamily="34" charset="0"/>
              <a:cs typeface="Arial" panose="020B0604020202020204" pitchFamily="34" charset="0"/>
            </a:rPr>
            <a:t>các</a:t>
          </a:r>
          <a:r>
            <a:rPr lang="en-US" sz="1500" b="1" kern="1200" dirty="0" smtClean="0">
              <a:solidFill>
                <a:schemeClr val="bg1"/>
              </a:solidFill>
              <a:latin typeface="Arial" panose="020B0604020202020204" pitchFamily="34" charset="0"/>
              <a:cs typeface="Arial" panose="020B0604020202020204" pitchFamily="34" charset="0"/>
            </a:rPr>
            <a:t> </a:t>
          </a:r>
          <a:r>
            <a:rPr lang="en-US" sz="1500" b="1" kern="1200" dirty="0" err="1" smtClean="0">
              <a:solidFill>
                <a:schemeClr val="bg1"/>
              </a:solidFill>
              <a:latin typeface="Arial" panose="020B0604020202020204" pitchFamily="34" charset="0"/>
              <a:cs typeface="Arial" panose="020B0604020202020204" pitchFamily="34" charset="0"/>
            </a:rPr>
            <a:t>trang</a:t>
          </a:r>
          <a:r>
            <a:rPr lang="en-US" sz="1500" b="1" kern="1200" dirty="0" smtClean="0">
              <a:solidFill>
                <a:schemeClr val="bg1"/>
              </a:solidFill>
              <a:latin typeface="Arial" panose="020B0604020202020204" pitchFamily="34" charset="0"/>
              <a:cs typeface="Arial" panose="020B0604020202020204" pitchFamily="34" charset="0"/>
            </a:rPr>
            <a:t> Web</a:t>
          </a:r>
          <a:endParaRPr lang="en-US" sz="1500" kern="1200" dirty="0">
            <a:solidFill>
              <a:schemeClr val="bg1"/>
            </a:solidFill>
            <a:latin typeface="Arial" panose="020B0604020202020204" pitchFamily="34" charset="0"/>
            <a:cs typeface="Arial" panose="020B0604020202020204" pitchFamily="34" charset="0"/>
          </a:endParaRPr>
        </a:p>
      </dsp:txBody>
      <dsp:txXfrm>
        <a:off x="43391" y="2316783"/>
        <a:ext cx="2059900" cy="785099"/>
      </dsp:txXfrm>
    </dsp:sp>
    <dsp:sp modelId="{DFCCC8A1-FD0B-482F-AD51-3F7D3B756622}">
      <dsp:nvSpPr>
        <dsp:cNvPr id="0" name=""/>
        <dsp:cNvSpPr/>
      </dsp:nvSpPr>
      <dsp:spPr>
        <a:xfrm>
          <a:off x="2574733" y="998819"/>
          <a:ext cx="1178742" cy="654177"/>
        </a:xfrm>
        <a:prstGeom prst="round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b="0" kern="1200" dirty="0" smtClean="0">
              <a:latin typeface="Arial" panose="020B0604020202020204" pitchFamily="34" charset="0"/>
              <a:cs typeface="Arial" panose="020B0604020202020204" pitchFamily="34" charset="0"/>
            </a:rPr>
            <a:t>Google</a:t>
          </a:r>
          <a:endParaRPr lang="en-US" sz="1500" b="0" kern="1200" dirty="0">
            <a:latin typeface="Arial" panose="020B0604020202020204" pitchFamily="34" charset="0"/>
            <a:cs typeface="Arial" panose="020B0604020202020204" pitchFamily="34" charset="0"/>
          </a:endParaRPr>
        </a:p>
      </dsp:txBody>
      <dsp:txXfrm>
        <a:off x="2606667" y="1030753"/>
        <a:ext cx="1114874" cy="590309"/>
      </dsp:txXfrm>
    </dsp:sp>
    <dsp:sp modelId="{EEF6A08B-F84F-4C3A-B6AB-0A4C741C4C34}">
      <dsp:nvSpPr>
        <dsp:cNvPr id="0" name=""/>
        <dsp:cNvSpPr/>
      </dsp:nvSpPr>
      <dsp:spPr>
        <a:xfrm>
          <a:off x="2574733" y="1921103"/>
          <a:ext cx="1178742" cy="654177"/>
        </a:xfrm>
        <a:prstGeom prst="round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b="0" kern="1200" dirty="0" smtClean="0">
              <a:latin typeface="Arial" panose="020B0604020202020204" pitchFamily="34" charset="0"/>
              <a:cs typeface="Arial" panose="020B0604020202020204" pitchFamily="34" charset="0"/>
            </a:rPr>
            <a:t>Wikipedia </a:t>
          </a:r>
          <a:endParaRPr lang="en-US" sz="1500" b="0" kern="1200" dirty="0">
            <a:latin typeface="Arial" panose="020B0604020202020204" pitchFamily="34" charset="0"/>
            <a:cs typeface="Arial" panose="020B0604020202020204" pitchFamily="34" charset="0"/>
          </a:endParaRPr>
        </a:p>
      </dsp:txBody>
      <dsp:txXfrm>
        <a:off x="2606667" y="1953037"/>
        <a:ext cx="1114874" cy="590309"/>
      </dsp:txXfrm>
    </dsp:sp>
    <dsp:sp modelId="{AF93C818-51E3-4A43-9F6C-FFB9B43FE350}">
      <dsp:nvSpPr>
        <dsp:cNvPr id="0" name=""/>
        <dsp:cNvSpPr/>
      </dsp:nvSpPr>
      <dsp:spPr>
        <a:xfrm>
          <a:off x="2574733" y="2843386"/>
          <a:ext cx="1178742" cy="654177"/>
        </a:xfrm>
        <a:prstGeom prst="round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b="0" kern="1200" dirty="0" smtClean="0">
              <a:latin typeface="Arial" panose="020B0604020202020204" pitchFamily="34" charset="0"/>
              <a:cs typeface="Arial" panose="020B0604020202020204" pitchFamily="34" charset="0"/>
            </a:rPr>
            <a:t>­­­­­Email </a:t>
          </a:r>
          <a:endParaRPr lang="en-US" sz="1500" b="0" kern="1200" dirty="0">
            <a:latin typeface="Arial" panose="020B0604020202020204" pitchFamily="34" charset="0"/>
            <a:cs typeface="Arial" panose="020B0604020202020204" pitchFamily="34" charset="0"/>
          </a:endParaRPr>
        </a:p>
      </dsp:txBody>
      <dsp:txXfrm>
        <a:off x="2606667" y="2875320"/>
        <a:ext cx="1114874" cy="590309"/>
      </dsp:txXfrm>
    </dsp:sp>
    <dsp:sp modelId="{2C6835B3-E076-4C7C-B83A-EF3D0AF3208C}">
      <dsp:nvSpPr>
        <dsp:cNvPr id="0" name=""/>
        <dsp:cNvSpPr/>
      </dsp:nvSpPr>
      <dsp:spPr>
        <a:xfrm>
          <a:off x="2574733" y="3765669"/>
          <a:ext cx="1178742" cy="654177"/>
        </a:xfrm>
        <a:prstGeom prst="round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b="0" kern="1200" dirty="0" smtClean="0">
              <a:latin typeface="Arial" panose="020B0604020202020204" pitchFamily="34" charset="0"/>
              <a:cs typeface="Arial" panose="020B0604020202020204" pitchFamily="34" charset="0"/>
            </a:rPr>
            <a:t>Skype </a:t>
          </a:r>
          <a:endParaRPr lang="en-US" sz="1500" b="0" kern="1200" dirty="0">
            <a:latin typeface="Arial" panose="020B0604020202020204" pitchFamily="34" charset="0"/>
            <a:cs typeface="Arial" panose="020B0604020202020204" pitchFamily="34" charset="0"/>
          </a:endParaRPr>
        </a:p>
      </dsp:txBody>
      <dsp:txXfrm>
        <a:off x="2606667" y="3797603"/>
        <a:ext cx="1114874" cy="59030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33EB6B-D893-4480-B5DD-2B493F9F6704}">
      <dsp:nvSpPr>
        <dsp:cNvPr id="0" name=""/>
        <dsp:cNvSpPr/>
      </dsp:nvSpPr>
      <dsp:spPr>
        <a:xfrm>
          <a:off x="2235480" y="2430463"/>
          <a:ext cx="608892" cy="1963679"/>
        </a:xfrm>
        <a:custGeom>
          <a:avLst/>
          <a:gdLst/>
          <a:ahLst/>
          <a:cxnLst/>
          <a:rect l="0" t="0" r="0" b="0"/>
          <a:pathLst>
            <a:path>
              <a:moveTo>
                <a:pt x="0" y="0"/>
              </a:moveTo>
              <a:lnTo>
                <a:pt x="304446" y="0"/>
              </a:lnTo>
              <a:lnTo>
                <a:pt x="304446" y="1963679"/>
              </a:lnTo>
              <a:lnTo>
                <a:pt x="608892" y="196367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2580B5-7C71-498C-8FA5-2C79C8ED28EB}">
      <dsp:nvSpPr>
        <dsp:cNvPr id="0" name=""/>
        <dsp:cNvSpPr/>
      </dsp:nvSpPr>
      <dsp:spPr>
        <a:xfrm>
          <a:off x="2235480" y="2430463"/>
          <a:ext cx="608892" cy="654559"/>
        </a:xfrm>
        <a:custGeom>
          <a:avLst/>
          <a:gdLst/>
          <a:ahLst/>
          <a:cxnLst/>
          <a:rect l="0" t="0" r="0" b="0"/>
          <a:pathLst>
            <a:path>
              <a:moveTo>
                <a:pt x="0" y="0"/>
              </a:moveTo>
              <a:lnTo>
                <a:pt x="304446" y="0"/>
              </a:lnTo>
              <a:lnTo>
                <a:pt x="304446" y="654559"/>
              </a:lnTo>
              <a:lnTo>
                <a:pt x="608892" y="6545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7226D71-603C-4B73-8648-9A245D304E21}">
      <dsp:nvSpPr>
        <dsp:cNvPr id="0" name=""/>
        <dsp:cNvSpPr/>
      </dsp:nvSpPr>
      <dsp:spPr>
        <a:xfrm>
          <a:off x="2235480" y="1775903"/>
          <a:ext cx="608892" cy="654559"/>
        </a:xfrm>
        <a:custGeom>
          <a:avLst/>
          <a:gdLst/>
          <a:ahLst/>
          <a:cxnLst/>
          <a:rect l="0" t="0" r="0" b="0"/>
          <a:pathLst>
            <a:path>
              <a:moveTo>
                <a:pt x="0" y="654559"/>
              </a:moveTo>
              <a:lnTo>
                <a:pt x="304446" y="654559"/>
              </a:lnTo>
              <a:lnTo>
                <a:pt x="304446" y="0"/>
              </a:lnTo>
              <a:lnTo>
                <a:pt x="608892"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50446D-14AA-4FC8-A952-396467925535}">
      <dsp:nvSpPr>
        <dsp:cNvPr id="0" name=""/>
        <dsp:cNvSpPr/>
      </dsp:nvSpPr>
      <dsp:spPr>
        <a:xfrm>
          <a:off x="2235480" y="466783"/>
          <a:ext cx="608892" cy="1963679"/>
        </a:xfrm>
        <a:custGeom>
          <a:avLst/>
          <a:gdLst/>
          <a:ahLst/>
          <a:cxnLst/>
          <a:rect l="0" t="0" r="0" b="0"/>
          <a:pathLst>
            <a:path>
              <a:moveTo>
                <a:pt x="0" y="1963679"/>
              </a:moveTo>
              <a:lnTo>
                <a:pt x="304446" y="1963679"/>
              </a:lnTo>
              <a:lnTo>
                <a:pt x="304446" y="0"/>
              </a:lnTo>
              <a:lnTo>
                <a:pt x="608892"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5F92AF-4D04-4678-BBF3-024F4D51208C}">
      <dsp:nvSpPr>
        <dsp:cNvPr id="0" name=""/>
        <dsp:cNvSpPr/>
      </dsp:nvSpPr>
      <dsp:spPr>
        <a:xfrm>
          <a:off x="152396" y="1812978"/>
          <a:ext cx="2083083" cy="1234968"/>
        </a:xfrm>
        <a:prstGeom prst="roundRect">
          <a:avLst/>
        </a:prstGeom>
        <a:solidFill>
          <a:srgbClr val="FF0000"/>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pt-BR" sz="1500" b="1" kern="1200" dirty="0" smtClean="0">
              <a:solidFill>
                <a:schemeClr val="bg1"/>
              </a:solidFill>
              <a:latin typeface="Arial" panose="020B0604020202020204" pitchFamily="34" charset="0"/>
              <a:cs typeface="Arial" panose="020B0604020202020204" pitchFamily="34" charset="0"/>
            </a:rPr>
            <a:t>2. Cổng thông tin điện tử của Hội Chữ thập đỏ Việt Nam</a:t>
          </a:r>
          <a:endParaRPr lang="en-US" sz="1500" kern="1200" dirty="0">
            <a:solidFill>
              <a:schemeClr val="bg1"/>
            </a:solidFill>
            <a:latin typeface="Arial" panose="020B0604020202020204" pitchFamily="34" charset="0"/>
            <a:cs typeface="Arial" panose="020B0604020202020204" pitchFamily="34" charset="0"/>
          </a:endParaRPr>
        </a:p>
      </dsp:txBody>
      <dsp:txXfrm>
        <a:off x="212682" y="1873264"/>
        <a:ext cx="1962511" cy="1114396"/>
      </dsp:txXfrm>
    </dsp:sp>
    <dsp:sp modelId="{DFCCC8A1-FD0B-482F-AD51-3F7D3B756622}">
      <dsp:nvSpPr>
        <dsp:cNvPr id="0" name=""/>
        <dsp:cNvSpPr/>
      </dsp:nvSpPr>
      <dsp:spPr>
        <a:xfrm>
          <a:off x="2844373" y="2502"/>
          <a:ext cx="3743839" cy="928561"/>
        </a:xfrm>
        <a:prstGeom prst="round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pt-BR" sz="1500" kern="1200" dirty="0" smtClean="0">
              <a:latin typeface="Arial" panose="020B0604020202020204" pitchFamily="34" charset="0"/>
              <a:cs typeface="Arial" panose="020B0604020202020204" pitchFamily="34" charset="0"/>
            </a:rPr>
            <a:t>Quản lý, lưu trữ tập trung thông tin từ trung ương đến cơ sở</a:t>
          </a:r>
          <a:endParaRPr lang="en-US" sz="1500" b="0" kern="1200" dirty="0">
            <a:latin typeface="Arial" panose="020B0604020202020204" pitchFamily="34" charset="0"/>
            <a:cs typeface="Arial" panose="020B0604020202020204" pitchFamily="34" charset="0"/>
          </a:endParaRPr>
        </a:p>
      </dsp:txBody>
      <dsp:txXfrm>
        <a:off x="2889702" y="47831"/>
        <a:ext cx="3653181" cy="837903"/>
      </dsp:txXfrm>
    </dsp:sp>
    <dsp:sp modelId="{EEF6A08B-F84F-4C3A-B6AB-0A4C741C4C34}">
      <dsp:nvSpPr>
        <dsp:cNvPr id="0" name=""/>
        <dsp:cNvSpPr/>
      </dsp:nvSpPr>
      <dsp:spPr>
        <a:xfrm>
          <a:off x="2844373" y="1311622"/>
          <a:ext cx="3743839" cy="928561"/>
        </a:xfrm>
        <a:prstGeom prst="round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b="0" kern="1200" dirty="0" smtClean="0">
              <a:latin typeface="Arial" panose="020B0604020202020204" pitchFamily="34" charset="0"/>
              <a:cs typeface="Arial" panose="020B0604020202020204" pitchFamily="34" charset="0"/>
            </a:rPr>
            <a:t> </a:t>
          </a:r>
          <a:r>
            <a:rPr lang="pt-BR" sz="1500" kern="1200" dirty="0" smtClean="0">
              <a:latin typeface="Arial" panose="020B0604020202020204" pitchFamily="34" charset="0"/>
              <a:cs typeface="Arial" panose="020B0604020202020204" pitchFamily="34" charset="0"/>
            </a:rPr>
            <a:t>Đăng tải các hoạt động của Hội Chữ thập đỏ Việt Nam, Phong trào Chữ thập đỏ và Trăng lưỡi liềm đỏ quốc tế</a:t>
          </a:r>
          <a:endParaRPr lang="en-US" sz="1500" b="0" kern="1200" dirty="0">
            <a:latin typeface="Arial" panose="020B0604020202020204" pitchFamily="34" charset="0"/>
            <a:cs typeface="Arial" panose="020B0604020202020204" pitchFamily="34" charset="0"/>
          </a:endParaRPr>
        </a:p>
      </dsp:txBody>
      <dsp:txXfrm>
        <a:off x="2889702" y="1356951"/>
        <a:ext cx="3653181" cy="837903"/>
      </dsp:txXfrm>
    </dsp:sp>
    <dsp:sp modelId="{AF93C818-51E3-4A43-9F6C-FFB9B43FE350}">
      <dsp:nvSpPr>
        <dsp:cNvPr id="0" name=""/>
        <dsp:cNvSpPr/>
      </dsp:nvSpPr>
      <dsp:spPr>
        <a:xfrm>
          <a:off x="2844373" y="2620742"/>
          <a:ext cx="3743839" cy="928561"/>
        </a:xfrm>
        <a:prstGeom prst="round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pt-BR" sz="1500" kern="1200" dirty="0" smtClean="0">
              <a:latin typeface="Arial" panose="020B0604020202020204" pitchFamily="34" charset="0"/>
              <a:cs typeface="Arial" panose="020B0604020202020204" pitchFamily="34" charset="0"/>
            </a:rPr>
            <a:t>Là diễn đàn của công chúng cũng như các cán bộ, hội viên, thanh thiếu niên, tình nguyện viên Chữ thập đỏ</a:t>
          </a:r>
          <a:endParaRPr lang="en-US" sz="1500" b="0" kern="1200" dirty="0">
            <a:latin typeface="Arial" panose="020B0604020202020204" pitchFamily="34" charset="0"/>
            <a:cs typeface="Arial" panose="020B0604020202020204" pitchFamily="34" charset="0"/>
          </a:endParaRPr>
        </a:p>
      </dsp:txBody>
      <dsp:txXfrm>
        <a:off x="2889702" y="2666071"/>
        <a:ext cx="3653181" cy="837903"/>
      </dsp:txXfrm>
    </dsp:sp>
    <dsp:sp modelId="{2C6835B3-E076-4C7C-B83A-EF3D0AF3208C}">
      <dsp:nvSpPr>
        <dsp:cNvPr id="0" name=""/>
        <dsp:cNvSpPr/>
      </dsp:nvSpPr>
      <dsp:spPr>
        <a:xfrm>
          <a:off x="2844373" y="3929861"/>
          <a:ext cx="3743839" cy="928561"/>
        </a:xfrm>
        <a:prstGeom prst="round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b="0" kern="1200" dirty="0" smtClean="0">
              <a:latin typeface="Arial" panose="020B0604020202020204" pitchFamily="34" charset="0"/>
              <a:cs typeface="Arial" panose="020B0604020202020204" pitchFamily="34" charset="0"/>
            </a:rPr>
            <a:t> </a:t>
          </a:r>
          <a:r>
            <a:rPr lang="pt-BR" sz="1500" kern="1200" dirty="0" smtClean="0">
              <a:latin typeface="Arial" panose="020B0604020202020204" pitchFamily="34" charset="0"/>
              <a:cs typeface="Arial" panose="020B0604020202020204" pitchFamily="34" charset="0"/>
            </a:rPr>
            <a:t>Là kênh trao đổi thông tin giữa Trung ương Hội với các tỉnh, thành Hội</a:t>
          </a:r>
          <a:endParaRPr lang="en-US" sz="1500" b="0" kern="1200" dirty="0">
            <a:latin typeface="Arial" panose="020B0604020202020204" pitchFamily="34" charset="0"/>
            <a:cs typeface="Arial" panose="020B0604020202020204" pitchFamily="34" charset="0"/>
          </a:endParaRPr>
        </a:p>
      </dsp:txBody>
      <dsp:txXfrm>
        <a:off x="2889702" y="3975190"/>
        <a:ext cx="3653181" cy="837903"/>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607018-67AF-4B75-B179-A7A231D50CDF}" type="datetimeFigureOut">
              <a:rPr lang="en-US" smtClean="0"/>
              <a:t>5/17/2024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071CD5-26BD-4AC3-8DE8-C81BBC10180F}" type="slidenum">
              <a:rPr lang="en-US" smtClean="0"/>
              <a:t>‹#›</a:t>
            </a:fld>
            <a:endParaRPr lang="en-US"/>
          </a:p>
        </p:txBody>
      </p:sp>
    </p:spTree>
    <p:extLst>
      <p:ext uri="{BB962C8B-B14F-4D97-AF65-F5344CB8AC3E}">
        <p14:creationId xmlns:p14="http://schemas.microsoft.com/office/powerpoint/2010/main" val="1781299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CA322982-3465-4E24-8C9A-36805B3DE099}"/>
              </a:ext>
            </a:extLst>
          </p:cNvPr>
          <p:cNvSpPr>
            <a:spLocks noGrp="1"/>
          </p:cNvSpPr>
          <p:nvPr>
            <p:ph type="dt" sz="half" idx="10"/>
          </p:nvPr>
        </p:nvSpPr>
        <p:spPr/>
        <p:txBody>
          <a:bodyPr/>
          <a:lstStyle>
            <a:lvl1pPr>
              <a:defRPr/>
            </a:lvl1pPr>
          </a:lstStyle>
          <a:p>
            <a:pPr>
              <a:defRPr/>
            </a:pPr>
            <a:fld id="{0EC0C337-47D3-4570-B714-266E6F78AD08}" type="datetimeFigureOut">
              <a:rPr lang="en-US"/>
              <a:pPr>
                <a:defRPr/>
              </a:pPr>
              <a:t>5/17/2024</a:t>
            </a:fld>
            <a:endParaRPr lang="en-US"/>
          </a:p>
        </p:txBody>
      </p:sp>
      <p:sp>
        <p:nvSpPr>
          <p:cNvPr id="5" name="Footer Placeholder 4">
            <a:extLst>
              <a:ext uri="{FF2B5EF4-FFF2-40B4-BE49-F238E27FC236}">
                <a16:creationId xmlns:a16="http://schemas.microsoft.com/office/drawing/2014/main" id="{EAD7A7D8-6B09-4762-9D2C-4BE88E29002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95F7F69-7730-4272-96E5-4959569C26E8}"/>
              </a:ext>
            </a:extLst>
          </p:cNvPr>
          <p:cNvSpPr>
            <a:spLocks noGrp="1"/>
          </p:cNvSpPr>
          <p:nvPr>
            <p:ph type="sldNum" sz="quarter" idx="12"/>
          </p:nvPr>
        </p:nvSpPr>
        <p:spPr/>
        <p:txBody>
          <a:bodyPr/>
          <a:lstStyle>
            <a:lvl1pPr>
              <a:defRPr/>
            </a:lvl1pPr>
          </a:lstStyle>
          <a:p>
            <a:fld id="{BE5F3707-D84A-4059-8D3E-44C1B96028B4}" type="slidenum">
              <a:rPr lang="en-US" altLang="en-US"/>
              <a:pPr/>
              <a:t>‹#›</a:t>
            </a:fld>
            <a:endParaRPr lang="en-US" altLang="en-US"/>
          </a:p>
        </p:txBody>
      </p:sp>
    </p:spTree>
    <p:extLst>
      <p:ext uri="{BB962C8B-B14F-4D97-AF65-F5344CB8AC3E}">
        <p14:creationId xmlns:p14="http://schemas.microsoft.com/office/powerpoint/2010/main" val="2603914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25CA5D-CF2C-48B1-BC3C-D9AD7075284E}"/>
              </a:ext>
            </a:extLst>
          </p:cNvPr>
          <p:cNvSpPr>
            <a:spLocks noGrp="1"/>
          </p:cNvSpPr>
          <p:nvPr>
            <p:ph type="dt" sz="half" idx="10"/>
          </p:nvPr>
        </p:nvSpPr>
        <p:spPr/>
        <p:txBody>
          <a:bodyPr/>
          <a:lstStyle>
            <a:lvl1pPr>
              <a:defRPr/>
            </a:lvl1pPr>
          </a:lstStyle>
          <a:p>
            <a:pPr>
              <a:defRPr/>
            </a:pPr>
            <a:fld id="{27289871-0276-480C-9CB6-F83E9D258863}" type="datetimeFigureOut">
              <a:rPr lang="en-US"/>
              <a:pPr>
                <a:defRPr/>
              </a:pPr>
              <a:t>5/17/2024</a:t>
            </a:fld>
            <a:endParaRPr lang="en-US"/>
          </a:p>
        </p:txBody>
      </p:sp>
      <p:sp>
        <p:nvSpPr>
          <p:cNvPr id="5" name="Footer Placeholder 4">
            <a:extLst>
              <a:ext uri="{FF2B5EF4-FFF2-40B4-BE49-F238E27FC236}">
                <a16:creationId xmlns:a16="http://schemas.microsoft.com/office/drawing/2014/main" id="{7990DF3F-9E59-4106-91B5-0F656061625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7EEF98B-E0B5-4577-8F90-F275F7FC4E38}"/>
              </a:ext>
            </a:extLst>
          </p:cNvPr>
          <p:cNvSpPr>
            <a:spLocks noGrp="1"/>
          </p:cNvSpPr>
          <p:nvPr>
            <p:ph type="sldNum" sz="quarter" idx="12"/>
          </p:nvPr>
        </p:nvSpPr>
        <p:spPr/>
        <p:txBody>
          <a:bodyPr/>
          <a:lstStyle>
            <a:lvl1pPr>
              <a:defRPr/>
            </a:lvl1pPr>
          </a:lstStyle>
          <a:p>
            <a:fld id="{9081E4DC-7DCF-4B89-B898-6556086E452B}" type="slidenum">
              <a:rPr lang="en-US" altLang="en-US"/>
              <a:pPr/>
              <a:t>‹#›</a:t>
            </a:fld>
            <a:endParaRPr lang="en-US" altLang="en-US"/>
          </a:p>
        </p:txBody>
      </p:sp>
    </p:spTree>
    <p:extLst>
      <p:ext uri="{BB962C8B-B14F-4D97-AF65-F5344CB8AC3E}">
        <p14:creationId xmlns:p14="http://schemas.microsoft.com/office/powerpoint/2010/main" val="2719641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F2F349-3DCA-4071-B5D6-3AE53E778215}"/>
              </a:ext>
            </a:extLst>
          </p:cNvPr>
          <p:cNvSpPr>
            <a:spLocks noGrp="1"/>
          </p:cNvSpPr>
          <p:nvPr>
            <p:ph type="dt" sz="half" idx="10"/>
          </p:nvPr>
        </p:nvSpPr>
        <p:spPr/>
        <p:txBody>
          <a:bodyPr/>
          <a:lstStyle>
            <a:lvl1pPr>
              <a:defRPr/>
            </a:lvl1pPr>
          </a:lstStyle>
          <a:p>
            <a:pPr>
              <a:defRPr/>
            </a:pPr>
            <a:fld id="{8FA8969D-A7BC-40A9-80E3-C9502320E36B}" type="datetimeFigureOut">
              <a:rPr lang="en-US"/>
              <a:pPr>
                <a:defRPr/>
              </a:pPr>
              <a:t>5/17/2024</a:t>
            </a:fld>
            <a:endParaRPr lang="en-US"/>
          </a:p>
        </p:txBody>
      </p:sp>
      <p:sp>
        <p:nvSpPr>
          <p:cNvPr id="5" name="Footer Placeholder 4">
            <a:extLst>
              <a:ext uri="{FF2B5EF4-FFF2-40B4-BE49-F238E27FC236}">
                <a16:creationId xmlns:a16="http://schemas.microsoft.com/office/drawing/2014/main" id="{AA2AF2A1-63EA-4A37-93CA-5F41A615873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75BF057-4FA7-40ED-949F-7B406E36955D}"/>
              </a:ext>
            </a:extLst>
          </p:cNvPr>
          <p:cNvSpPr>
            <a:spLocks noGrp="1"/>
          </p:cNvSpPr>
          <p:nvPr>
            <p:ph type="sldNum" sz="quarter" idx="12"/>
          </p:nvPr>
        </p:nvSpPr>
        <p:spPr/>
        <p:txBody>
          <a:bodyPr/>
          <a:lstStyle>
            <a:lvl1pPr>
              <a:defRPr/>
            </a:lvl1pPr>
          </a:lstStyle>
          <a:p>
            <a:fld id="{C64F2B4B-20AC-43BD-A273-129F590B7DA6}" type="slidenum">
              <a:rPr lang="en-US" altLang="en-US"/>
              <a:pPr/>
              <a:t>‹#›</a:t>
            </a:fld>
            <a:endParaRPr lang="en-US" altLang="en-US"/>
          </a:p>
        </p:txBody>
      </p:sp>
    </p:spTree>
    <p:extLst>
      <p:ext uri="{BB962C8B-B14F-4D97-AF65-F5344CB8AC3E}">
        <p14:creationId xmlns:p14="http://schemas.microsoft.com/office/powerpoint/2010/main" val="3155556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2E0B75-E3D0-42B5-9CDA-2D8ADB4536D9}"/>
              </a:ext>
            </a:extLst>
          </p:cNvPr>
          <p:cNvSpPr>
            <a:spLocks noGrp="1"/>
          </p:cNvSpPr>
          <p:nvPr>
            <p:ph type="dt" sz="half" idx="10"/>
          </p:nvPr>
        </p:nvSpPr>
        <p:spPr/>
        <p:txBody>
          <a:bodyPr/>
          <a:lstStyle>
            <a:lvl1pPr>
              <a:defRPr/>
            </a:lvl1pPr>
          </a:lstStyle>
          <a:p>
            <a:pPr>
              <a:defRPr/>
            </a:pPr>
            <a:fld id="{FC9A3491-F257-432A-8BB5-05510B7EAF27}" type="datetimeFigureOut">
              <a:rPr lang="en-US"/>
              <a:pPr>
                <a:defRPr/>
              </a:pPr>
              <a:t>5/17/2024</a:t>
            </a:fld>
            <a:endParaRPr lang="en-US"/>
          </a:p>
        </p:txBody>
      </p:sp>
      <p:sp>
        <p:nvSpPr>
          <p:cNvPr id="5" name="Footer Placeholder 4">
            <a:extLst>
              <a:ext uri="{FF2B5EF4-FFF2-40B4-BE49-F238E27FC236}">
                <a16:creationId xmlns:a16="http://schemas.microsoft.com/office/drawing/2014/main" id="{057AF700-FD47-49AA-BB86-55E294EAF13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7633E30-EFE4-4251-A728-DDC73DAF9ED6}"/>
              </a:ext>
            </a:extLst>
          </p:cNvPr>
          <p:cNvSpPr>
            <a:spLocks noGrp="1"/>
          </p:cNvSpPr>
          <p:nvPr>
            <p:ph type="sldNum" sz="quarter" idx="12"/>
          </p:nvPr>
        </p:nvSpPr>
        <p:spPr/>
        <p:txBody>
          <a:bodyPr/>
          <a:lstStyle>
            <a:lvl1pPr>
              <a:defRPr/>
            </a:lvl1pPr>
          </a:lstStyle>
          <a:p>
            <a:fld id="{C5FEC8E9-2759-41C2-8860-3C4A6E40CE97}" type="slidenum">
              <a:rPr lang="en-US" altLang="en-US"/>
              <a:pPr/>
              <a:t>‹#›</a:t>
            </a:fld>
            <a:endParaRPr lang="en-US" altLang="en-US"/>
          </a:p>
        </p:txBody>
      </p:sp>
    </p:spTree>
    <p:extLst>
      <p:ext uri="{BB962C8B-B14F-4D97-AF65-F5344CB8AC3E}">
        <p14:creationId xmlns:p14="http://schemas.microsoft.com/office/powerpoint/2010/main" val="402574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C37183-10CB-455E-948B-25C6E06CDAE3}"/>
              </a:ext>
            </a:extLst>
          </p:cNvPr>
          <p:cNvSpPr>
            <a:spLocks noGrp="1"/>
          </p:cNvSpPr>
          <p:nvPr>
            <p:ph type="dt" sz="half" idx="10"/>
          </p:nvPr>
        </p:nvSpPr>
        <p:spPr/>
        <p:txBody>
          <a:bodyPr/>
          <a:lstStyle>
            <a:lvl1pPr>
              <a:defRPr/>
            </a:lvl1pPr>
          </a:lstStyle>
          <a:p>
            <a:pPr>
              <a:defRPr/>
            </a:pPr>
            <a:fld id="{2698649A-5DC5-4CED-89A3-71E2A0E219F6}" type="datetimeFigureOut">
              <a:rPr lang="en-US"/>
              <a:pPr>
                <a:defRPr/>
              </a:pPr>
              <a:t>5/17/2024</a:t>
            </a:fld>
            <a:endParaRPr lang="en-US"/>
          </a:p>
        </p:txBody>
      </p:sp>
      <p:sp>
        <p:nvSpPr>
          <p:cNvPr id="5" name="Footer Placeholder 4">
            <a:extLst>
              <a:ext uri="{FF2B5EF4-FFF2-40B4-BE49-F238E27FC236}">
                <a16:creationId xmlns:a16="http://schemas.microsoft.com/office/drawing/2014/main" id="{3909F0EE-C7AA-4DD9-9780-2B5BE744024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FD05B83-9482-463A-9AED-A1A09EBE1038}"/>
              </a:ext>
            </a:extLst>
          </p:cNvPr>
          <p:cNvSpPr>
            <a:spLocks noGrp="1"/>
          </p:cNvSpPr>
          <p:nvPr>
            <p:ph type="sldNum" sz="quarter" idx="12"/>
          </p:nvPr>
        </p:nvSpPr>
        <p:spPr/>
        <p:txBody>
          <a:bodyPr/>
          <a:lstStyle>
            <a:lvl1pPr>
              <a:defRPr/>
            </a:lvl1pPr>
          </a:lstStyle>
          <a:p>
            <a:fld id="{0A435E99-3DEA-48E8-9D88-96C159F7EC2D}" type="slidenum">
              <a:rPr lang="en-US" altLang="en-US"/>
              <a:pPr/>
              <a:t>‹#›</a:t>
            </a:fld>
            <a:endParaRPr lang="en-US" altLang="en-US"/>
          </a:p>
        </p:txBody>
      </p:sp>
    </p:spTree>
    <p:extLst>
      <p:ext uri="{BB962C8B-B14F-4D97-AF65-F5344CB8AC3E}">
        <p14:creationId xmlns:p14="http://schemas.microsoft.com/office/powerpoint/2010/main" val="2446145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B0198AC0-3D0E-42F9-A455-8765F5CD7B0C}"/>
              </a:ext>
            </a:extLst>
          </p:cNvPr>
          <p:cNvSpPr>
            <a:spLocks noGrp="1"/>
          </p:cNvSpPr>
          <p:nvPr>
            <p:ph type="dt" sz="half" idx="10"/>
          </p:nvPr>
        </p:nvSpPr>
        <p:spPr/>
        <p:txBody>
          <a:bodyPr/>
          <a:lstStyle>
            <a:lvl1pPr>
              <a:defRPr/>
            </a:lvl1pPr>
          </a:lstStyle>
          <a:p>
            <a:pPr>
              <a:defRPr/>
            </a:pPr>
            <a:fld id="{D5181C5A-7D2E-43FC-9B43-21F9A44D8175}" type="datetimeFigureOut">
              <a:rPr lang="en-US"/>
              <a:pPr>
                <a:defRPr/>
              </a:pPr>
              <a:t>5/17/2024</a:t>
            </a:fld>
            <a:endParaRPr lang="en-US"/>
          </a:p>
        </p:txBody>
      </p:sp>
      <p:sp>
        <p:nvSpPr>
          <p:cNvPr id="6" name="Footer Placeholder 4">
            <a:extLst>
              <a:ext uri="{FF2B5EF4-FFF2-40B4-BE49-F238E27FC236}">
                <a16:creationId xmlns:a16="http://schemas.microsoft.com/office/drawing/2014/main" id="{33DFF2BC-1FA0-436A-8A8B-1FE81E6748F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8B30F43-3705-4863-935E-E86A8FAB3053}"/>
              </a:ext>
            </a:extLst>
          </p:cNvPr>
          <p:cNvSpPr>
            <a:spLocks noGrp="1"/>
          </p:cNvSpPr>
          <p:nvPr>
            <p:ph type="sldNum" sz="quarter" idx="12"/>
          </p:nvPr>
        </p:nvSpPr>
        <p:spPr/>
        <p:txBody>
          <a:bodyPr/>
          <a:lstStyle>
            <a:lvl1pPr>
              <a:defRPr/>
            </a:lvl1pPr>
          </a:lstStyle>
          <a:p>
            <a:fld id="{7D1D17D2-1234-4B52-8059-D1A48615D275}" type="slidenum">
              <a:rPr lang="en-US" altLang="en-US"/>
              <a:pPr/>
              <a:t>‹#›</a:t>
            </a:fld>
            <a:endParaRPr lang="en-US" altLang="en-US"/>
          </a:p>
        </p:txBody>
      </p:sp>
    </p:spTree>
    <p:extLst>
      <p:ext uri="{BB962C8B-B14F-4D97-AF65-F5344CB8AC3E}">
        <p14:creationId xmlns:p14="http://schemas.microsoft.com/office/powerpoint/2010/main" val="927610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91C6ACDF-0F1A-4E6F-AA45-834BDAABFAB7}"/>
              </a:ext>
            </a:extLst>
          </p:cNvPr>
          <p:cNvSpPr>
            <a:spLocks noGrp="1"/>
          </p:cNvSpPr>
          <p:nvPr>
            <p:ph type="dt" sz="half" idx="10"/>
          </p:nvPr>
        </p:nvSpPr>
        <p:spPr/>
        <p:txBody>
          <a:bodyPr/>
          <a:lstStyle>
            <a:lvl1pPr>
              <a:defRPr/>
            </a:lvl1pPr>
          </a:lstStyle>
          <a:p>
            <a:pPr>
              <a:defRPr/>
            </a:pPr>
            <a:fld id="{58EBCF91-73B3-47FE-A794-14B353564ADA}" type="datetimeFigureOut">
              <a:rPr lang="en-US"/>
              <a:pPr>
                <a:defRPr/>
              </a:pPr>
              <a:t>5/17/2024</a:t>
            </a:fld>
            <a:endParaRPr lang="en-US"/>
          </a:p>
        </p:txBody>
      </p:sp>
      <p:sp>
        <p:nvSpPr>
          <p:cNvPr id="8" name="Footer Placeholder 4">
            <a:extLst>
              <a:ext uri="{FF2B5EF4-FFF2-40B4-BE49-F238E27FC236}">
                <a16:creationId xmlns:a16="http://schemas.microsoft.com/office/drawing/2014/main" id="{DFD7D860-F200-4782-81B6-7C87F8FE242F}"/>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3BC08F66-CAD7-440F-808E-338E39BE33B0}"/>
              </a:ext>
            </a:extLst>
          </p:cNvPr>
          <p:cNvSpPr>
            <a:spLocks noGrp="1"/>
          </p:cNvSpPr>
          <p:nvPr>
            <p:ph type="sldNum" sz="quarter" idx="12"/>
          </p:nvPr>
        </p:nvSpPr>
        <p:spPr/>
        <p:txBody>
          <a:bodyPr/>
          <a:lstStyle>
            <a:lvl1pPr>
              <a:defRPr/>
            </a:lvl1pPr>
          </a:lstStyle>
          <a:p>
            <a:fld id="{BA355DCC-DBB6-4CCA-9E38-1BCCA716B1BB}" type="slidenum">
              <a:rPr lang="en-US" altLang="en-US"/>
              <a:pPr/>
              <a:t>‹#›</a:t>
            </a:fld>
            <a:endParaRPr lang="en-US" altLang="en-US"/>
          </a:p>
        </p:txBody>
      </p:sp>
    </p:spTree>
    <p:extLst>
      <p:ext uri="{BB962C8B-B14F-4D97-AF65-F5344CB8AC3E}">
        <p14:creationId xmlns:p14="http://schemas.microsoft.com/office/powerpoint/2010/main" val="3979273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519B4980-F1B4-4E7B-89F6-D9FE8058EF2C}"/>
              </a:ext>
            </a:extLst>
          </p:cNvPr>
          <p:cNvSpPr>
            <a:spLocks noGrp="1"/>
          </p:cNvSpPr>
          <p:nvPr>
            <p:ph type="dt" sz="half" idx="10"/>
          </p:nvPr>
        </p:nvSpPr>
        <p:spPr/>
        <p:txBody>
          <a:bodyPr/>
          <a:lstStyle>
            <a:lvl1pPr>
              <a:defRPr/>
            </a:lvl1pPr>
          </a:lstStyle>
          <a:p>
            <a:pPr>
              <a:defRPr/>
            </a:pPr>
            <a:fld id="{DBC79CF9-B5E7-41CF-84B4-FDB290A22E5E}" type="datetimeFigureOut">
              <a:rPr lang="en-US"/>
              <a:pPr>
                <a:defRPr/>
              </a:pPr>
              <a:t>5/17/2024</a:t>
            </a:fld>
            <a:endParaRPr lang="en-US"/>
          </a:p>
        </p:txBody>
      </p:sp>
      <p:sp>
        <p:nvSpPr>
          <p:cNvPr id="4" name="Footer Placeholder 4">
            <a:extLst>
              <a:ext uri="{FF2B5EF4-FFF2-40B4-BE49-F238E27FC236}">
                <a16:creationId xmlns:a16="http://schemas.microsoft.com/office/drawing/2014/main" id="{A76E63EB-5F7A-4598-8938-855C460BACD0}"/>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3C85F3E9-6F5E-4340-A20D-F084654DC307}"/>
              </a:ext>
            </a:extLst>
          </p:cNvPr>
          <p:cNvSpPr>
            <a:spLocks noGrp="1"/>
          </p:cNvSpPr>
          <p:nvPr>
            <p:ph type="sldNum" sz="quarter" idx="12"/>
          </p:nvPr>
        </p:nvSpPr>
        <p:spPr/>
        <p:txBody>
          <a:bodyPr/>
          <a:lstStyle>
            <a:lvl1pPr>
              <a:defRPr/>
            </a:lvl1pPr>
          </a:lstStyle>
          <a:p>
            <a:fld id="{4E9BD012-CF15-4CC0-8F1E-249C45390AF1}" type="slidenum">
              <a:rPr lang="en-US" altLang="en-US"/>
              <a:pPr/>
              <a:t>‹#›</a:t>
            </a:fld>
            <a:endParaRPr lang="en-US" altLang="en-US"/>
          </a:p>
        </p:txBody>
      </p:sp>
    </p:spTree>
    <p:extLst>
      <p:ext uri="{BB962C8B-B14F-4D97-AF65-F5344CB8AC3E}">
        <p14:creationId xmlns:p14="http://schemas.microsoft.com/office/powerpoint/2010/main" val="144059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56A4245-D81C-4C36-A202-58132A24452F}"/>
              </a:ext>
            </a:extLst>
          </p:cNvPr>
          <p:cNvSpPr>
            <a:spLocks noGrp="1"/>
          </p:cNvSpPr>
          <p:nvPr>
            <p:ph type="dt" sz="half" idx="10"/>
          </p:nvPr>
        </p:nvSpPr>
        <p:spPr/>
        <p:txBody>
          <a:bodyPr/>
          <a:lstStyle>
            <a:lvl1pPr>
              <a:defRPr/>
            </a:lvl1pPr>
          </a:lstStyle>
          <a:p>
            <a:pPr>
              <a:defRPr/>
            </a:pPr>
            <a:fld id="{3B3C6165-898E-41F7-AD3A-CCE58829C85A}" type="datetimeFigureOut">
              <a:rPr lang="en-US"/>
              <a:pPr>
                <a:defRPr/>
              </a:pPr>
              <a:t>5/17/2024</a:t>
            </a:fld>
            <a:endParaRPr lang="en-US"/>
          </a:p>
        </p:txBody>
      </p:sp>
      <p:sp>
        <p:nvSpPr>
          <p:cNvPr id="3" name="Footer Placeholder 4">
            <a:extLst>
              <a:ext uri="{FF2B5EF4-FFF2-40B4-BE49-F238E27FC236}">
                <a16:creationId xmlns:a16="http://schemas.microsoft.com/office/drawing/2014/main" id="{6C75B77B-CB35-4A76-9F54-0879A9429C2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A680DA40-4214-4A09-8C06-79CB3109F935}"/>
              </a:ext>
            </a:extLst>
          </p:cNvPr>
          <p:cNvSpPr>
            <a:spLocks noGrp="1"/>
          </p:cNvSpPr>
          <p:nvPr>
            <p:ph type="sldNum" sz="quarter" idx="12"/>
          </p:nvPr>
        </p:nvSpPr>
        <p:spPr/>
        <p:txBody>
          <a:bodyPr/>
          <a:lstStyle>
            <a:lvl1pPr>
              <a:defRPr/>
            </a:lvl1pPr>
          </a:lstStyle>
          <a:p>
            <a:fld id="{AE8B419B-9300-4A7C-975E-74688EB0D3EE}" type="slidenum">
              <a:rPr lang="en-US" altLang="en-US"/>
              <a:pPr/>
              <a:t>‹#›</a:t>
            </a:fld>
            <a:endParaRPr lang="en-US" altLang="en-US"/>
          </a:p>
        </p:txBody>
      </p:sp>
    </p:spTree>
    <p:extLst>
      <p:ext uri="{BB962C8B-B14F-4D97-AF65-F5344CB8AC3E}">
        <p14:creationId xmlns:p14="http://schemas.microsoft.com/office/powerpoint/2010/main" val="3954583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B10483F-9035-4D71-A13E-5B94966646AB}"/>
              </a:ext>
            </a:extLst>
          </p:cNvPr>
          <p:cNvSpPr>
            <a:spLocks noGrp="1"/>
          </p:cNvSpPr>
          <p:nvPr>
            <p:ph type="dt" sz="half" idx="10"/>
          </p:nvPr>
        </p:nvSpPr>
        <p:spPr/>
        <p:txBody>
          <a:bodyPr/>
          <a:lstStyle>
            <a:lvl1pPr>
              <a:defRPr/>
            </a:lvl1pPr>
          </a:lstStyle>
          <a:p>
            <a:pPr>
              <a:defRPr/>
            </a:pPr>
            <a:fld id="{8B374DC8-F4C6-46E3-BDA0-B0F9B2ECA8CD}" type="datetimeFigureOut">
              <a:rPr lang="en-US"/>
              <a:pPr>
                <a:defRPr/>
              </a:pPr>
              <a:t>5/17/2024</a:t>
            </a:fld>
            <a:endParaRPr lang="en-US"/>
          </a:p>
        </p:txBody>
      </p:sp>
      <p:sp>
        <p:nvSpPr>
          <p:cNvPr id="6" name="Footer Placeholder 4">
            <a:extLst>
              <a:ext uri="{FF2B5EF4-FFF2-40B4-BE49-F238E27FC236}">
                <a16:creationId xmlns:a16="http://schemas.microsoft.com/office/drawing/2014/main" id="{C17C5CBD-63D2-40DA-84A7-C19A0AE42FD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3F2BC26-DF0B-4DC3-9C12-D98701502892}"/>
              </a:ext>
            </a:extLst>
          </p:cNvPr>
          <p:cNvSpPr>
            <a:spLocks noGrp="1"/>
          </p:cNvSpPr>
          <p:nvPr>
            <p:ph type="sldNum" sz="quarter" idx="12"/>
          </p:nvPr>
        </p:nvSpPr>
        <p:spPr/>
        <p:txBody>
          <a:bodyPr/>
          <a:lstStyle>
            <a:lvl1pPr>
              <a:defRPr/>
            </a:lvl1pPr>
          </a:lstStyle>
          <a:p>
            <a:fld id="{8F0BA2CA-EECC-4B90-89F5-EE6D9A9246DA}" type="slidenum">
              <a:rPr lang="en-US" altLang="en-US"/>
              <a:pPr/>
              <a:t>‹#›</a:t>
            </a:fld>
            <a:endParaRPr lang="en-US" altLang="en-US"/>
          </a:p>
        </p:txBody>
      </p:sp>
    </p:spTree>
    <p:extLst>
      <p:ext uri="{BB962C8B-B14F-4D97-AF65-F5344CB8AC3E}">
        <p14:creationId xmlns:p14="http://schemas.microsoft.com/office/powerpoint/2010/main" val="2028433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BC7858F-C827-4670-9112-73C973791386}"/>
              </a:ext>
            </a:extLst>
          </p:cNvPr>
          <p:cNvSpPr>
            <a:spLocks noGrp="1"/>
          </p:cNvSpPr>
          <p:nvPr>
            <p:ph type="dt" sz="half" idx="10"/>
          </p:nvPr>
        </p:nvSpPr>
        <p:spPr/>
        <p:txBody>
          <a:bodyPr/>
          <a:lstStyle>
            <a:lvl1pPr>
              <a:defRPr/>
            </a:lvl1pPr>
          </a:lstStyle>
          <a:p>
            <a:pPr>
              <a:defRPr/>
            </a:pPr>
            <a:fld id="{880146F9-EB94-4C75-BFAE-518BC9D22316}" type="datetimeFigureOut">
              <a:rPr lang="en-US"/>
              <a:pPr>
                <a:defRPr/>
              </a:pPr>
              <a:t>5/17/2024</a:t>
            </a:fld>
            <a:endParaRPr lang="en-US"/>
          </a:p>
        </p:txBody>
      </p:sp>
      <p:sp>
        <p:nvSpPr>
          <p:cNvPr id="6" name="Footer Placeholder 4">
            <a:extLst>
              <a:ext uri="{FF2B5EF4-FFF2-40B4-BE49-F238E27FC236}">
                <a16:creationId xmlns:a16="http://schemas.microsoft.com/office/drawing/2014/main" id="{97639098-ABAE-4704-8B64-5B20B245908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74C6376-50F7-4587-B168-71217C7C9BC1}"/>
              </a:ext>
            </a:extLst>
          </p:cNvPr>
          <p:cNvSpPr>
            <a:spLocks noGrp="1"/>
          </p:cNvSpPr>
          <p:nvPr>
            <p:ph type="sldNum" sz="quarter" idx="12"/>
          </p:nvPr>
        </p:nvSpPr>
        <p:spPr/>
        <p:txBody>
          <a:bodyPr/>
          <a:lstStyle>
            <a:lvl1pPr>
              <a:defRPr/>
            </a:lvl1pPr>
          </a:lstStyle>
          <a:p>
            <a:fld id="{D8054908-AAF9-498D-B1D5-0B98BDD80376}" type="slidenum">
              <a:rPr lang="en-US" altLang="en-US"/>
              <a:pPr/>
              <a:t>‹#›</a:t>
            </a:fld>
            <a:endParaRPr lang="en-US" altLang="en-US"/>
          </a:p>
        </p:txBody>
      </p:sp>
    </p:spTree>
    <p:extLst>
      <p:ext uri="{BB962C8B-B14F-4D97-AF65-F5344CB8AC3E}">
        <p14:creationId xmlns:p14="http://schemas.microsoft.com/office/powerpoint/2010/main" val="2551350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9B76C9C-97E0-4407-9AFF-AD5435063FC4}"/>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69194093-C62B-4C55-AFC4-2B4F810DE56E}"/>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C7971978-9393-4D85-A035-95CBB39B0D84}"/>
              </a:ext>
            </a:extLst>
          </p:cNvPr>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itchFamily="34" charset="0"/>
              </a:defRPr>
            </a:lvl1pPr>
          </a:lstStyle>
          <a:p>
            <a:pPr>
              <a:defRPr/>
            </a:pPr>
            <a:fld id="{975E6B93-0752-43B5-A3DA-D07A9748FE3B}" type="datetimeFigureOut">
              <a:rPr lang="en-US"/>
              <a:pPr>
                <a:defRPr/>
              </a:pPr>
              <a:t>5/17/2024</a:t>
            </a:fld>
            <a:endParaRPr lang="en-US"/>
          </a:p>
        </p:txBody>
      </p:sp>
      <p:sp>
        <p:nvSpPr>
          <p:cNvPr id="5" name="Footer Placeholder 4">
            <a:extLst>
              <a:ext uri="{FF2B5EF4-FFF2-40B4-BE49-F238E27FC236}">
                <a16:creationId xmlns:a16="http://schemas.microsoft.com/office/drawing/2014/main" id="{8694DCC2-B6F5-4AC8-A40C-F980CAB93CCC}"/>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2C0B8FDB-AB8B-4028-A4C6-5980A762D1C6}"/>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D9B7F66A-3969-4146-A0C8-A623DB715E6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0"/>
          <a:cs typeface="+mj-cs"/>
        </a:defRPr>
      </a:lvl1pPr>
      <a:lvl2pPr algn="ctr" rtl="0" eaLnBrk="0" fontAlgn="base" hangingPunct="0">
        <a:spcBef>
          <a:spcPct val="0"/>
        </a:spcBef>
        <a:spcAft>
          <a:spcPct val="0"/>
        </a:spcAft>
        <a:defRPr sz="4400">
          <a:solidFill>
            <a:schemeClr val="tx1"/>
          </a:solidFill>
          <a:latin typeface="Calibri" charset="0"/>
          <a:ea typeface="ＭＳ Ｐゴシック" charset="0"/>
        </a:defRPr>
      </a:lvl2pPr>
      <a:lvl3pPr algn="ctr" rtl="0" eaLnBrk="0" fontAlgn="base" hangingPunct="0">
        <a:spcBef>
          <a:spcPct val="0"/>
        </a:spcBef>
        <a:spcAft>
          <a:spcPct val="0"/>
        </a:spcAft>
        <a:defRPr sz="4400">
          <a:solidFill>
            <a:schemeClr val="tx1"/>
          </a:solidFill>
          <a:latin typeface="Calibri" charset="0"/>
          <a:ea typeface="ＭＳ Ｐゴシック" charset="0"/>
        </a:defRPr>
      </a:lvl3pPr>
      <a:lvl4pPr algn="ctr" rtl="0" eaLnBrk="0" fontAlgn="base" hangingPunct="0">
        <a:spcBef>
          <a:spcPct val="0"/>
        </a:spcBef>
        <a:spcAft>
          <a:spcPct val="0"/>
        </a:spcAft>
        <a:defRPr sz="4400">
          <a:solidFill>
            <a:schemeClr val="tx1"/>
          </a:solidFill>
          <a:latin typeface="Calibri" charset="0"/>
          <a:ea typeface="ＭＳ Ｐゴシック" charset="0"/>
        </a:defRPr>
      </a:lvl4pPr>
      <a:lvl5pPr algn="ctr" rtl="0" eaLnBrk="0" fontAlgn="base" hangingPunct="0">
        <a:spcBef>
          <a:spcPct val="0"/>
        </a:spcBef>
        <a:spcAft>
          <a:spcPct val="0"/>
        </a:spcAft>
        <a:defRPr sz="4400">
          <a:solidFill>
            <a:schemeClr val="tx1"/>
          </a:solidFill>
          <a:latin typeface="Calibri" charset="0"/>
          <a:ea typeface="ＭＳ Ｐゴシック" charset="0"/>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png"/><Relationship Id="rId7" Type="http://schemas.openxmlformats.org/officeDocument/2006/relationships/diagramColors" Target="../diagrams/colors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microsoft.com/office/2007/relationships/diagramDrawing" Target="../diagrams/drawing3.xml"/><Relationship Id="rId13" Type="http://schemas.microsoft.com/office/2007/relationships/diagramDrawing" Target="../diagrams/drawing4.xml"/><Relationship Id="rId3" Type="http://schemas.openxmlformats.org/officeDocument/2006/relationships/image" Target="../media/image3.png"/><Relationship Id="rId7" Type="http://schemas.openxmlformats.org/officeDocument/2006/relationships/diagramColors" Target="../diagrams/colors3.xml"/><Relationship Id="rId12" Type="http://schemas.openxmlformats.org/officeDocument/2006/relationships/diagramColors" Target="../diagrams/colors4.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3.xml"/><Relationship Id="rId11" Type="http://schemas.openxmlformats.org/officeDocument/2006/relationships/diagramQuickStyle" Target="../diagrams/quickStyle4.xml"/><Relationship Id="rId5" Type="http://schemas.openxmlformats.org/officeDocument/2006/relationships/diagramLayout" Target="../diagrams/layout3.xml"/><Relationship Id="rId10" Type="http://schemas.openxmlformats.org/officeDocument/2006/relationships/diagramLayout" Target="../diagrams/layout4.xml"/><Relationship Id="rId4" Type="http://schemas.openxmlformats.org/officeDocument/2006/relationships/diagramData" Target="../diagrams/data3.xml"/><Relationship Id="rId9" Type="http://schemas.openxmlformats.org/officeDocument/2006/relationships/diagramData" Target="../diagrams/data4.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593B3E2-38A1-4072-BEF5-2C6D93F95784}"/>
              </a:ext>
            </a:extLst>
          </p:cNvPr>
          <p:cNvSpPr/>
          <p:nvPr/>
        </p:nvSpPr>
        <p:spPr>
          <a:xfrm>
            <a:off x="0" y="1981200"/>
            <a:ext cx="12192000" cy="48768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bg1"/>
              </a:solidFill>
            </a:endParaRPr>
          </a:p>
        </p:txBody>
      </p:sp>
      <p:sp>
        <p:nvSpPr>
          <p:cNvPr id="2051" name="Title 1">
            <a:extLst>
              <a:ext uri="{FF2B5EF4-FFF2-40B4-BE49-F238E27FC236}">
                <a16:creationId xmlns:a16="http://schemas.microsoft.com/office/drawing/2014/main" id="{11126794-F2C0-43A6-B06C-42117D3BE5A1}"/>
              </a:ext>
            </a:extLst>
          </p:cNvPr>
          <p:cNvSpPr>
            <a:spLocks noGrp="1"/>
          </p:cNvSpPr>
          <p:nvPr>
            <p:ph type="title"/>
          </p:nvPr>
        </p:nvSpPr>
        <p:spPr>
          <a:xfrm>
            <a:off x="0" y="3429000"/>
            <a:ext cx="12192000" cy="1905000"/>
          </a:xfrm>
        </p:spPr>
        <p:txBody>
          <a:bodyPr/>
          <a:lstStyle/>
          <a:p>
            <a:pPr>
              <a:lnSpc>
                <a:spcPct val="150000"/>
              </a:lnSpc>
            </a:pPr>
            <a:r>
              <a:rPr lang="en-US" sz="5400" b="1" dirty="0" smtClean="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t>TÀI LIỆU</a:t>
            </a:r>
            <a:r>
              <a:rPr lang="en-US" sz="5400" b="1" dirty="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t/>
            </a:r>
            <a:br>
              <a:rPr lang="en-US" sz="5400" b="1" dirty="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br>
            <a:r>
              <a:rPr lang="en-US" sz="3500" b="1" dirty="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t>CÔNG TÁC TUYÊN TRUYỀN</a:t>
            </a:r>
            <a:br>
              <a:rPr lang="en-US" sz="3500" b="1" dirty="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br>
            <a:r>
              <a:rPr lang="en-US" sz="3500" b="1" dirty="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t>CỦA HỘI CHỮ THẬP ĐỎ VIỆT </a:t>
            </a:r>
            <a:r>
              <a:rPr lang="en-US" sz="3500" b="1" dirty="0" smtClean="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t>NAM</a:t>
            </a:r>
            <a:endParaRPr lang="vi-VN" sz="3500" b="1" dirty="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endParaRPr>
          </a:p>
        </p:txBody>
      </p:sp>
      <p:pic>
        <p:nvPicPr>
          <p:cNvPr id="3" name="Picture 2" descr="Text&#10;&#10;Description automatically generated">
            <a:extLst>
              <a:ext uri="{FF2B5EF4-FFF2-40B4-BE49-F238E27FC236}">
                <a16:creationId xmlns:a16="http://schemas.microsoft.com/office/drawing/2014/main" id="{664A872B-F42F-4494-9151-CCBCA9499D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457200"/>
            <a:ext cx="5791200" cy="1207054"/>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E2105A-9A6B-4903-84C8-B80AA5C0F53F}"/>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3076" name="Title 1">
            <a:extLst>
              <a:ext uri="{FF2B5EF4-FFF2-40B4-BE49-F238E27FC236}">
                <a16:creationId xmlns:a16="http://schemas.microsoft.com/office/drawing/2014/main" id="{531BD474-5029-42CF-9B94-518416926EFA}"/>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3077"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62000" y="452735"/>
            <a:ext cx="7848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400" b="1" dirty="0" smtClean="0">
                <a:ln w="1905"/>
                <a:solidFill>
                  <a:srgbClr val="FF0000"/>
                </a:solidFill>
                <a:effectLst>
                  <a:innerShdw blurRad="69850" dist="43180" dir="5400000">
                    <a:srgbClr val="000000">
                      <a:alpha val="65000"/>
                    </a:srgbClr>
                  </a:innerShdw>
                </a:effectLst>
                <a:latin typeface="Arial" panose="020B0604020202020204" pitchFamily="34" charset="0"/>
              </a:rPr>
              <a:t>CÁC NỘI DUNG CHÍNH</a:t>
            </a:r>
            <a:endParaRPr lang="en-US" altLang="en-US" sz="2000" b="1" dirty="0">
              <a:ln w="1905"/>
              <a:solidFill>
                <a:srgbClr val="FF0000"/>
              </a:solidFill>
              <a:effectLst>
                <a:innerShdw blurRad="69850" dist="43180" dir="5400000">
                  <a:srgbClr val="000000">
                    <a:alpha val="65000"/>
                  </a:srgbClr>
                </a:innerShdw>
              </a:effectLst>
              <a:latin typeface="Arial" panose="020B0604020202020204" pitchFamily="34" charset="0"/>
            </a:endParaRPr>
          </a:p>
        </p:txBody>
      </p:sp>
      <p:cxnSp>
        <p:nvCxnSpPr>
          <p:cNvPr id="13" name="Straight Connector 12">
            <a:extLst>
              <a:ext uri="{FF2B5EF4-FFF2-40B4-BE49-F238E27FC236}">
                <a16:creationId xmlns:a16="http://schemas.microsoft.com/office/drawing/2014/main" id="{E8F7DD94-5201-44B0-95BF-0819DE335EE6}"/>
              </a:ext>
            </a:extLst>
          </p:cNvPr>
          <p:cNvCxnSpPr>
            <a:cxnSpLocks/>
          </p:cNvCxnSpPr>
          <p:nvPr/>
        </p:nvCxnSpPr>
        <p:spPr>
          <a:xfrm>
            <a:off x="838200" y="909935"/>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3080" name="Picture 17" descr="latremau.png">
            <a:extLst>
              <a:ext uri="{FF2B5EF4-FFF2-40B4-BE49-F238E27FC236}">
                <a16:creationId xmlns:a16="http://schemas.microsoft.com/office/drawing/2014/main" id="{0EEDDD39-4C70-4C0C-86BA-0793323769F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34575"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Text&#10;&#10;Description automatically generated">
            <a:extLst>
              <a:ext uri="{FF2B5EF4-FFF2-40B4-BE49-F238E27FC236}">
                <a16:creationId xmlns:a16="http://schemas.microsoft.com/office/drawing/2014/main" id="{EC92EEFC-37CE-4FA0-A115-A013C25DFB5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graphicFrame>
        <p:nvGraphicFramePr>
          <p:cNvPr id="2" name="Diagram 1"/>
          <p:cNvGraphicFramePr/>
          <p:nvPr>
            <p:extLst>
              <p:ext uri="{D42A27DB-BD31-4B8C-83A1-F6EECF244321}">
                <p14:modId xmlns:p14="http://schemas.microsoft.com/office/powerpoint/2010/main" val="2624726483"/>
              </p:ext>
            </p:extLst>
          </p:nvPr>
        </p:nvGraphicFramePr>
        <p:xfrm>
          <a:off x="2032000" y="1201887"/>
          <a:ext cx="8128000" cy="460216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62000" y="254913"/>
            <a:ext cx="112776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vi-VN" altLang="en-US" sz="2200" b="1" dirty="0">
                <a:ln w="1905"/>
                <a:solidFill>
                  <a:srgbClr val="FF0000"/>
                </a:solidFill>
                <a:effectLst>
                  <a:outerShdw blurRad="38100" dist="38100" dir="2700000" algn="tl">
                    <a:srgbClr val="000000">
                      <a:alpha val="43137"/>
                    </a:srgbClr>
                  </a:outerShdw>
                </a:effectLst>
                <a:latin typeface="Arial" panose="020B0604020202020204" pitchFamily="34" charset="0"/>
              </a:rPr>
              <a:t>I. KHÁI NIỆM, NGUYÊN TẮC VÀ PHƯƠNG THỨC TUYÊN TRUYÊN</a:t>
            </a:r>
            <a:endParaRPr lang="en-US" altLang="en-US" sz="2200" b="1" dirty="0" smtClean="0">
              <a:ln w="1905"/>
              <a:solidFill>
                <a:srgbClr val="FF0000"/>
              </a:solidFill>
              <a:effectLst>
                <a:outerShdw blurRad="38100" dist="38100" dir="2700000" algn="tl">
                  <a:srgbClr val="000000">
                    <a:alpha val="43137"/>
                  </a:srgbClr>
                </a:outerShdw>
              </a:effectLst>
              <a:latin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838200" y="685800"/>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Diagram 1"/>
          <p:cNvGraphicFramePr/>
          <p:nvPr>
            <p:extLst>
              <p:ext uri="{D42A27DB-BD31-4B8C-83A1-F6EECF244321}">
                <p14:modId xmlns:p14="http://schemas.microsoft.com/office/powerpoint/2010/main" val="1540923978"/>
              </p:ext>
            </p:extLst>
          </p:nvPr>
        </p:nvGraphicFramePr>
        <p:xfrm>
          <a:off x="304801" y="990600"/>
          <a:ext cx="11658599" cy="489267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62000" y="254913"/>
            <a:ext cx="112776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vi-VN" altLang="en-US" sz="2200" b="1" dirty="0">
                <a:ln w="1905"/>
                <a:solidFill>
                  <a:srgbClr val="FF0000"/>
                </a:solidFill>
                <a:effectLst>
                  <a:outerShdw blurRad="38100" dist="38100" dir="2700000" algn="tl">
                    <a:srgbClr val="000000">
                      <a:alpha val="43137"/>
                    </a:srgbClr>
                  </a:outerShdw>
                </a:effectLst>
                <a:latin typeface="Arial" panose="020B0604020202020204" pitchFamily="34" charset="0"/>
              </a:rPr>
              <a:t>II. KỸ NĂNG THUYẾT TRÌNH TẠI CỘNG ĐỒNG</a:t>
            </a:r>
            <a:endParaRPr lang="en-US" altLang="en-US" sz="2200" b="1" dirty="0" smtClean="0">
              <a:ln w="1905"/>
              <a:solidFill>
                <a:srgbClr val="FF0000"/>
              </a:solidFill>
              <a:effectLst>
                <a:outerShdw blurRad="38100" dist="38100" dir="2700000" algn="tl">
                  <a:srgbClr val="000000">
                    <a:alpha val="43137"/>
                  </a:srgbClr>
                </a:outerShdw>
              </a:effectLst>
              <a:latin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838200" y="685800"/>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 name="Table 2"/>
          <p:cNvGraphicFramePr>
            <a:graphicFrameLocks noGrp="1"/>
          </p:cNvGraphicFramePr>
          <p:nvPr>
            <p:extLst>
              <p:ext uri="{D42A27DB-BD31-4B8C-83A1-F6EECF244321}">
                <p14:modId xmlns:p14="http://schemas.microsoft.com/office/powerpoint/2010/main" val="817910235"/>
              </p:ext>
            </p:extLst>
          </p:nvPr>
        </p:nvGraphicFramePr>
        <p:xfrm>
          <a:off x="533400" y="1116687"/>
          <a:ext cx="11201400" cy="4583073"/>
        </p:xfrm>
        <a:graphic>
          <a:graphicData uri="http://schemas.openxmlformats.org/drawingml/2006/table">
            <a:tbl>
              <a:tblPr firstRow="1" bandRow="1">
                <a:tableStyleId>{E8B1032C-EA38-4F05-BA0D-38AFFFC7BED3}</a:tableStyleId>
              </a:tblPr>
              <a:tblGrid>
                <a:gridCol w="5600700">
                  <a:extLst>
                    <a:ext uri="{9D8B030D-6E8A-4147-A177-3AD203B41FA5}">
                      <a16:colId xmlns:a16="http://schemas.microsoft.com/office/drawing/2014/main" val="1758308575"/>
                    </a:ext>
                  </a:extLst>
                </a:gridCol>
                <a:gridCol w="5600700">
                  <a:extLst>
                    <a:ext uri="{9D8B030D-6E8A-4147-A177-3AD203B41FA5}">
                      <a16:colId xmlns:a16="http://schemas.microsoft.com/office/drawing/2014/main" val="2053897041"/>
                    </a:ext>
                  </a:extLst>
                </a:gridCol>
              </a:tblGrid>
              <a:tr h="61322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bg1"/>
                          </a:solidFill>
                          <a:effectLst/>
                          <a:latin typeface="Arial" panose="020B0604020202020204" pitchFamily="34" charset="0"/>
                          <a:cs typeface="Arial" panose="020B0604020202020204" pitchFamily="34" charset="0"/>
                        </a:rPr>
                        <a:t>1. </a:t>
                      </a:r>
                      <a:r>
                        <a:rPr lang="en-US" sz="1600" kern="1200" dirty="0" err="1" smtClean="0">
                          <a:solidFill>
                            <a:schemeClr val="bg1"/>
                          </a:solidFill>
                          <a:effectLst/>
                          <a:latin typeface="Arial" panose="020B0604020202020204" pitchFamily="34" charset="0"/>
                          <a:cs typeface="Arial" panose="020B0604020202020204" pitchFamily="34" charset="0"/>
                        </a:rPr>
                        <a:t>Một</a:t>
                      </a:r>
                      <a:r>
                        <a:rPr lang="en-US" sz="1600" kern="1200" dirty="0" smtClean="0">
                          <a:solidFill>
                            <a:schemeClr val="bg1"/>
                          </a:solidFill>
                          <a:effectLst/>
                          <a:latin typeface="Arial" panose="020B0604020202020204" pitchFamily="34" charset="0"/>
                          <a:cs typeface="Arial" panose="020B0604020202020204" pitchFamily="34" charset="0"/>
                        </a:rPr>
                        <a:t> </a:t>
                      </a:r>
                      <a:r>
                        <a:rPr lang="en-US" sz="1600" kern="1200" dirty="0" err="1" smtClean="0">
                          <a:solidFill>
                            <a:schemeClr val="bg1"/>
                          </a:solidFill>
                          <a:effectLst/>
                          <a:latin typeface="Arial" panose="020B0604020202020204" pitchFamily="34" charset="0"/>
                          <a:cs typeface="Arial" panose="020B0604020202020204" pitchFamily="34" charset="0"/>
                        </a:rPr>
                        <a:t>số</a:t>
                      </a:r>
                      <a:r>
                        <a:rPr lang="en-US" sz="1600" kern="1200" dirty="0" smtClean="0">
                          <a:solidFill>
                            <a:schemeClr val="bg1"/>
                          </a:solidFill>
                          <a:effectLst/>
                          <a:latin typeface="Arial" panose="020B0604020202020204" pitchFamily="34" charset="0"/>
                          <a:cs typeface="Arial" panose="020B0604020202020204" pitchFamily="34" charset="0"/>
                        </a:rPr>
                        <a:t> </a:t>
                      </a:r>
                      <a:r>
                        <a:rPr lang="en-US" sz="1600" kern="1200" dirty="0" err="1" smtClean="0">
                          <a:solidFill>
                            <a:schemeClr val="bg1"/>
                          </a:solidFill>
                          <a:effectLst/>
                          <a:latin typeface="Arial" panose="020B0604020202020204" pitchFamily="34" charset="0"/>
                          <a:cs typeface="Arial" panose="020B0604020202020204" pitchFamily="34" charset="0"/>
                        </a:rPr>
                        <a:t>yêu</a:t>
                      </a:r>
                      <a:r>
                        <a:rPr lang="en-US" sz="1600" kern="1200" dirty="0" smtClean="0">
                          <a:solidFill>
                            <a:schemeClr val="bg1"/>
                          </a:solidFill>
                          <a:effectLst/>
                          <a:latin typeface="Arial" panose="020B0604020202020204" pitchFamily="34" charset="0"/>
                          <a:cs typeface="Arial" panose="020B0604020202020204" pitchFamily="34" charset="0"/>
                        </a:rPr>
                        <a:t> </a:t>
                      </a:r>
                      <a:r>
                        <a:rPr lang="en-US" sz="1600" kern="1200" dirty="0" err="1" smtClean="0">
                          <a:solidFill>
                            <a:schemeClr val="bg1"/>
                          </a:solidFill>
                          <a:effectLst/>
                          <a:latin typeface="Arial" panose="020B0604020202020204" pitchFamily="34" charset="0"/>
                          <a:cs typeface="Arial" panose="020B0604020202020204" pitchFamily="34" charset="0"/>
                        </a:rPr>
                        <a:t>cầu</a:t>
                      </a:r>
                      <a:r>
                        <a:rPr lang="en-US" sz="1600" kern="1200" dirty="0" smtClean="0">
                          <a:solidFill>
                            <a:schemeClr val="bg1"/>
                          </a:solidFill>
                          <a:effectLst/>
                          <a:latin typeface="Arial" panose="020B0604020202020204" pitchFamily="34" charset="0"/>
                          <a:cs typeface="Arial" panose="020B0604020202020204" pitchFamily="34" charset="0"/>
                        </a:rPr>
                        <a:t> </a:t>
                      </a:r>
                      <a:r>
                        <a:rPr lang="en-US" sz="1600" kern="1200" dirty="0" err="1" smtClean="0">
                          <a:solidFill>
                            <a:schemeClr val="bg1"/>
                          </a:solidFill>
                          <a:effectLst/>
                          <a:latin typeface="Arial" panose="020B0604020202020204" pitchFamily="34" charset="0"/>
                          <a:cs typeface="Arial" panose="020B0604020202020204" pitchFamily="34" charset="0"/>
                        </a:rPr>
                        <a:t>cơ</a:t>
                      </a:r>
                      <a:r>
                        <a:rPr lang="en-US" sz="1600" kern="1200" dirty="0" smtClean="0">
                          <a:solidFill>
                            <a:schemeClr val="bg1"/>
                          </a:solidFill>
                          <a:effectLst/>
                          <a:latin typeface="Arial" panose="020B0604020202020204" pitchFamily="34" charset="0"/>
                          <a:cs typeface="Arial" panose="020B0604020202020204" pitchFamily="34" charset="0"/>
                        </a:rPr>
                        <a:t> </a:t>
                      </a:r>
                      <a:r>
                        <a:rPr lang="en-US" sz="1600" kern="1200" dirty="0" err="1" smtClean="0">
                          <a:solidFill>
                            <a:schemeClr val="bg1"/>
                          </a:solidFill>
                          <a:effectLst/>
                          <a:latin typeface="Arial" panose="020B0604020202020204" pitchFamily="34" charset="0"/>
                          <a:cs typeface="Arial" panose="020B0604020202020204" pitchFamily="34" charset="0"/>
                        </a:rPr>
                        <a:t>bản</a:t>
                      </a:r>
                      <a:r>
                        <a:rPr lang="en-US" sz="1600" kern="1200" dirty="0" smtClean="0">
                          <a:solidFill>
                            <a:schemeClr val="bg1"/>
                          </a:solidFill>
                          <a:effectLst/>
                          <a:latin typeface="Arial" panose="020B0604020202020204" pitchFamily="34" charset="0"/>
                          <a:cs typeface="Arial" panose="020B0604020202020204" pitchFamily="34" charset="0"/>
                        </a:rPr>
                        <a:t> </a:t>
                      </a:r>
                      <a:r>
                        <a:rPr lang="en-US" sz="1600" kern="1200" dirty="0" err="1" smtClean="0">
                          <a:solidFill>
                            <a:schemeClr val="bg1"/>
                          </a:solidFill>
                          <a:effectLst/>
                          <a:latin typeface="Arial" panose="020B0604020202020204" pitchFamily="34" charset="0"/>
                          <a:cs typeface="Arial" panose="020B0604020202020204" pitchFamily="34" charset="0"/>
                        </a:rPr>
                        <a:t>khi</a:t>
                      </a:r>
                      <a:r>
                        <a:rPr lang="en-US" sz="1600" kern="1200" dirty="0" smtClean="0">
                          <a:solidFill>
                            <a:schemeClr val="bg1"/>
                          </a:solidFill>
                          <a:effectLst/>
                          <a:latin typeface="Arial" panose="020B0604020202020204" pitchFamily="34" charset="0"/>
                          <a:cs typeface="Arial" panose="020B0604020202020204" pitchFamily="34" charset="0"/>
                        </a:rPr>
                        <a:t> </a:t>
                      </a:r>
                      <a:r>
                        <a:rPr lang="en-US" sz="1600" kern="1200" dirty="0" err="1" smtClean="0">
                          <a:solidFill>
                            <a:schemeClr val="bg1"/>
                          </a:solidFill>
                          <a:effectLst/>
                          <a:latin typeface="Arial" panose="020B0604020202020204" pitchFamily="34" charset="0"/>
                          <a:cs typeface="Arial" panose="020B0604020202020204" pitchFamily="34" charset="0"/>
                        </a:rPr>
                        <a:t>thuyết</a:t>
                      </a:r>
                      <a:r>
                        <a:rPr lang="en-US" sz="1600" kern="1200" dirty="0" smtClean="0">
                          <a:solidFill>
                            <a:schemeClr val="bg1"/>
                          </a:solidFill>
                          <a:effectLst/>
                          <a:latin typeface="Arial" panose="020B0604020202020204" pitchFamily="34" charset="0"/>
                          <a:cs typeface="Arial" panose="020B0604020202020204" pitchFamily="34" charset="0"/>
                        </a:rPr>
                        <a:t> </a:t>
                      </a:r>
                      <a:r>
                        <a:rPr lang="en-US" sz="1600" kern="1200" dirty="0" err="1" smtClean="0">
                          <a:solidFill>
                            <a:schemeClr val="bg1"/>
                          </a:solidFill>
                          <a:effectLst/>
                          <a:latin typeface="Arial" panose="020B0604020202020204" pitchFamily="34" charset="0"/>
                          <a:cs typeface="Arial" panose="020B0604020202020204" pitchFamily="34" charset="0"/>
                        </a:rPr>
                        <a:t>trình</a:t>
                      </a:r>
                      <a:r>
                        <a:rPr lang="en-US" sz="1600" kern="1200" dirty="0" smtClean="0">
                          <a:solidFill>
                            <a:schemeClr val="bg1"/>
                          </a:solidFill>
                          <a:effectLst/>
                          <a:latin typeface="Arial" panose="020B0604020202020204" pitchFamily="34" charset="0"/>
                          <a:cs typeface="Arial" panose="020B0604020202020204" pitchFamily="34" charset="0"/>
                        </a:rPr>
                        <a:t> </a:t>
                      </a:r>
                      <a:r>
                        <a:rPr lang="en-US" sz="1600" kern="1200" dirty="0" err="1" smtClean="0">
                          <a:solidFill>
                            <a:schemeClr val="bg1"/>
                          </a:solidFill>
                          <a:effectLst/>
                          <a:latin typeface="Arial" panose="020B0604020202020204" pitchFamily="34" charset="0"/>
                          <a:cs typeface="Arial" panose="020B0604020202020204" pitchFamily="34" charset="0"/>
                        </a:rPr>
                        <a:t>tại</a:t>
                      </a:r>
                      <a:r>
                        <a:rPr lang="en-US" sz="1600" kern="1200" dirty="0" smtClean="0">
                          <a:solidFill>
                            <a:schemeClr val="bg1"/>
                          </a:solidFill>
                          <a:effectLst/>
                          <a:latin typeface="Arial" panose="020B0604020202020204" pitchFamily="34" charset="0"/>
                          <a:cs typeface="Arial" panose="020B0604020202020204" pitchFamily="34" charset="0"/>
                        </a:rPr>
                        <a:t> </a:t>
                      </a:r>
                      <a:r>
                        <a:rPr lang="en-US" sz="1600" kern="1200" dirty="0" err="1" smtClean="0">
                          <a:solidFill>
                            <a:schemeClr val="bg1"/>
                          </a:solidFill>
                          <a:effectLst/>
                          <a:latin typeface="Arial" panose="020B0604020202020204" pitchFamily="34" charset="0"/>
                          <a:cs typeface="Arial" panose="020B0604020202020204" pitchFamily="34" charset="0"/>
                        </a:rPr>
                        <a:t>cộng</a:t>
                      </a:r>
                      <a:r>
                        <a:rPr lang="en-US" sz="1600" kern="1200" dirty="0" smtClean="0">
                          <a:solidFill>
                            <a:schemeClr val="bg1"/>
                          </a:solidFill>
                          <a:effectLst/>
                          <a:latin typeface="Arial" panose="020B0604020202020204" pitchFamily="34" charset="0"/>
                          <a:cs typeface="Arial" panose="020B0604020202020204" pitchFamily="34" charset="0"/>
                        </a:rPr>
                        <a:t> </a:t>
                      </a:r>
                      <a:r>
                        <a:rPr lang="en-US" sz="1600" kern="1200" dirty="0" err="1" smtClean="0">
                          <a:solidFill>
                            <a:schemeClr val="bg1"/>
                          </a:solidFill>
                          <a:effectLst/>
                          <a:latin typeface="Arial" panose="020B0604020202020204" pitchFamily="34" charset="0"/>
                          <a:cs typeface="Arial" panose="020B0604020202020204" pitchFamily="34" charset="0"/>
                        </a:rPr>
                        <a:t>đồng</a:t>
                      </a:r>
                      <a:endParaRPr lang="en-US" sz="1600" b="1" kern="1200" dirty="0" smtClean="0">
                        <a:solidFill>
                          <a:schemeClr val="bg1"/>
                        </a:solidFill>
                        <a:effectLst/>
                        <a:latin typeface="Arial" panose="020B0604020202020204" pitchFamily="34" charset="0"/>
                        <a:ea typeface="+mn-ea"/>
                        <a:cs typeface="Arial" panose="020B0604020202020204" pitchFamily="34" charset="0"/>
                      </a:endParaRPr>
                    </a:p>
                  </a:txBody>
                  <a:tcPr anchor="ctr">
                    <a:lnR w="19050" cap="flat" cmpd="sng" algn="ctr">
                      <a:solidFill>
                        <a:schemeClr val="bg1">
                          <a:lumMod val="95000"/>
                        </a:schemeClr>
                      </a:solidFill>
                      <a:prstDash val="solid"/>
                      <a:round/>
                      <a:headEnd type="none" w="med" len="med"/>
                      <a:tailEnd type="none" w="med" len="med"/>
                    </a:lnR>
                    <a:solidFill>
                      <a:srgbClr val="FF00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bg1"/>
                          </a:solidFill>
                          <a:effectLst/>
                          <a:latin typeface="Arial" panose="020B0604020202020204" pitchFamily="34" charset="0"/>
                          <a:cs typeface="Arial" panose="020B0604020202020204" pitchFamily="34" charset="0"/>
                        </a:rPr>
                        <a:t>2. </a:t>
                      </a:r>
                      <a:r>
                        <a:rPr lang="en-US" sz="1600" kern="1200" dirty="0" err="1" smtClean="0">
                          <a:solidFill>
                            <a:schemeClr val="bg1"/>
                          </a:solidFill>
                          <a:effectLst/>
                          <a:latin typeface="Arial" panose="020B0604020202020204" pitchFamily="34" charset="0"/>
                          <a:cs typeface="Arial" panose="020B0604020202020204" pitchFamily="34" charset="0"/>
                        </a:rPr>
                        <a:t>Các</a:t>
                      </a:r>
                      <a:r>
                        <a:rPr lang="en-US" sz="1600" kern="1200" dirty="0" smtClean="0">
                          <a:solidFill>
                            <a:schemeClr val="bg1"/>
                          </a:solidFill>
                          <a:effectLst/>
                          <a:latin typeface="Arial" panose="020B0604020202020204" pitchFamily="34" charset="0"/>
                          <a:cs typeface="Arial" panose="020B0604020202020204" pitchFamily="34" charset="0"/>
                        </a:rPr>
                        <a:t> </a:t>
                      </a:r>
                      <a:r>
                        <a:rPr lang="en-US" sz="1600" kern="1200" dirty="0" err="1" smtClean="0">
                          <a:solidFill>
                            <a:schemeClr val="bg1"/>
                          </a:solidFill>
                          <a:effectLst/>
                          <a:latin typeface="Arial" panose="020B0604020202020204" pitchFamily="34" charset="0"/>
                          <a:cs typeface="Arial" panose="020B0604020202020204" pitchFamily="34" charset="0"/>
                        </a:rPr>
                        <a:t>kỹ</a:t>
                      </a:r>
                      <a:r>
                        <a:rPr lang="en-US" sz="1600" kern="1200" dirty="0" smtClean="0">
                          <a:solidFill>
                            <a:schemeClr val="bg1"/>
                          </a:solidFill>
                          <a:effectLst/>
                          <a:latin typeface="Arial" panose="020B0604020202020204" pitchFamily="34" charset="0"/>
                          <a:cs typeface="Arial" panose="020B0604020202020204" pitchFamily="34" charset="0"/>
                        </a:rPr>
                        <a:t> </a:t>
                      </a:r>
                      <a:r>
                        <a:rPr lang="en-US" sz="1600" kern="1200" dirty="0" err="1" smtClean="0">
                          <a:solidFill>
                            <a:schemeClr val="bg1"/>
                          </a:solidFill>
                          <a:effectLst/>
                          <a:latin typeface="Arial" panose="020B0604020202020204" pitchFamily="34" charset="0"/>
                          <a:cs typeface="Arial" panose="020B0604020202020204" pitchFamily="34" charset="0"/>
                        </a:rPr>
                        <a:t>năng</a:t>
                      </a:r>
                      <a:r>
                        <a:rPr lang="en-US" sz="1600" kern="1200" dirty="0" smtClean="0">
                          <a:solidFill>
                            <a:schemeClr val="bg1"/>
                          </a:solidFill>
                          <a:effectLst/>
                          <a:latin typeface="Arial" panose="020B0604020202020204" pitchFamily="34" charset="0"/>
                          <a:cs typeface="Arial" panose="020B0604020202020204" pitchFamily="34" charset="0"/>
                        </a:rPr>
                        <a:t> </a:t>
                      </a:r>
                      <a:r>
                        <a:rPr lang="en-US" sz="1600" kern="1200" dirty="0" err="1" smtClean="0">
                          <a:solidFill>
                            <a:schemeClr val="bg1"/>
                          </a:solidFill>
                          <a:effectLst/>
                          <a:latin typeface="Arial" panose="020B0604020202020204" pitchFamily="34" charset="0"/>
                          <a:cs typeface="Arial" panose="020B0604020202020204" pitchFamily="34" charset="0"/>
                        </a:rPr>
                        <a:t>cơ</a:t>
                      </a:r>
                      <a:r>
                        <a:rPr lang="en-US" sz="1600" kern="1200" dirty="0" smtClean="0">
                          <a:solidFill>
                            <a:schemeClr val="bg1"/>
                          </a:solidFill>
                          <a:effectLst/>
                          <a:latin typeface="Arial" panose="020B0604020202020204" pitchFamily="34" charset="0"/>
                          <a:cs typeface="Arial" panose="020B0604020202020204" pitchFamily="34" charset="0"/>
                        </a:rPr>
                        <a:t> </a:t>
                      </a:r>
                      <a:r>
                        <a:rPr lang="en-US" sz="1600" kern="1200" dirty="0" err="1" smtClean="0">
                          <a:solidFill>
                            <a:schemeClr val="bg1"/>
                          </a:solidFill>
                          <a:effectLst/>
                          <a:latin typeface="Arial" panose="020B0604020202020204" pitchFamily="34" charset="0"/>
                          <a:cs typeface="Arial" panose="020B0604020202020204" pitchFamily="34" charset="0"/>
                        </a:rPr>
                        <a:t>bản</a:t>
                      </a:r>
                      <a:r>
                        <a:rPr lang="en-US" sz="1600" kern="1200" dirty="0" smtClean="0">
                          <a:solidFill>
                            <a:schemeClr val="bg1"/>
                          </a:solidFill>
                          <a:effectLst/>
                          <a:latin typeface="Arial" panose="020B0604020202020204" pitchFamily="34" charset="0"/>
                          <a:cs typeface="Arial" panose="020B0604020202020204" pitchFamily="34" charset="0"/>
                        </a:rPr>
                        <a:t> </a:t>
                      </a:r>
                      <a:r>
                        <a:rPr lang="en-US" sz="1600" kern="1200" dirty="0" err="1" smtClean="0">
                          <a:solidFill>
                            <a:schemeClr val="bg1"/>
                          </a:solidFill>
                          <a:effectLst/>
                          <a:latin typeface="Arial" panose="020B0604020202020204" pitchFamily="34" charset="0"/>
                          <a:cs typeface="Arial" panose="020B0604020202020204" pitchFamily="34" charset="0"/>
                        </a:rPr>
                        <a:t>của</a:t>
                      </a:r>
                      <a:r>
                        <a:rPr lang="en-US" sz="1600" kern="1200" dirty="0" smtClean="0">
                          <a:solidFill>
                            <a:schemeClr val="bg1"/>
                          </a:solidFill>
                          <a:effectLst/>
                          <a:latin typeface="Arial" panose="020B0604020202020204" pitchFamily="34" charset="0"/>
                          <a:cs typeface="Arial" panose="020B0604020202020204" pitchFamily="34" charset="0"/>
                        </a:rPr>
                        <a:t> </a:t>
                      </a:r>
                      <a:r>
                        <a:rPr lang="en-US" sz="1600" kern="1200" dirty="0" err="1" smtClean="0">
                          <a:solidFill>
                            <a:schemeClr val="bg1"/>
                          </a:solidFill>
                          <a:effectLst/>
                          <a:latin typeface="Arial" panose="020B0604020202020204" pitchFamily="34" charset="0"/>
                          <a:cs typeface="Arial" panose="020B0604020202020204" pitchFamily="34" charset="0"/>
                        </a:rPr>
                        <a:t>thuyết</a:t>
                      </a:r>
                      <a:r>
                        <a:rPr lang="en-US" sz="1600" kern="1200" dirty="0" smtClean="0">
                          <a:solidFill>
                            <a:schemeClr val="bg1"/>
                          </a:solidFill>
                          <a:effectLst/>
                          <a:latin typeface="Arial" panose="020B0604020202020204" pitchFamily="34" charset="0"/>
                          <a:cs typeface="Arial" panose="020B0604020202020204" pitchFamily="34" charset="0"/>
                        </a:rPr>
                        <a:t> </a:t>
                      </a:r>
                      <a:r>
                        <a:rPr lang="en-US" sz="1600" kern="1200" dirty="0" err="1" smtClean="0">
                          <a:solidFill>
                            <a:schemeClr val="bg1"/>
                          </a:solidFill>
                          <a:effectLst/>
                          <a:latin typeface="Arial" panose="020B0604020202020204" pitchFamily="34" charset="0"/>
                          <a:cs typeface="Arial" panose="020B0604020202020204" pitchFamily="34" charset="0"/>
                        </a:rPr>
                        <a:t>trình</a:t>
                      </a:r>
                      <a:r>
                        <a:rPr lang="en-US" sz="1600" kern="1200" dirty="0" smtClean="0">
                          <a:solidFill>
                            <a:schemeClr val="bg1"/>
                          </a:solidFill>
                          <a:effectLst/>
                          <a:latin typeface="Arial" panose="020B0604020202020204" pitchFamily="34" charset="0"/>
                          <a:cs typeface="Arial" panose="020B0604020202020204" pitchFamily="34" charset="0"/>
                        </a:rPr>
                        <a:t> </a:t>
                      </a:r>
                      <a:r>
                        <a:rPr lang="en-US" sz="1600" kern="1200" dirty="0" err="1" smtClean="0">
                          <a:solidFill>
                            <a:schemeClr val="bg1"/>
                          </a:solidFill>
                          <a:effectLst/>
                          <a:latin typeface="Arial" panose="020B0604020202020204" pitchFamily="34" charset="0"/>
                          <a:cs typeface="Arial" panose="020B0604020202020204" pitchFamily="34" charset="0"/>
                        </a:rPr>
                        <a:t>viên</a:t>
                      </a:r>
                      <a:endParaRPr lang="en-US" sz="1600" b="1" kern="1200" dirty="0" smtClean="0">
                        <a:solidFill>
                          <a:schemeClr val="bg1"/>
                        </a:solidFill>
                        <a:effectLst/>
                        <a:latin typeface="Arial" panose="020B0604020202020204" pitchFamily="34" charset="0"/>
                        <a:ea typeface="+mn-ea"/>
                        <a:cs typeface="Arial" panose="020B0604020202020204" pitchFamily="34" charset="0"/>
                      </a:endParaRPr>
                    </a:p>
                  </a:txBody>
                  <a:tcPr anchor="ctr">
                    <a:lnL w="19050" cap="flat" cmpd="sng" algn="ctr">
                      <a:solidFill>
                        <a:schemeClr val="bg1">
                          <a:lumMod val="95000"/>
                        </a:schemeClr>
                      </a:solidFill>
                      <a:prstDash val="solid"/>
                      <a:round/>
                      <a:headEnd type="none" w="med" len="med"/>
                      <a:tailEnd type="none" w="med" len="med"/>
                    </a:lnL>
                    <a:solidFill>
                      <a:srgbClr val="FF0000"/>
                    </a:solidFill>
                  </a:tcPr>
                </a:tc>
                <a:extLst>
                  <a:ext uri="{0D108BD9-81ED-4DB2-BD59-A6C34878D82A}">
                    <a16:rowId xmlns:a16="http://schemas.microsoft.com/office/drawing/2014/main" val="1540634238"/>
                  </a:ext>
                </a:extLst>
              </a:tr>
              <a:tr h="3969845">
                <a:tc>
                  <a:txBody>
                    <a:bodyPr/>
                    <a:lstStyle/>
                    <a:p>
                      <a:pPr marL="285750" indent="-285750" algn="just">
                        <a:buFont typeface="Arial" panose="020B0604020202020204" pitchFamily="34" charset="0"/>
                        <a:buChar char="•"/>
                      </a:pPr>
                      <a:r>
                        <a:rPr lang="en-US" sz="1600" i="0" dirty="0" err="1" smtClean="0">
                          <a:latin typeface="Arial" panose="020B0604020202020204" pitchFamily="34" charset="0"/>
                          <a:cs typeface="Arial" panose="020B0604020202020204" pitchFamily="34" charset="0"/>
                        </a:rPr>
                        <a:t>Chọn</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chủ</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đề</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thông</a:t>
                      </a:r>
                      <a:r>
                        <a:rPr lang="en-US" sz="1600" i="0" baseline="0" dirty="0" smtClean="0">
                          <a:latin typeface="Arial" panose="020B0604020202020204" pitchFamily="34" charset="0"/>
                          <a:cs typeface="Arial" panose="020B0604020202020204" pitchFamily="34" charset="0"/>
                        </a:rPr>
                        <a:t> tin </a:t>
                      </a:r>
                      <a:r>
                        <a:rPr lang="en-US" sz="1600" i="0" baseline="0" dirty="0" err="1" smtClean="0">
                          <a:latin typeface="Arial" panose="020B0604020202020204" pitchFamily="34" charset="0"/>
                          <a:cs typeface="Arial" panose="020B0604020202020204" pitchFamily="34" charset="0"/>
                        </a:rPr>
                        <a:t>phù</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hợp</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chuẩn</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bị</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kỹ</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nội</a:t>
                      </a:r>
                      <a:r>
                        <a:rPr lang="en-US" sz="1600" i="0" baseline="0" dirty="0" smtClean="0">
                          <a:latin typeface="Arial" panose="020B0604020202020204" pitchFamily="34" charset="0"/>
                          <a:cs typeface="Arial" panose="020B0604020202020204" pitchFamily="34" charset="0"/>
                        </a:rPr>
                        <a:t> dung</a:t>
                      </a:r>
                    </a:p>
                    <a:p>
                      <a:pPr marL="285750" indent="-285750" algn="just">
                        <a:buFont typeface="Arial" panose="020B0604020202020204" pitchFamily="34" charset="0"/>
                        <a:buChar char="•"/>
                      </a:pPr>
                      <a:r>
                        <a:rPr lang="en-US" sz="1600" i="0" baseline="0" dirty="0" err="1" smtClean="0">
                          <a:latin typeface="Arial" panose="020B0604020202020204" pitchFamily="34" charset="0"/>
                          <a:cs typeface="Arial" panose="020B0604020202020204" pitchFamily="34" charset="0"/>
                        </a:rPr>
                        <a:t>Trình</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bày</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bài</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thuyết</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trình</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theo</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cấu</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trúc</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tổng</a:t>
                      </a:r>
                      <a:r>
                        <a:rPr lang="en-US" sz="1600" i="0" baseline="0" dirty="0" smtClean="0">
                          <a:latin typeface="Arial" panose="020B0604020202020204" pitchFamily="34" charset="0"/>
                          <a:cs typeface="Arial" panose="020B0604020202020204" pitchFamily="34" charset="0"/>
                        </a:rPr>
                        <a:t> – </a:t>
                      </a:r>
                      <a:r>
                        <a:rPr lang="en-US" sz="1600" i="0" baseline="0" dirty="0" err="1" smtClean="0">
                          <a:latin typeface="Arial" panose="020B0604020202020204" pitchFamily="34" charset="0"/>
                          <a:cs typeface="Arial" panose="020B0604020202020204" pitchFamily="34" charset="0"/>
                        </a:rPr>
                        <a:t>phân</a:t>
                      </a:r>
                      <a:r>
                        <a:rPr lang="en-US" sz="1600" i="0" baseline="0" dirty="0" smtClean="0">
                          <a:latin typeface="Arial" panose="020B0604020202020204" pitchFamily="34" charset="0"/>
                          <a:cs typeface="Arial" panose="020B0604020202020204" pitchFamily="34" charset="0"/>
                        </a:rPr>
                        <a:t> – </a:t>
                      </a:r>
                      <a:r>
                        <a:rPr lang="en-US" sz="1600" i="0" baseline="0" dirty="0" err="1" smtClean="0">
                          <a:latin typeface="Arial" panose="020B0604020202020204" pitchFamily="34" charset="0"/>
                          <a:cs typeface="Arial" panose="020B0604020202020204" pitchFamily="34" charset="0"/>
                        </a:rPr>
                        <a:t>hợp</a:t>
                      </a:r>
                      <a:endParaRPr lang="en-US" sz="1600" i="0" baseline="0"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US" sz="1600" i="0" baseline="0" dirty="0" err="1" smtClean="0">
                          <a:latin typeface="Arial" panose="020B0604020202020204" pitchFamily="34" charset="0"/>
                          <a:cs typeface="Arial" panose="020B0604020202020204" pitchFamily="34" charset="0"/>
                        </a:rPr>
                        <a:t>Khi</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thuyết</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trình</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cần</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tương</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tác</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đặt</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câu</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hỏi</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với</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người</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nghe</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nhấn</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mạnh</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các</a:t>
                      </a:r>
                      <a:r>
                        <a:rPr lang="en-US" sz="1600" i="0" baseline="0" dirty="0" smtClean="0">
                          <a:latin typeface="Arial" panose="020B0604020202020204" pitchFamily="34" charset="0"/>
                          <a:cs typeface="Arial" panose="020B0604020202020204" pitchFamily="34" charset="0"/>
                        </a:rPr>
                        <a:t> ý </a:t>
                      </a:r>
                      <a:r>
                        <a:rPr lang="en-US" sz="1600" i="0" baseline="0" dirty="0" err="1" smtClean="0">
                          <a:latin typeface="Arial" panose="020B0604020202020204" pitchFamily="34" charset="0"/>
                          <a:cs typeface="Arial" panose="020B0604020202020204" pitchFamily="34" charset="0"/>
                        </a:rPr>
                        <a:t>quan</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trọng</a:t>
                      </a:r>
                      <a:endParaRPr lang="en-US" sz="1600" i="0" baseline="0"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US" sz="1600" i="0" baseline="0" dirty="0" err="1" smtClean="0">
                          <a:latin typeface="Arial" panose="020B0604020202020204" pitchFamily="34" charset="0"/>
                          <a:cs typeface="Arial" panose="020B0604020202020204" pitchFamily="34" charset="0"/>
                        </a:rPr>
                        <a:t>Đa</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dạng</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các</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hình</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thức</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thuyết</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trình</a:t>
                      </a:r>
                      <a:r>
                        <a:rPr lang="en-US" sz="1600" i="0" baseline="0" dirty="0" smtClean="0">
                          <a:latin typeface="Arial" panose="020B0604020202020204" pitchFamily="34" charset="0"/>
                          <a:cs typeface="Arial" panose="020B0604020202020204" pitchFamily="34" charset="0"/>
                        </a:rPr>
                        <a:t>, minh </a:t>
                      </a:r>
                      <a:r>
                        <a:rPr lang="en-US" sz="1600" i="0" baseline="0" dirty="0" err="1" smtClean="0">
                          <a:latin typeface="Arial" panose="020B0604020202020204" pitchFamily="34" charset="0"/>
                          <a:cs typeface="Arial" panose="020B0604020202020204" pitchFamily="34" charset="0"/>
                        </a:rPr>
                        <a:t>họa</a:t>
                      </a:r>
                      <a:endParaRPr lang="en-US" sz="1600" i="0" baseline="0"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US" sz="1600" i="0" kern="1200" dirty="0" err="1" smtClean="0">
                          <a:solidFill>
                            <a:schemeClr val="tx1"/>
                          </a:solidFill>
                          <a:effectLst/>
                          <a:latin typeface="Arial" panose="020B0604020202020204" pitchFamily="34" charset="0"/>
                          <a:ea typeface="+mn-ea"/>
                          <a:cs typeface="Arial" panose="020B0604020202020204" pitchFamily="34" charset="0"/>
                        </a:rPr>
                        <a:t>Sau</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mỗi</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lần</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thuyết</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trình</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cần</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kiểm</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tra</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xem</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người</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nghe</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nắm</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được</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những</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vấn</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đề</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trọng</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tâm</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gì</a:t>
                      </a:r>
                      <a:endParaRPr lang="en-US" sz="1600" i="0" kern="1200" dirty="0" smtClean="0">
                        <a:solidFill>
                          <a:schemeClr val="tx1"/>
                        </a:solidFill>
                        <a:effectLst/>
                        <a:latin typeface="Arial" panose="020B0604020202020204" pitchFamily="34" charset="0"/>
                        <a:ea typeface="+mn-ea"/>
                        <a:cs typeface="Arial" panose="020B0604020202020204" pitchFamily="34" charset="0"/>
                      </a:endParaRPr>
                    </a:p>
                    <a:p>
                      <a:pPr marL="285750" indent="-285750" algn="just">
                        <a:buFont typeface="Arial" panose="020B0604020202020204" pitchFamily="34" charset="0"/>
                        <a:buChar char="•"/>
                      </a:pPr>
                      <a:r>
                        <a:rPr lang="en-US" sz="1600" i="0" baseline="0" dirty="0" err="1" smtClean="0">
                          <a:latin typeface="Arial" panose="020B0604020202020204" pitchFamily="34" charset="0"/>
                          <a:cs typeface="Arial" panose="020B0604020202020204" pitchFamily="34" charset="0"/>
                        </a:rPr>
                        <a:t>Ghi</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lại</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các</a:t>
                      </a:r>
                      <a:r>
                        <a:rPr lang="en-US" sz="1600" i="0" baseline="0" dirty="0" smtClean="0">
                          <a:latin typeface="Arial" panose="020B0604020202020204" pitchFamily="34" charset="0"/>
                          <a:cs typeface="Arial" panose="020B0604020202020204" pitchFamily="34" charset="0"/>
                        </a:rPr>
                        <a:t> ý </a:t>
                      </a:r>
                      <a:r>
                        <a:rPr lang="en-US" sz="1600" i="0" baseline="0" dirty="0" err="1" smtClean="0">
                          <a:latin typeface="Arial" panose="020B0604020202020204" pitchFamily="34" charset="0"/>
                          <a:cs typeface="Arial" panose="020B0604020202020204" pitchFamily="34" charset="0"/>
                        </a:rPr>
                        <a:t>kiến</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của</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người</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nghe</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cần</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rút</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kinh</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nghiệm</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từ</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các</a:t>
                      </a:r>
                      <a:r>
                        <a:rPr lang="en-US" sz="1600" i="0" baseline="0" dirty="0" smtClean="0">
                          <a:latin typeface="Arial" panose="020B0604020202020204" pitchFamily="34" charset="0"/>
                          <a:cs typeface="Arial" panose="020B0604020202020204" pitchFamily="34" charset="0"/>
                        </a:rPr>
                        <a:t> ý </a:t>
                      </a:r>
                      <a:r>
                        <a:rPr lang="en-US" sz="1600" i="0" baseline="0" dirty="0" err="1" smtClean="0">
                          <a:latin typeface="Arial" panose="020B0604020202020204" pitchFamily="34" charset="0"/>
                          <a:cs typeface="Arial" panose="020B0604020202020204" pitchFamily="34" charset="0"/>
                        </a:rPr>
                        <a:t>kiến</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phản</a:t>
                      </a:r>
                      <a:r>
                        <a:rPr lang="en-US" sz="1600" i="0" baseline="0" dirty="0" smtClean="0">
                          <a:latin typeface="Arial" panose="020B0604020202020204" pitchFamily="34" charset="0"/>
                          <a:cs typeface="Arial" panose="020B0604020202020204" pitchFamily="34" charset="0"/>
                        </a:rPr>
                        <a:t> </a:t>
                      </a:r>
                      <a:r>
                        <a:rPr lang="en-US" sz="1600" i="0" baseline="0" dirty="0" err="1" smtClean="0">
                          <a:latin typeface="Arial" panose="020B0604020202020204" pitchFamily="34" charset="0"/>
                          <a:cs typeface="Arial" panose="020B0604020202020204" pitchFamily="34" charset="0"/>
                        </a:rPr>
                        <a:t>hồi</a:t>
                      </a:r>
                      <a:endParaRPr lang="en-US" sz="1600" i="0" baseline="0" dirty="0" smtClean="0">
                        <a:latin typeface="Arial" panose="020B0604020202020204" pitchFamily="34" charset="0"/>
                        <a:cs typeface="Arial" panose="020B0604020202020204" pitchFamily="34" charset="0"/>
                      </a:endParaRPr>
                    </a:p>
                  </a:txBody>
                  <a:tcPr>
                    <a:lnR w="3175" cap="flat" cmpd="sng" algn="ctr">
                      <a:solidFill>
                        <a:schemeClr val="bg2">
                          <a:lumMod val="75000"/>
                        </a:schemeClr>
                      </a:solidFill>
                      <a:prstDash val="solid"/>
                      <a:round/>
                      <a:headEnd type="none" w="med" len="med"/>
                      <a:tailEnd type="none" w="med" len="med"/>
                    </a:lnR>
                    <a:solidFill>
                      <a:schemeClr val="bg1">
                        <a:lumMod val="95000"/>
                        <a:alpha val="20000"/>
                      </a:schemeClr>
                    </a:solidFill>
                  </a:tcPr>
                </a:tc>
                <a:tc>
                  <a:txBody>
                    <a:bodyPr/>
                    <a:lstStyle/>
                    <a:p>
                      <a:pPr marL="285750" indent="-285750" algn="just">
                        <a:buFont typeface="Arial" panose="020B0604020202020204" pitchFamily="34" charset="0"/>
                        <a:buChar char="•"/>
                      </a:pPr>
                      <a:r>
                        <a:rPr lang="pt-BR" sz="1600" i="0" kern="1200" dirty="0" smtClean="0">
                          <a:solidFill>
                            <a:schemeClr val="tx1"/>
                          </a:solidFill>
                          <a:effectLst/>
                          <a:latin typeface="Arial" panose="020B0604020202020204" pitchFamily="34" charset="0"/>
                          <a:ea typeface="+mn-ea"/>
                          <a:cs typeface="Arial" panose="020B0604020202020204" pitchFamily="34" charset="0"/>
                        </a:rPr>
                        <a:t>Phẩm chất và yêu cầu cần có ở người thuyết trình giỏi: t</a:t>
                      </a:r>
                      <a:r>
                        <a:rPr lang="en-US" sz="1600" i="0" kern="1200" dirty="0" smtClean="0">
                          <a:solidFill>
                            <a:schemeClr val="tx1"/>
                          </a:solidFill>
                          <a:effectLst/>
                          <a:latin typeface="Arial" panose="020B0604020202020204" pitchFamily="34" charset="0"/>
                          <a:ea typeface="+mn-ea"/>
                          <a:cs typeface="Arial" panose="020B0604020202020204" pitchFamily="34" charset="0"/>
                        </a:rPr>
                        <a:t>ự tin, </a:t>
                      </a:r>
                      <a:r>
                        <a:rPr lang="en-US" sz="1600" i="0" kern="1200" dirty="0" err="1" smtClean="0">
                          <a:solidFill>
                            <a:schemeClr val="tx1"/>
                          </a:solidFill>
                          <a:effectLst/>
                          <a:latin typeface="Arial" panose="020B0604020202020204" pitchFamily="34" charset="0"/>
                          <a:ea typeface="+mn-ea"/>
                          <a:cs typeface="Arial" panose="020B0604020202020204" pitchFamily="34" charset="0"/>
                        </a:rPr>
                        <a:t>khiêm</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tốn</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tôn</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trọng</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và</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đồng</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cảm</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với</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đối</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tượng</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có</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vốn</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ngôn</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ngữ</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phong</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phú</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hiểu</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về</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nội</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dung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thuyết</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trình</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sử</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dụng</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thành</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thạo</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các</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thiết</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bị</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hỗ</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trợ</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a:t>
                      </a:r>
                    </a:p>
                    <a:p>
                      <a:pPr marL="285750" indent="-285750" algn="just">
                        <a:buFont typeface="Arial" panose="020B0604020202020204" pitchFamily="34" charset="0"/>
                        <a:buChar char="•"/>
                      </a:pPr>
                      <a:r>
                        <a:rPr lang="en-US" sz="1600" i="0" kern="1200" dirty="0" err="1" smtClean="0">
                          <a:solidFill>
                            <a:schemeClr val="tx1"/>
                          </a:solidFill>
                          <a:effectLst/>
                          <a:latin typeface="Arial" panose="020B0604020202020204" pitchFamily="34" charset="0"/>
                          <a:ea typeface="+mn-ea"/>
                          <a:cs typeface="Arial" panose="020B0604020202020204" pitchFamily="34" charset="0"/>
                        </a:rPr>
                        <a:t>Các</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bước</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tiến</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hành</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cho</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thuyết</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trình</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viên</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bao</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gồm</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xây</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dựng</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kế</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hoạch</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thuyết</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trình</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pt-BR" sz="1600" i="0" kern="1200" dirty="0" smtClean="0">
                          <a:solidFill>
                            <a:schemeClr val="tx1"/>
                          </a:solidFill>
                          <a:effectLst/>
                          <a:latin typeface="Arial" panose="020B0604020202020204" pitchFamily="34" charset="0"/>
                          <a:ea typeface="+mn-ea"/>
                          <a:cs typeface="Arial" panose="020B0604020202020204" pitchFamily="34" charset="0"/>
                        </a:rPr>
                        <a:t>chuẩn bị các điều kiện cần thiết,</a:t>
                      </a:r>
                      <a:r>
                        <a:rPr lang="pt-BR"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pt-BR" sz="1600" i="0" kern="1200" dirty="0" smtClean="0">
                          <a:solidFill>
                            <a:schemeClr val="tx1"/>
                          </a:solidFill>
                          <a:effectLst/>
                          <a:latin typeface="Arial" panose="020B0604020202020204" pitchFamily="34" charset="0"/>
                          <a:ea typeface="+mn-ea"/>
                          <a:cs typeface="Arial" panose="020B0604020202020204" pitchFamily="34" charset="0"/>
                        </a:rPr>
                        <a:t>tiếp cận đối tượng, thuyết trình,</a:t>
                      </a:r>
                      <a:r>
                        <a:rPr lang="pt-BR"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pt-BR" sz="1600" i="0" kern="1200" dirty="0" smtClean="0">
                          <a:solidFill>
                            <a:schemeClr val="tx1"/>
                          </a:solidFill>
                          <a:effectLst/>
                          <a:latin typeface="Arial" panose="020B0604020202020204" pitchFamily="34" charset="0"/>
                          <a:ea typeface="+mn-ea"/>
                          <a:cs typeface="Arial" panose="020B0604020202020204" pitchFamily="34" charset="0"/>
                        </a:rPr>
                        <a:t>lời kết.</a:t>
                      </a:r>
                    </a:p>
                    <a:p>
                      <a:pPr marL="285750" indent="-285750" algn="just">
                        <a:buFont typeface="Arial" panose="020B0604020202020204" pitchFamily="34" charset="0"/>
                        <a:buChar char="•"/>
                      </a:pPr>
                      <a:r>
                        <a:rPr lang="pt-BR" sz="1600" i="0" kern="1200" dirty="0" smtClean="0">
                          <a:solidFill>
                            <a:schemeClr val="tx1"/>
                          </a:solidFill>
                          <a:effectLst/>
                          <a:latin typeface="Arial" panose="020B0604020202020204" pitchFamily="34" charset="0"/>
                          <a:ea typeface="+mn-ea"/>
                          <a:cs typeface="Arial" panose="020B0604020202020204" pitchFamily="34" charset="0"/>
                        </a:rPr>
                        <a:t>Một số kỹ năng thuyết trình thường sử dụng, bao gồm: xác định mục tiêu thuyết trình, kiểm soát được cảm xúc, tinh thần của buổi diễn thuyết, </a:t>
                      </a:r>
                      <a:r>
                        <a:rPr lang="it-IT" sz="1600" i="0" kern="1200" dirty="0" smtClean="0">
                          <a:solidFill>
                            <a:schemeClr val="tx1"/>
                          </a:solidFill>
                          <a:effectLst/>
                          <a:latin typeface="Arial" panose="020B0604020202020204" pitchFamily="34" charset="0"/>
                          <a:ea typeface="+mn-ea"/>
                          <a:cs typeface="Arial" panose="020B0604020202020204" pitchFamily="34" charset="0"/>
                        </a:rPr>
                        <a:t>tạo hấp dẫn cho người nghe, </a:t>
                      </a:r>
                      <a:r>
                        <a:rPr lang="en-US" sz="1600" i="0" kern="1200" dirty="0" err="1" smtClean="0">
                          <a:solidFill>
                            <a:schemeClr val="tx1"/>
                          </a:solidFill>
                          <a:effectLst/>
                          <a:latin typeface="Arial" panose="020B0604020202020204" pitchFamily="34" charset="0"/>
                          <a:ea typeface="+mn-ea"/>
                          <a:cs typeface="Arial" panose="020B0604020202020204" pitchFamily="34" charset="0"/>
                        </a:rPr>
                        <a:t>lựa</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chọn</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vị</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trí</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và</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tư</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thế</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thuyết</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trình</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phù</a:t>
                      </a:r>
                      <a:r>
                        <a:rPr lang="en-US" sz="1600" i="0" kern="1200" dirty="0" smtClean="0">
                          <a:solidFill>
                            <a:schemeClr val="tx1"/>
                          </a:solidFill>
                          <a:effectLst/>
                          <a:latin typeface="Arial" panose="020B0604020202020204" pitchFamily="34" charset="0"/>
                          <a:ea typeface="+mn-ea"/>
                          <a:cs typeface="Arial" panose="020B0604020202020204" pitchFamily="34" charset="0"/>
                        </a:rPr>
                        <a:t> </a:t>
                      </a:r>
                      <a:r>
                        <a:rPr lang="en-US" sz="1600" i="0" kern="1200" dirty="0" err="1" smtClean="0">
                          <a:solidFill>
                            <a:schemeClr val="tx1"/>
                          </a:solidFill>
                          <a:effectLst/>
                          <a:latin typeface="Arial" panose="020B0604020202020204" pitchFamily="34" charset="0"/>
                          <a:ea typeface="+mn-ea"/>
                          <a:cs typeface="Arial" panose="020B0604020202020204" pitchFamily="34" charset="0"/>
                        </a:rPr>
                        <a:t>hợp</a:t>
                      </a:r>
                      <a:r>
                        <a:rPr lang="en-US" sz="1600" i="0" kern="1200" dirty="0" smtClean="0">
                          <a:solidFill>
                            <a:schemeClr val="tx1"/>
                          </a:solidFill>
                          <a:effectLst/>
                          <a:latin typeface="Arial" panose="020B0604020202020204" pitchFamily="34" charset="0"/>
                          <a:ea typeface="+mn-ea"/>
                          <a:cs typeface="Arial" panose="020B0604020202020204" pitchFamily="34" charset="0"/>
                        </a:rPr>
                        <a:t>.</a:t>
                      </a:r>
                    </a:p>
                    <a:p>
                      <a:pPr marL="285750" indent="-285750" algn="just">
                        <a:buFont typeface="Arial" panose="020B0604020202020204" pitchFamily="34" charset="0"/>
                        <a:buChar char="•"/>
                      </a:pPr>
                      <a:r>
                        <a:rPr lang="en-US" sz="1600" i="0" kern="1200" dirty="0" err="1" smtClean="0">
                          <a:solidFill>
                            <a:schemeClr val="tx1"/>
                          </a:solidFill>
                          <a:effectLst/>
                          <a:latin typeface="Arial" panose="020B0604020202020204" pitchFamily="34" charset="0"/>
                          <a:ea typeface="+mn-ea"/>
                          <a:cs typeface="Arial" panose="020B0604020202020204" pitchFamily="34" charset="0"/>
                        </a:rPr>
                        <a:t>Cần</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chú</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ý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tới</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ngôn</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từ</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bầu</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không</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khí</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buổi</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thuyết</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trình</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các</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hình</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ảnh</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minh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họa</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hoạt</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động</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tương</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tác</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để</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tránh</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gây</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khó</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chịu</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cho</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phía</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người</a:t>
                      </a:r>
                      <a:r>
                        <a:rPr lang="en-US" sz="1600" i="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i="0" kern="1200" baseline="0" dirty="0" err="1" smtClean="0">
                          <a:solidFill>
                            <a:schemeClr val="tx1"/>
                          </a:solidFill>
                          <a:effectLst/>
                          <a:latin typeface="Arial" panose="020B0604020202020204" pitchFamily="34" charset="0"/>
                          <a:ea typeface="+mn-ea"/>
                          <a:cs typeface="Arial" panose="020B0604020202020204" pitchFamily="34" charset="0"/>
                        </a:rPr>
                        <a:t>nghe</a:t>
                      </a:r>
                      <a:endParaRPr lang="en-US" sz="1600" i="0" dirty="0">
                        <a:latin typeface="Arial" panose="020B0604020202020204" pitchFamily="34" charset="0"/>
                        <a:cs typeface="Arial" panose="020B0604020202020204" pitchFamily="34" charset="0"/>
                      </a:endParaRPr>
                    </a:p>
                  </a:txBody>
                  <a:tcPr>
                    <a:lnL w="3175" cap="flat" cmpd="sng" algn="ctr">
                      <a:solidFill>
                        <a:schemeClr val="bg2">
                          <a:lumMod val="75000"/>
                        </a:schemeClr>
                      </a:solidFill>
                      <a:prstDash val="solid"/>
                      <a:round/>
                      <a:headEnd type="none" w="med" len="med"/>
                      <a:tailEnd type="none" w="med" len="med"/>
                    </a:lnL>
                    <a:solidFill>
                      <a:schemeClr val="bg1">
                        <a:lumMod val="95000"/>
                        <a:alpha val="20000"/>
                      </a:schemeClr>
                    </a:solidFill>
                  </a:tcPr>
                </a:tc>
                <a:extLst>
                  <a:ext uri="{0D108BD9-81ED-4DB2-BD59-A6C34878D82A}">
                    <a16:rowId xmlns:a16="http://schemas.microsoft.com/office/drawing/2014/main" val="745213014"/>
                  </a:ext>
                </a:extLst>
              </a:tr>
            </a:tbl>
          </a:graphicData>
        </a:graphic>
      </p:graphicFrame>
    </p:spTree>
    <p:extLst>
      <p:ext uri="{BB962C8B-B14F-4D97-AF65-F5344CB8AC3E}">
        <p14:creationId xmlns:p14="http://schemas.microsoft.com/office/powerpoint/2010/main" val="16375233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1302366257"/>
              </p:ext>
            </p:extLst>
          </p:nvPr>
        </p:nvGraphicFramePr>
        <p:xfrm>
          <a:off x="342899" y="381000"/>
          <a:ext cx="11506201" cy="5427980"/>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1643743">
                  <a:extLst>
                    <a:ext uri="{9D8B030D-6E8A-4147-A177-3AD203B41FA5}">
                      <a16:colId xmlns:a16="http://schemas.microsoft.com/office/drawing/2014/main" val="2414596841"/>
                    </a:ext>
                  </a:extLst>
                </a:gridCol>
                <a:gridCol w="2013858">
                  <a:extLst>
                    <a:ext uri="{9D8B030D-6E8A-4147-A177-3AD203B41FA5}">
                      <a16:colId xmlns:a16="http://schemas.microsoft.com/office/drawing/2014/main" val="3712956939"/>
                    </a:ext>
                  </a:extLst>
                </a:gridCol>
                <a:gridCol w="1447800">
                  <a:extLst>
                    <a:ext uri="{9D8B030D-6E8A-4147-A177-3AD203B41FA5}">
                      <a16:colId xmlns:a16="http://schemas.microsoft.com/office/drawing/2014/main" val="1833049890"/>
                    </a:ext>
                  </a:extLst>
                </a:gridCol>
                <a:gridCol w="1469571">
                  <a:extLst>
                    <a:ext uri="{9D8B030D-6E8A-4147-A177-3AD203B41FA5}">
                      <a16:colId xmlns:a16="http://schemas.microsoft.com/office/drawing/2014/main" val="2766263104"/>
                    </a:ext>
                  </a:extLst>
                </a:gridCol>
                <a:gridCol w="1643743">
                  <a:extLst>
                    <a:ext uri="{9D8B030D-6E8A-4147-A177-3AD203B41FA5}">
                      <a16:colId xmlns:a16="http://schemas.microsoft.com/office/drawing/2014/main" val="1215549853"/>
                    </a:ext>
                  </a:extLst>
                </a:gridCol>
                <a:gridCol w="1643743">
                  <a:extLst>
                    <a:ext uri="{9D8B030D-6E8A-4147-A177-3AD203B41FA5}">
                      <a16:colId xmlns:a16="http://schemas.microsoft.com/office/drawing/2014/main" val="2850623972"/>
                    </a:ext>
                  </a:extLst>
                </a:gridCol>
                <a:gridCol w="1643743">
                  <a:extLst>
                    <a:ext uri="{9D8B030D-6E8A-4147-A177-3AD203B41FA5}">
                      <a16:colId xmlns:a16="http://schemas.microsoft.com/office/drawing/2014/main" val="2183230817"/>
                    </a:ext>
                  </a:extLst>
                </a:gridCol>
              </a:tblGrid>
              <a:tr h="374875">
                <a:tc gridSpan="7">
                  <a:txBody>
                    <a:bodyPr/>
                    <a:lstStyle/>
                    <a:p>
                      <a:pPr algn="ctr"/>
                      <a:r>
                        <a:rPr lang="en-US" sz="1400" dirty="0" smtClean="0">
                          <a:latin typeface="Arial" panose="020B0604020202020204" pitchFamily="34" charset="0"/>
                          <a:cs typeface="Arial" panose="020B0604020202020204" pitchFamily="34" charset="0"/>
                        </a:rPr>
                        <a:t>III. NỘI DUNG TUYÊN TRUYỀN CỦA HỘI CHỮ THẬP ĐỎ VIỆT NAM</a:t>
                      </a:r>
                      <a:endParaRPr lang="en-US" sz="1400" dirty="0">
                        <a:latin typeface="Arial" panose="020B0604020202020204" pitchFamily="34" charset="0"/>
                        <a:cs typeface="Arial" panose="020B0604020202020204" pitchFamily="34" charset="0"/>
                      </a:endParaRPr>
                    </a:p>
                  </a:txBody>
                  <a:tcPr>
                    <a:solidFill>
                      <a:srgbClr val="FF0000"/>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537940905"/>
                  </a:ext>
                </a:extLst>
              </a:tr>
              <a:tr h="5053105">
                <a:tc>
                  <a:txBody>
                    <a:bodyPr/>
                    <a:lstStyle/>
                    <a:p>
                      <a:pPr algn="just"/>
                      <a:r>
                        <a:rPr lang="pt-BR" sz="1400" b="1" kern="1200" dirty="0" smtClean="0">
                          <a:solidFill>
                            <a:schemeClr val="dk1"/>
                          </a:solidFill>
                          <a:effectLst/>
                          <a:latin typeface="Arial" panose="020B0604020202020204" pitchFamily="34" charset="0"/>
                          <a:ea typeface="+mn-ea"/>
                          <a:cs typeface="Arial" panose="020B0604020202020204" pitchFamily="34" charset="0"/>
                        </a:rPr>
                        <a:t>1.</a:t>
                      </a:r>
                      <a:r>
                        <a:rPr lang="pt-BR" sz="1400" kern="1200" dirty="0" smtClean="0">
                          <a:solidFill>
                            <a:schemeClr val="dk1"/>
                          </a:solidFill>
                          <a:effectLst/>
                          <a:latin typeface="Arial" panose="020B0604020202020204" pitchFamily="34" charset="0"/>
                          <a:ea typeface="+mn-ea"/>
                          <a:cs typeface="Arial" panose="020B0604020202020204" pitchFamily="34" charset="0"/>
                        </a:rPr>
                        <a:t> Tuyên truyền, vận động cán bộ, hội viên, thanh thiếu niên, tình nguyện viên Chữ thập đỏ và các tầng lớp nhân dân trong và ngoài nước tham gia các hoạt động nhân đạo của Hội, các chương trình nhân đạo xã hội của Nhà nước nhằm thực hiện tốt 7 lĩnh vực hoạt động trọng tâm đã được xác định trong Luật hoạt động Chữ thập đỏ.</a:t>
                      </a:r>
                      <a:endParaRPr lang="en-US" sz="1400" dirty="0">
                        <a:latin typeface="Arial" panose="020B0604020202020204" pitchFamily="34" charset="0"/>
                        <a:cs typeface="Arial" panose="020B0604020202020204" pitchFamily="34" charset="0"/>
                      </a:endParaRPr>
                    </a:p>
                  </a:txBody>
                  <a:tcPr>
                    <a:lnR w="3175" cap="flat" cmpd="sng" algn="ctr">
                      <a:solidFill>
                        <a:srgbClr val="FF0000"/>
                      </a:solidFill>
                      <a:prstDash val="solid"/>
                      <a:round/>
                      <a:headEnd type="none" w="med" len="med"/>
                      <a:tailEnd type="none" w="med" len="med"/>
                    </a:lnR>
                    <a:solidFill>
                      <a:schemeClr val="accent5">
                        <a:lumMod val="20000"/>
                        <a:lumOff val="8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400" b="1" kern="1200" dirty="0" smtClean="0">
                          <a:solidFill>
                            <a:schemeClr val="dk1"/>
                          </a:solidFill>
                          <a:effectLst/>
                          <a:latin typeface="Arial" panose="020B0604020202020204" pitchFamily="34" charset="0"/>
                          <a:ea typeface="+mn-ea"/>
                          <a:cs typeface="Arial" panose="020B0604020202020204" pitchFamily="34" charset="0"/>
                        </a:rPr>
                        <a:t>2.</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Tuyên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truyền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các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giá</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trị</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nhân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đạo</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nhằm</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nâng</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cao</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nhận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thức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của</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tổ</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chức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cá</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nhân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về</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mục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đích</a:t>
                      </a:r>
                      <a:r>
                        <a:rPr lang="en-US" sz="1400" kern="1200" dirty="0" smtClean="0">
                          <a:solidFill>
                            <a:schemeClr val="dk1"/>
                          </a:solidFill>
                          <a:effectLst/>
                          <a:latin typeface="Arial" panose="020B0604020202020204" pitchFamily="34" charset="0"/>
                          <a:ea typeface="+mn-ea"/>
                          <a:cs typeface="Arial" panose="020B0604020202020204" pitchFamily="34" charset="0"/>
                        </a:rPr>
                        <a:t>, ý </a:t>
                      </a:r>
                      <a:r>
                        <a:rPr lang="en-US" sz="1400" kern="1200" dirty="0" err="1" smtClean="0">
                          <a:solidFill>
                            <a:schemeClr val="dk1"/>
                          </a:solidFill>
                          <a:effectLst/>
                          <a:latin typeface="Arial" panose="020B0604020202020204" pitchFamily="34" charset="0"/>
                          <a:ea typeface="+mn-ea"/>
                          <a:cs typeface="Arial" panose="020B0604020202020204" pitchFamily="34" charset="0"/>
                        </a:rPr>
                        <a:t>nghĩa</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nội</a:t>
                      </a:r>
                      <a:r>
                        <a:rPr lang="en-US" sz="1400" kern="1200" dirty="0" smtClean="0">
                          <a:solidFill>
                            <a:schemeClr val="dk1"/>
                          </a:solidFill>
                          <a:effectLst/>
                          <a:latin typeface="Arial" panose="020B0604020202020204" pitchFamily="34" charset="0"/>
                          <a:ea typeface="+mn-ea"/>
                          <a:cs typeface="Arial" panose="020B0604020202020204" pitchFamily="34" charset="0"/>
                        </a:rPr>
                        <a:t> dung </a:t>
                      </a:r>
                      <a:r>
                        <a:rPr lang="en-US" sz="1400" kern="1200" dirty="0" err="1" smtClean="0">
                          <a:solidFill>
                            <a:schemeClr val="dk1"/>
                          </a:solidFill>
                          <a:effectLst/>
                          <a:latin typeface="Arial" panose="020B0604020202020204" pitchFamily="34" charset="0"/>
                          <a:ea typeface="+mn-ea"/>
                          <a:cs typeface="Arial" panose="020B0604020202020204" pitchFamily="34" charset="0"/>
                        </a:rPr>
                        <a:t>hoạt</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động</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Chữ</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thập</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đỏ</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truyền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thống</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nhân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ái</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tình</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thương</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yêu</a:t>
                      </a:r>
                      <a:r>
                        <a:rPr lang="en-US" sz="1400" kern="1200" dirty="0" smtClean="0">
                          <a:solidFill>
                            <a:schemeClr val="dk1"/>
                          </a:solidFill>
                          <a:effectLst/>
                          <a:latin typeface="Arial" panose="020B0604020202020204" pitchFamily="34" charset="0"/>
                          <a:ea typeface="+mn-ea"/>
                          <a:cs typeface="Arial" panose="020B0604020202020204" pitchFamily="34" charset="0"/>
                        </a:rPr>
                        <a:t> con </a:t>
                      </a:r>
                      <a:r>
                        <a:rPr lang="en-US" sz="1400" kern="1200" dirty="0" err="1" smtClean="0">
                          <a:solidFill>
                            <a:schemeClr val="dk1"/>
                          </a:solidFill>
                          <a:effectLst/>
                          <a:latin typeface="Arial" panose="020B0604020202020204" pitchFamily="34" charset="0"/>
                          <a:ea typeface="+mn-ea"/>
                          <a:cs typeface="Arial" panose="020B0604020202020204" pitchFamily="34" charset="0"/>
                        </a:rPr>
                        <a:t>người</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tinh</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thần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đoàn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kết</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của</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dân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tộc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chính</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sách</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pháp</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luật</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của</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Nhà</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nước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về</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hoạt</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động</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chữ</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thập</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đỏ</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Luật</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nhân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đạo</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quốc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tế</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nguyên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tắc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cơ</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bản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của</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Phong</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trào</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Chữ</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thập</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đỏ</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và</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Trăng</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lưỡi</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liềm</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đỏ</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quốc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tế</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các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điều</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ước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quốc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tế</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khác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về</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hoạt</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động</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nhân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đạo</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mà</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Việt</a:t>
                      </a:r>
                      <a:r>
                        <a:rPr lang="en-US" sz="1400" kern="1200" dirty="0" smtClean="0">
                          <a:solidFill>
                            <a:schemeClr val="dk1"/>
                          </a:solidFill>
                          <a:effectLst/>
                          <a:latin typeface="Arial" panose="020B0604020202020204" pitchFamily="34" charset="0"/>
                          <a:ea typeface="+mn-ea"/>
                          <a:cs typeface="Arial" panose="020B0604020202020204" pitchFamily="34" charset="0"/>
                        </a:rPr>
                        <a:t> Nam </a:t>
                      </a:r>
                      <a:r>
                        <a:rPr lang="en-US" sz="1400" kern="1200" dirty="0" err="1" smtClean="0">
                          <a:solidFill>
                            <a:schemeClr val="dk1"/>
                          </a:solidFill>
                          <a:effectLst/>
                          <a:latin typeface="Arial" panose="020B0604020202020204" pitchFamily="34" charset="0"/>
                          <a:ea typeface="+mn-ea"/>
                          <a:cs typeface="Arial" panose="020B0604020202020204" pitchFamily="34" charset="0"/>
                        </a:rPr>
                        <a:t>là</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thành</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viên</a:t>
                      </a:r>
                      <a:r>
                        <a:rPr lang="en-US" sz="1400" kern="1200" dirty="0" smtClean="0">
                          <a:solidFill>
                            <a:schemeClr val="dk1"/>
                          </a:solidFill>
                          <a:effectLst/>
                          <a:latin typeface="Arial" panose="020B0604020202020204" pitchFamily="34" charset="0"/>
                          <a:ea typeface="+mn-ea"/>
                          <a:cs typeface="Arial" panose="020B0604020202020204" pitchFamily="34" charset="0"/>
                        </a:rPr>
                        <a:t>.</a:t>
                      </a:r>
                    </a:p>
                  </a:txBody>
                  <a:tcPr>
                    <a:lnL w="3175" cap="flat" cmpd="sng" algn="ctr">
                      <a:solidFill>
                        <a:srgbClr val="FF0000"/>
                      </a:solidFill>
                      <a:prstDash val="solid"/>
                      <a:round/>
                      <a:headEnd type="none" w="med" len="med"/>
                      <a:tailEnd type="none" w="med" len="med"/>
                    </a:lnL>
                    <a:lnR w="3175" cap="flat" cmpd="sng" algn="ctr">
                      <a:solidFill>
                        <a:srgbClr val="FF0000"/>
                      </a:solidFill>
                      <a:prstDash val="solid"/>
                      <a:round/>
                      <a:headEnd type="none" w="med" len="med"/>
                      <a:tailEnd type="none" w="med" len="med"/>
                    </a:lnR>
                    <a:solidFill>
                      <a:schemeClr val="accent5">
                        <a:lumMod val="20000"/>
                        <a:lumOff val="8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400" b="1" kern="1200" dirty="0" smtClean="0">
                          <a:solidFill>
                            <a:schemeClr val="dk1"/>
                          </a:solidFill>
                          <a:effectLst/>
                          <a:latin typeface="Arial" panose="020B0604020202020204" pitchFamily="34" charset="0"/>
                          <a:ea typeface="+mn-ea"/>
                          <a:cs typeface="Arial" panose="020B0604020202020204" pitchFamily="34" charset="0"/>
                        </a:rPr>
                        <a:t>3.</a:t>
                      </a:r>
                      <a:r>
                        <a:rPr lang="en-US" sz="1400" kern="1200" dirty="0" smtClean="0">
                          <a:solidFill>
                            <a:schemeClr val="dk1"/>
                          </a:solidFill>
                          <a:effectLst/>
                          <a:latin typeface="Arial" panose="020B0604020202020204" pitchFamily="34" charset="0"/>
                          <a:ea typeface="+mn-ea"/>
                          <a:cs typeface="Arial" panose="020B0604020202020204" pitchFamily="34" charset="0"/>
                        </a:rPr>
                        <a:t>Tuyên </a:t>
                      </a:r>
                      <a:r>
                        <a:rPr lang="en-US" sz="1400" kern="1200" dirty="0" err="1" smtClean="0">
                          <a:solidFill>
                            <a:schemeClr val="dk1"/>
                          </a:solidFill>
                          <a:effectLst/>
                          <a:latin typeface="Arial" panose="020B0604020202020204" pitchFamily="34" charset="0"/>
                          <a:ea typeface="+mn-ea"/>
                          <a:cs typeface="Arial" panose="020B0604020202020204" pitchFamily="34" charset="0"/>
                        </a:rPr>
                        <a:t>truyền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phổ</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biến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kiến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thức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về</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chăm</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sóc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sức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khỏe</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vận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động</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hướng</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dẫn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và</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hỗ</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trợ</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nhân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dân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thực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hiện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các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biện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pháp</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chăm</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sóc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sức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khỏe</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cho</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bản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thân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gia</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đình</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và</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cộng</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đồng</a:t>
                      </a:r>
                      <a:r>
                        <a:rPr lang="en-US" sz="1400" kern="1200" dirty="0" smtClean="0">
                          <a:solidFill>
                            <a:schemeClr val="dk1"/>
                          </a:solidFill>
                          <a:effectLst/>
                          <a:latin typeface="Arial" panose="020B0604020202020204" pitchFamily="34" charset="0"/>
                          <a:ea typeface="+mn-ea"/>
                          <a:cs typeface="Arial" panose="020B0604020202020204" pitchFamily="34" charset="0"/>
                        </a:rPr>
                        <a:t>.</a:t>
                      </a:r>
                    </a:p>
                  </a:txBody>
                  <a:tcPr>
                    <a:lnL w="3175" cap="flat" cmpd="sng" algn="ctr">
                      <a:solidFill>
                        <a:srgbClr val="FF0000"/>
                      </a:solidFill>
                      <a:prstDash val="solid"/>
                      <a:round/>
                      <a:headEnd type="none" w="med" len="med"/>
                      <a:tailEnd type="none" w="med" len="med"/>
                    </a:lnL>
                    <a:lnR w="3175" cap="flat" cmpd="sng" algn="ctr">
                      <a:solidFill>
                        <a:srgbClr val="FF0000"/>
                      </a:solidFill>
                      <a:prstDash val="solid"/>
                      <a:round/>
                      <a:headEnd type="none" w="med" len="med"/>
                      <a:tailEnd type="none" w="med" len="med"/>
                    </a:lnR>
                    <a:solidFill>
                      <a:schemeClr val="accent5">
                        <a:lumMod val="20000"/>
                        <a:lumOff val="8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400" b="1" kern="1200" dirty="0" smtClean="0">
                          <a:solidFill>
                            <a:schemeClr val="dk1"/>
                          </a:solidFill>
                          <a:effectLst/>
                          <a:latin typeface="Arial" panose="020B0604020202020204" pitchFamily="34" charset="0"/>
                          <a:ea typeface="+mn-ea"/>
                          <a:cs typeface="Arial" panose="020B0604020202020204" pitchFamily="34" charset="0"/>
                        </a:rPr>
                        <a:t>4.</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Tuyên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truyền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vận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động</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hiến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máu</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góp</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phần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đáp</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ứng</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nhu</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cầu</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máu</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phục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vụ</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chữa</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bệnh</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tuyên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truyền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về</a:t>
                      </a:r>
                      <a:r>
                        <a:rPr lang="en-US" sz="1400" kern="1200" dirty="0" smtClean="0">
                          <a:solidFill>
                            <a:schemeClr val="dk1"/>
                          </a:solidFill>
                          <a:effectLst/>
                          <a:latin typeface="Arial" panose="020B0604020202020204" pitchFamily="34" charset="0"/>
                          <a:ea typeface="+mn-ea"/>
                          <a:cs typeface="Arial" panose="020B0604020202020204" pitchFamily="34" charset="0"/>
                        </a:rPr>
                        <a:t> ý </a:t>
                      </a:r>
                      <a:r>
                        <a:rPr lang="en-US" sz="1400" kern="1200" dirty="0" err="1" smtClean="0">
                          <a:solidFill>
                            <a:schemeClr val="dk1"/>
                          </a:solidFill>
                          <a:effectLst/>
                          <a:latin typeface="Arial" panose="020B0604020202020204" pitchFamily="34" charset="0"/>
                          <a:ea typeface="+mn-ea"/>
                          <a:cs typeface="Arial" panose="020B0604020202020204" pitchFamily="34" charset="0"/>
                        </a:rPr>
                        <a:t>nghĩa</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mục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đích</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nhân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đạo</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của</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việc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hiến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mô</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bộ</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phận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cơ</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thể</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người</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và</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hiến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xác</a:t>
                      </a:r>
                      <a:r>
                        <a:rPr lang="en-US" sz="1400" kern="1200" dirty="0" smtClean="0">
                          <a:solidFill>
                            <a:schemeClr val="dk1"/>
                          </a:solidFill>
                          <a:effectLst/>
                          <a:latin typeface="Arial" panose="020B0604020202020204" pitchFamily="34" charset="0"/>
                          <a:ea typeface="+mn-ea"/>
                          <a:cs typeface="Arial" panose="020B0604020202020204" pitchFamily="34" charset="0"/>
                        </a:rPr>
                        <a:t>.</a:t>
                      </a:r>
                    </a:p>
                    <a:p>
                      <a:pPr algn="just"/>
                      <a:endParaRPr lang="en-US" sz="1400" dirty="0">
                        <a:latin typeface="Arial" panose="020B0604020202020204" pitchFamily="34" charset="0"/>
                        <a:cs typeface="Arial" panose="020B0604020202020204" pitchFamily="34" charset="0"/>
                      </a:endParaRPr>
                    </a:p>
                  </a:txBody>
                  <a:tcPr>
                    <a:lnL w="3175" cap="flat" cmpd="sng" algn="ctr">
                      <a:solidFill>
                        <a:srgbClr val="FF0000"/>
                      </a:solidFill>
                      <a:prstDash val="solid"/>
                      <a:round/>
                      <a:headEnd type="none" w="med" len="med"/>
                      <a:tailEnd type="none" w="med" len="med"/>
                    </a:lnL>
                    <a:lnR w="3175" cap="flat" cmpd="sng" algn="ctr">
                      <a:solidFill>
                        <a:srgbClr val="FF0000"/>
                      </a:solidFill>
                      <a:prstDash val="solid"/>
                      <a:round/>
                      <a:headEnd type="none" w="med" len="med"/>
                      <a:tailEnd type="none" w="med" len="med"/>
                    </a:lnR>
                    <a:solidFill>
                      <a:schemeClr val="accent5">
                        <a:lumMod val="20000"/>
                        <a:lumOff val="8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400" b="1" kern="1200" dirty="0" smtClean="0">
                          <a:solidFill>
                            <a:schemeClr val="dk1"/>
                          </a:solidFill>
                          <a:effectLst/>
                          <a:latin typeface="Arial" panose="020B0604020202020204" pitchFamily="34" charset="0"/>
                          <a:ea typeface="+mn-ea"/>
                          <a:cs typeface="Arial" panose="020B0604020202020204" pitchFamily="34" charset="0"/>
                        </a:rPr>
                        <a:t>5.</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Tuyên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truyền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về</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mục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đích</a:t>
                      </a:r>
                      <a:r>
                        <a:rPr lang="en-US" sz="1400" kern="1200" dirty="0" smtClean="0">
                          <a:solidFill>
                            <a:schemeClr val="dk1"/>
                          </a:solidFill>
                          <a:effectLst/>
                          <a:latin typeface="Arial" panose="020B0604020202020204" pitchFamily="34" charset="0"/>
                          <a:ea typeface="+mn-ea"/>
                          <a:cs typeface="Arial" panose="020B0604020202020204" pitchFamily="34" charset="0"/>
                        </a:rPr>
                        <a:t>, ý </a:t>
                      </a:r>
                      <a:r>
                        <a:rPr lang="en-US" sz="1400" kern="1200" dirty="0" err="1" smtClean="0">
                          <a:solidFill>
                            <a:schemeClr val="dk1"/>
                          </a:solidFill>
                          <a:effectLst/>
                          <a:latin typeface="Arial" panose="020B0604020202020204" pitchFamily="34" charset="0"/>
                          <a:ea typeface="+mn-ea"/>
                          <a:cs typeface="Arial" panose="020B0604020202020204" pitchFamily="34" charset="0"/>
                        </a:rPr>
                        <a:t>nghĩa</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phạm</a:t>
                      </a:r>
                      <a:r>
                        <a:rPr lang="en-US" sz="1400" kern="1200" dirty="0" smtClean="0">
                          <a:solidFill>
                            <a:schemeClr val="dk1"/>
                          </a:solidFill>
                          <a:effectLst/>
                          <a:latin typeface="Arial" panose="020B0604020202020204" pitchFamily="34" charset="0"/>
                          <a:ea typeface="+mn-ea"/>
                          <a:cs typeface="Arial" panose="020B0604020202020204" pitchFamily="34" charset="0"/>
                        </a:rPr>
                        <a:t> vi </a:t>
                      </a:r>
                      <a:r>
                        <a:rPr lang="en-US" sz="1400" kern="1200" dirty="0" err="1" smtClean="0">
                          <a:solidFill>
                            <a:schemeClr val="dk1"/>
                          </a:solidFill>
                          <a:effectLst/>
                          <a:latin typeface="Arial" panose="020B0604020202020204" pitchFamily="34" charset="0"/>
                          <a:ea typeface="+mn-ea"/>
                          <a:cs typeface="Arial" panose="020B0604020202020204" pitchFamily="34" charset="0"/>
                        </a:rPr>
                        <a:t>của</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hoạt</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động</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Chữ</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thập</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đỏ</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về</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tìm</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kiếm</a:t>
                      </a:r>
                      <a:r>
                        <a:rPr lang="en-US" sz="1400" kern="1200" dirty="0" smtClean="0">
                          <a:solidFill>
                            <a:schemeClr val="dk1"/>
                          </a:solidFill>
                          <a:effectLst/>
                          <a:latin typeface="Arial" panose="020B0604020202020204" pitchFamily="34" charset="0"/>
                          <a:ea typeface="+mn-ea"/>
                          <a:cs typeface="Arial" panose="020B0604020202020204" pitchFamily="34" charset="0"/>
                        </a:rPr>
                        <a:t> tin </a:t>
                      </a:r>
                      <a:r>
                        <a:rPr lang="en-US" sz="1400" kern="1200" dirty="0" err="1" smtClean="0">
                          <a:solidFill>
                            <a:schemeClr val="dk1"/>
                          </a:solidFill>
                          <a:effectLst/>
                          <a:latin typeface="Arial" panose="020B0604020202020204" pitchFamily="34" charset="0"/>
                          <a:ea typeface="+mn-ea"/>
                          <a:cs typeface="Arial" panose="020B0604020202020204" pitchFamily="34" charset="0"/>
                        </a:rPr>
                        <a:t>tức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thân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nhân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cung</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cấp</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thông</a:t>
                      </a:r>
                      <a:r>
                        <a:rPr lang="en-US" sz="1400" kern="1200" dirty="0" smtClean="0">
                          <a:solidFill>
                            <a:schemeClr val="dk1"/>
                          </a:solidFill>
                          <a:effectLst/>
                          <a:latin typeface="Arial" panose="020B0604020202020204" pitchFamily="34" charset="0"/>
                          <a:ea typeface="+mn-ea"/>
                          <a:cs typeface="Arial" panose="020B0604020202020204" pitchFamily="34" charset="0"/>
                        </a:rPr>
                        <a:t> tin </a:t>
                      </a:r>
                      <a:r>
                        <a:rPr lang="en-US" sz="1400" kern="1200" dirty="0" err="1" smtClean="0">
                          <a:solidFill>
                            <a:schemeClr val="dk1"/>
                          </a:solidFill>
                          <a:effectLst/>
                          <a:latin typeface="Arial" panose="020B0604020202020204" pitchFamily="34" charset="0"/>
                          <a:ea typeface="+mn-ea"/>
                          <a:cs typeface="Arial" panose="020B0604020202020204" pitchFamily="34" charset="0"/>
                        </a:rPr>
                        <a:t>về</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thân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nhân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hoặc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hỗ</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trợ</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việc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gặp</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gỡ</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đoàn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tụ</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cho</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cá</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nhân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gia</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đình</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bị</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thất</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lạc</a:t>
                      </a:r>
                      <a:r>
                        <a:rPr lang="en-US" sz="1400" kern="1200" dirty="0" smtClean="0">
                          <a:solidFill>
                            <a:schemeClr val="dk1"/>
                          </a:solidFill>
                          <a:effectLst/>
                          <a:latin typeface="Arial" panose="020B0604020202020204" pitchFamily="34" charset="0"/>
                          <a:ea typeface="+mn-ea"/>
                          <a:cs typeface="Arial" panose="020B0604020202020204" pitchFamily="34" charset="0"/>
                        </a:rPr>
                        <a:t> do </a:t>
                      </a:r>
                      <a:r>
                        <a:rPr lang="en-US" sz="1400" kern="1200" dirty="0" err="1" smtClean="0">
                          <a:solidFill>
                            <a:schemeClr val="dk1"/>
                          </a:solidFill>
                          <a:effectLst/>
                          <a:latin typeface="Arial" panose="020B0604020202020204" pitchFamily="34" charset="0"/>
                          <a:ea typeface="+mn-ea"/>
                          <a:cs typeface="Arial" panose="020B0604020202020204" pitchFamily="34" charset="0"/>
                        </a:rPr>
                        <a:t>chiến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tranh</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thiên</a:t>
                      </a:r>
                      <a:r>
                        <a:rPr lang="en-US" sz="1400" kern="1200" dirty="0" smtClean="0">
                          <a:solidFill>
                            <a:schemeClr val="dk1"/>
                          </a:solidFill>
                          <a:effectLst/>
                          <a:latin typeface="Arial" panose="020B0604020202020204" pitchFamily="34" charset="0"/>
                          <a:ea typeface="+mn-ea"/>
                          <a:cs typeface="Arial" panose="020B0604020202020204" pitchFamily="34" charset="0"/>
                        </a:rPr>
                        <a:t> tai, </a:t>
                      </a:r>
                      <a:r>
                        <a:rPr lang="en-US" sz="1400" kern="1200" dirty="0" err="1" smtClean="0">
                          <a:solidFill>
                            <a:schemeClr val="dk1"/>
                          </a:solidFill>
                          <a:effectLst/>
                          <a:latin typeface="Arial" panose="020B0604020202020204" pitchFamily="34" charset="0"/>
                          <a:ea typeface="+mn-ea"/>
                          <a:cs typeface="Arial" panose="020B0604020202020204" pitchFamily="34" charset="0"/>
                        </a:rPr>
                        <a:t>thảm</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họa</a:t>
                      </a:r>
                      <a:r>
                        <a:rPr lang="en-US" sz="1400" kern="1200" dirty="0" smtClean="0">
                          <a:solidFill>
                            <a:schemeClr val="dk1"/>
                          </a:solidFill>
                          <a:effectLst/>
                          <a:latin typeface="Arial" panose="020B0604020202020204" pitchFamily="34" charset="0"/>
                          <a:ea typeface="+mn-ea"/>
                          <a:cs typeface="Arial" panose="020B0604020202020204" pitchFamily="34" charset="0"/>
                        </a:rPr>
                        <a:t> ở </a:t>
                      </a:r>
                      <a:r>
                        <a:rPr lang="en-US" sz="1400" kern="1200" dirty="0" err="1" smtClean="0">
                          <a:solidFill>
                            <a:schemeClr val="dk1"/>
                          </a:solidFill>
                          <a:effectLst/>
                          <a:latin typeface="Arial" panose="020B0604020202020204" pitchFamily="34" charset="0"/>
                          <a:ea typeface="+mn-ea"/>
                          <a:cs typeface="Arial" panose="020B0604020202020204" pitchFamily="34" charset="0"/>
                        </a:rPr>
                        <a:t>trong</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nước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và</a:t>
                      </a:r>
                      <a:r>
                        <a:rPr lang="en-US" sz="1400" kern="1200" dirty="0" smtClean="0">
                          <a:solidFill>
                            <a:schemeClr val="dk1"/>
                          </a:solidFill>
                          <a:effectLst/>
                          <a:latin typeface="Arial" panose="020B0604020202020204" pitchFamily="34" charset="0"/>
                          <a:ea typeface="+mn-ea"/>
                          <a:cs typeface="Arial" panose="020B0604020202020204" pitchFamily="34" charset="0"/>
                        </a:rPr>
                        <a:t> ở </a:t>
                      </a:r>
                      <a:r>
                        <a:rPr lang="en-US" sz="1400" kern="1200" dirty="0" err="1" smtClean="0">
                          <a:solidFill>
                            <a:schemeClr val="dk1"/>
                          </a:solidFill>
                          <a:effectLst/>
                          <a:latin typeface="Arial" panose="020B0604020202020204" pitchFamily="34" charset="0"/>
                          <a:ea typeface="+mn-ea"/>
                          <a:cs typeface="Arial" panose="020B0604020202020204" pitchFamily="34" charset="0"/>
                        </a:rPr>
                        <a:t>nước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ngoài</a:t>
                      </a:r>
                      <a:r>
                        <a:rPr lang="en-US" sz="1400" kern="1200" dirty="0" smtClean="0">
                          <a:solidFill>
                            <a:schemeClr val="dk1"/>
                          </a:solidFill>
                          <a:effectLst/>
                          <a:latin typeface="Arial" panose="020B0604020202020204" pitchFamily="34" charset="0"/>
                          <a:ea typeface="+mn-ea"/>
                          <a:cs typeface="Arial" panose="020B0604020202020204" pitchFamily="34" charset="0"/>
                        </a:rPr>
                        <a:t>.</a:t>
                      </a:r>
                    </a:p>
                    <a:p>
                      <a:pPr algn="just"/>
                      <a:endParaRPr lang="en-US" sz="1400" dirty="0">
                        <a:latin typeface="Arial" panose="020B0604020202020204" pitchFamily="34" charset="0"/>
                        <a:cs typeface="Arial" panose="020B0604020202020204" pitchFamily="34" charset="0"/>
                      </a:endParaRPr>
                    </a:p>
                  </a:txBody>
                  <a:tcPr>
                    <a:lnL w="3175" cap="flat" cmpd="sng" algn="ctr">
                      <a:solidFill>
                        <a:srgbClr val="FF0000"/>
                      </a:solidFill>
                      <a:prstDash val="solid"/>
                      <a:round/>
                      <a:headEnd type="none" w="med" len="med"/>
                      <a:tailEnd type="none" w="med" len="med"/>
                    </a:lnL>
                    <a:lnR w="3175" cap="flat" cmpd="sng" algn="ctr">
                      <a:solidFill>
                        <a:srgbClr val="FF0000"/>
                      </a:solidFill>
                      <a:prstDash val="solid"/>
                      <a:round/>
                      <a:headEnd type="none" w="med" len="med"/>
                      <a:tailEnd type="none" w="med" len="med"/>
                    </a:lnR>
                    <a:solidFill>
                      <a:schemeClr val="accent5">
                        <a:lumMod val="20000"/>
                        <a:lumOff val="8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400" b="1" kern="1200" dirty="0" smtClean="0">
                          <a:solidFill>
                            <a:schemeClr val="dk1"/>
                          </a:solidFill>
                          <a:effectLst/>
                          <a:latin typeface="Arial" panose="020B0604020202020204" pitchFamily="34" charset="0"/>
                          <a:ea typeface="+mn-ea"/>
                          <a:cs typeface="Arial" panose="020B0604020202020204" pitchFamily="34" charset="0"/>
                        </a:rPr>
                        <a:t>6.</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Tuyên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truyền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phổ</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biến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kiến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thức</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hướng</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dẫn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kỹ</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năng</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cho</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hội</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viên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tình</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nguyện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viên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Chữ</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thập</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đỏ</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nhân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dân</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về</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phòng</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ngừa</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và</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ứng</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phó</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thảm</a:t>
                      </a:r>
                      <a:r>
                        <a:rPr lang="en-US" sz="1400" kern="1200" dirty="0" smtClean="0">
                          <a:solidFill>
                            <a:schemeClr val="dk1"/>
                          </a:solidFill>
                          <a:effectLst/>
                          <a:latin typeface="Arial" panose="020B0604020202020204" pitchFamily="34" charset="0"/>
                          <a:ea typeface="+mn-ea"/>
                          <a:cs typeface="Arial" panose="020B0604020202020204" pitchFamily="34" charset="0"/>
                        </a:rPr>
                        <a:t> </a:t>
                      </a:r>
                      <a:r>
                        <a:rPr lang="en-US" sz="1400" kern="1200" dirty="0" err="1" smtClean="0">
                          <a:solidFill>
                            <a:schemeClr val="dk1"/>
                          </a:solidFill>
                          <a:effectLst/>
                          <a:latin typeface="Arial" panose="020B0604020202020204" pitchFamily="34" charset="0"/>
                          <a:ea typeface="+mn-ea"/>
                          <a:cs typeface="Arial" panose="020B0604020202020204" pitchFamily="34" charset="0"/>
                        </a:rPr>
                        <a:t>họa</a:t>
                      </a:r>
                      <a:r>
                        <a:rPr lang="en-US" sz="1400" kern="1200" dirty="0" smtClean="0">
                          <a:solidFill>
                            <a:schemeClr val="dk1"/>
                          </a:solidFill>
                          <a:effectLst/>
                          <a:latin typeface="Arial" panose="020B0604020202020204" pitchFamily="34" charset="0"/>
                          <a:ea typeface="+mn-ea"/>
                          <a:cs typeface="Arial" panose="020B0604020202020204" pitchFamily="34" charset="0"/>
                        </a:rPr>
                        <a:t>...</a:t>
                      </a:r>
                    </a:p>
                    <a:p>
                      <a:pPr algn="just"/>
                      <a:endParaRPr lang="en-US" sz="1400" dirty="0">
                        <a:latin typeface="Arial" panose="020B0604020202020204" pitchFamily="34" charset="0"/>
                        <a:cs typeface="Arial" panose="020B0604020202020204" pitchFamily="34" charset="0"/>
                      </a:endParaRPr>
                    </a:p>
                  </a:txBody>
                  <a:tcPr>
                    <a:lnL w="3175" cap="flat" cmpd="sng" algn="ctr">
                      <a:solidFill>
                        <a:srgbClr val="FF0000"/>
                      </a:solidFill>
                      <a:prstDash val="solid"/>
                      <a:round/>
                      <a:headEnd type="none" w="med" len="med"/>
                      <a:tailEnd type="none" w="med" len="med"/>
                    </a:lnL>
                    <a:lnR w="3175" cap="flat" cmpd="sng" algn="ctr">
                      <a:solidFill>
                        <a:srgbClr val="FF0000"/>
                      </a:solidFill>
                      <a:prstDash val="solid"/>
                      <a:round/>
                      <a:headEnd type="none" w="med" len="med"/>
                      <a:tailEnd type="none" w="med" len="med"/>
                    </a:lnR>
                    <a:solidFill>
                      <a:schemeClr val="accent5">
                        <a:lumMod val="20000"/>
                        <a:lumOff val="8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400" b="1" i="0" kern="1200" dirty="0" smtClean="0">
                          <a:solidFill>
                            <a:schemeClr val="dk1"/>
                          </a:solidFill>
                          <a:effectLst/>
                          <a:latin typeface="Arial" panose="020B0604020202020204" pitchFamily="34" charset="0"/>
                          <a:ea typeface="+mn-ea"/>
                          <a:cs typeface="Arial" panose="020B0604020202020204" pitchFamily="34" charset="0"/>
                        </a:rPr>
                        <a:t>7.</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Chú</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trọng</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tuyên</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truyền</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về</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kết</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quả</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các</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mặt</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hoạt</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động</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công</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tác</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Hội</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và</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phong</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trào</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Chữ</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thập</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đỏ</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các</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điển</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hình</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tiên</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tiến</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các</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tập</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thể</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cá</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nhân</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có</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nhiều</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đóng</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góp</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nhân</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đạo</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đặc</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biệt</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là</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hình</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ảnh</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và</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biểu</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tượng</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Chữ</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thập</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đỏ</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tạo</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sự</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cảm</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tình</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và</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ủng</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hộ</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của</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công</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chúng</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với</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hoạt</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động</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của</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Hội</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Chữ</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thập</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đỏ</a:t>
                      </a:r>
                      <a:r>
                        <a:rPr lang="en-US" sz="1400" b="0" i="0" kern="1200" dirty="0" smtClean="0">
                          <a:solidFill>
                            <a:schemeClr val="dk1"/>
                          </a:solidFill>
                          <a:effectLst/>
                          <a:latin typeface="Arial" panose="020B0604020202020204" pitchFamily="34" charset="0"/>
                          <a:ea typeface="+mn-ea"/>
                          <a:cs typeface="Arial" panose="020B0604020202020204" pitchFamily="34" charset="0"/>
                        </a:rPr>
                        <a:t> </a:t>
                      </a:r>
                      <a:r>
                        <a:rPr lang="en-US" sz="1400" b="0" i="0" kern="1200" dirty="0" err="1" smtClean="0">
                          <a:solidFill>
                            <a:schemeClr val="dk1"/>
                          </a:solidFill>
                          <a:effectLst/>
                          <a:latin typeface="Arial" panose="020B0604020202020204" pitchFamily="34" charset="0"/>
                          <a:ea typeface="+mn-ea"/>
                          <a:cs typeface="Arial" panose="020B0604020202020204" pitchFamily="34" charset="0"/>
                        </a:rPr>
                        <a:t>Việt</a:t>
                      </a:r>
                      <a:r>
                        <a:rPr lang="en-US" sz="1400" b="0" i="0" kern="1200" dirty="0" smtClean="0">
                          <a:solidFill>
                            <a:schemeClr val="dk1"/>
                          </a:solidFill>
                          <a:effectLst/>
                          <a:latin typeface="Arial" panose="020B0604020202020204" pitchFamily="34" charset="0"/>
                          <a:ea typeface="+mn-ea"/>
                          <a:cs typeface="Arial" panose="020B0604020202020204" pitchFamily="34" charset="0"/>
                        </a:rPr>
                        <a:t> Nam.</a:t>
                      </a:r>
                      <a:endParaRPr lang="en-US" sz="1400" b="1" i="1" kern="1200" dirty="0" smtClean="0">
                        <a:solidFill>
                          <a:schemeClr val="dk1"/>
                        </a:solidFill>
                        <a:effectLst/>
                        <a:latin typeface="Arial" panose="020B0604020202020204" pitchFamily="34" charset="0"/>
                        <a:ea typeface="+mn-ea"/>
                        <a:cs typeface="Arial" panose="020B0604020202020204" pitchFamily="34" charset="0"/>
                      </a:endParaRPr>
                    </a:p>
                    <a:p>
                      <a:pPr algn="just"/>
                      <a:endParaRPr lang="en-US" sz="1400" dirty="0">
                        <a:latin typeface="Arial" panose="020B0604020202020204" pitchFamily="34" charset="0"/>
                        <a:cs typeface="Arial" panose="020B0604020202020204" pitchFamily="34" charset="0"/>
                      </a:endParaRPr>
                    </a:p>
                  </a:txBody>
                  <a:tcPr>
                    <a:lnL w="3175" cap="flat" cmpd="sng" algn="ctr">
                      <a:solidFill>
                        <a:srgbClr val="FF0000"/>
                      </a:solidFill>
                      <a:prstDash val="solid"/>
                      <a:round/>
                      <a:headEnd type="none" w="med" len="med"/>
                      <a:tailEnd type="none" w="med" len="med"/>
                    </a:lnL>
                    <a:solidFill>
                      <a:schemeClr val="accent5">
                        <a:lumMod val="20000"/>
                        <a:lumOff val="80000"/>
                      </a:schemeClr>
                    </a:solidFill>
                  </a:tcPr>
                </a:tc>
                <a:extLst>
                  <a:ext uri="{0D108BD9-81ED-4DB2-BD59-A6C34878D82A}">
                    <a16:rowId xmlns:a16="http://schemas.microsoft.com/office/drawing/2014/main" val="2216098558"/>
                  </a:ext>
                </a:extLst>
              </a:tr>
            </a:tbl>
          </a:graphicData>
        </a:graphic>
      </p:graphicFrame>
    </p:spTree>
    <p:extLst>
      <p:ext uri="{BB962C8B-B14F-4D97-AF65-F5344CB8AC3E}">
        <p14:creationId xmlns:p14="http://schemas.microsoft.com/office/powerpoint/2010/main" val="34232578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62000" y="254913"/>
            <a:ext cx="112776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vi-VN" altLang="en-US" sz="2200" b="1" dirty="0">
                <a:ln w="1905"/>
                <a:solidFill>
                  <a:srgbClr val="FF0000"/>
                </a:solidFill>
                <a:effectLst>
                  <a:outerShdw blurRad="38100" dist="38100" dir="2700000" algn="tl">
                    <a:srgbClr val="000000">
                      <a:alpha val="43137"/>
                    </a:srgbClr>
                  </a:outerShdw>
                </a:effectLst>
                <a:latin typeface="Arial" panose="020B0604020202020204" pitchFamily="34" charset="0"/>
              </a:rPr>
              <a:t>IV. XÂY DỰNG HỆ THỐNG THÔNG TIN, TUYÊN TRUYỀN HIỆN ĐẠI</a:t>
            </a:r>
            <a:endParaRPr lang="en-US" altLang="en-US" sz="2200" b="1" dirty="0" smtClean="0">
              <a:ln w="1905"/>
              <a:solidFill>
                <a:srgbClr val="FF0000"/>
              </a:solidFill>
              <a:effectLst>
                <a:outerShdw blurRad="38100" dist="38100" dir="2700000" algn="tl">
                  <a:srgbClr val="000000">
                    <a:alpha val="43137"/>
                  </a:srgbClr>
                </a:outerShdw>
              </a:effectLst>
              <a:latin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838200" y="685800"/>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Diagram 1"/>
          <p:cNvGraphicFramePr/>
          <p:nvPr>
            <p:extLst>
              <p:ext uri="{D42A27DB-BD31-4B8C-83A1-F6EECF244321}">
                <p14:modId xmlns:p14="http://schemas.microsoft.com/office/powerpoint/2010/main" val="1186508404"/>
              </p:ext>
            </p:extLst>
          </p:nvPr>
        </p:nvGraphicFramePr>
        <p:xfrm>
          <a:off x="518984" y="472415"/>
          <a:ext cx="3754395"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5" name="Diagram 14"/>
          <p:cNvGraphicFramePr/>
          <p:nvPr>
            <p:extLst>
              <p:ext uri="{D42A27DB-BD31-4B8C-83A1-F6EECF244321}">
                <p14:modId xmlns:p14="http://schemas.microsoft.com/office/powerpoint/2010/main" val="3077111259"/>
              </p:ext>
            </p:extLst>
          </p:nvPr>
        </p:nvGraphicFramePr>
        <p:xfrm>
          <a:off x="5105400" y="976912"/>
          <a:ext cx="6740610" cy="4860926"/>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1966283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62000" y="254913"/>
            <a:ext cx="112776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vi-VN" altLang="en-US" sz="2200" b="1" dirty="0">
                <a:ln w="1905"/>
                <a:solidFill>
                  <a:srgbClr val="FF0000"/>
                </a:solidFill>
                <a:effectLst>
                  <a:outerShdw blurRad="38100" dist="38100" dir="2700000" algn="tl">
                    <a:srgbClr val="000000">
                      <a:alpha val="43137"/>
                    </a:srgbClr>
                  </a:outerShdw>
                </a:effectLst>
                <a:latin typeface="Arial" panose="020B0604020202020204" pitchFamily="34" charset="0"/>
              </a:rPr>
              <a:t>V. HỌC TẬP PHƯƠNG PHÁP TUYÊN TRUYỀN CỦA HỒ CHÍ MINH</a:t>
            </a:r>
            <a:endParaRPr lang="en-US" altLang="en-US" sz="2200" b="1" dirty="0" smtClean="0">
              <a:ln w="1905"/>
              <a:solidFill>
                <a:srgbClr val="FF0000"/>
              </a:solidFill>
              <a:effectLst>
                <a:outerShdw blurRad="38100" dist="38100" dir="2700000" algn="tl">
                  <a:srgbClr val="000000">
                    <a:alpha val="43137"/>
                  </a:srgbClr>
                </a:outerShdw>
              </a:effectLst>
              <a:latin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838200" y="685800"/>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 name="Table 2"/>
          <p:cNvGraphicFramePr>
            <a:graphicFrameLocks noGrp="1"/>
          </p:cNvGraphicFramePr>
          <p:nvPr>
            <p:extLst>
              <p:ext uri="{D42A27DB-BD31-4B8C-83A1-F6EECF244321}">
                <p14:modId xmlns:p14="http://schemas.microsoft.com/office/powerpoint/2010/main" val="1474348685"/>
              </p:ext>
            </p:extLst>
          </p:nvPr>
        </p:nvGraphicFramePr>
        <p:xfrm>
          <a:off x="723900" y="1104899"/>
          <a:ext cx="10820400" cy="4572000"/>
        </p:xfrm>
        <a:graphic>
          <a:graphicData uri="http://schemas.openxmlformats.org/drawingml/2006/table">
            <a:tbl>
              <a:tblPr firstRow="1" bandRow="1">
                <a:tableStyleId>{5C22544A-7EE6-4342-B048-85BDC9FD1C3A}</a:tableStyleId>
              </a:tblPr>
              <a:tblGrid>
                <a:gridCol w="5371278">
                  <a:extLst>
                    <a:ext uri="{9D8B030D-6E8A-4147-A177-3AD203B41FA5}">
                      <a16:colId xmlns:a16="http://schemas.microsoft.com/office/drawing/2014/main" val="2387395607"/>
                    </a:ext>
                  </a:extLst>
                </a:gridCol>
                <a:gridCol w="5449122">
                  <a:extLst>
                    <a:ext uri="{9D8B030D-6E8A-4147-A177-3AD203B41FA5}">
                      <a16:colId xmlns:a16="http://schemas.microsoft.com/office/drawing/2014/main" val="388629539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kern="1200" dirty="0" smtClean="0">
                          <a:solidFill>
                            <a:schemeClr val="lt1"/>
                          </a:solidFill>
                          <a:effectLst/>
                          <a:latin typeface="Arial" panose="020B0604020202020204" pitchFamily="34" charset="0"/>
                          <a:ea typeface="+mn-ea"/>
                          <a:cs typeface="Arial" panose="020B0604020202020204" pitchFamily="34" charset="0"/>
                        </a:rPr>
                        <a:t>1. </a:t>
                      </a:r>
                      <a:r>
                        <a:rPr lang="en-US" sz="1600" b="1" kern="1200" dirty="0" err="1" smtClean="0">
                          <a:solidFill>
                            <a:schemeClr val="lt1"/>
                          </a:solidFill>
                          <a:effectLst/>
                          <a:latin typeface="Arial" panose="020B0604020202020204" pitchFamily="34" charset="0"/>
                          <a:ea typeface="+mn-ea"/>
                          <a:cs typeface="Arial" panose="020B0604020202020204" pitchFamily="34" charset="0"/>
                        </a:rPr>
                        <a:t>Phương</a:t>
                      </a:r>
                      <a:r>
                        <a:rPr lang="en-US" sz="1600" b="1" kern="1200" dirty="0" smtClean="0">
                          <a:solidFill>
                            <a:schemeClr val="lt1"/>
                          </a:solidFill>
                          <a:effectLst/>
                          <a:latin typeface="Arial" panose="020B0604020202020204" pitchFamily="34" charset="0"/>
                          <a:ea typeface="+mn-ea"/>
                          <a:cs typeface="Arial" panose="020B0604020202020204" pitchFamily="34" charset="0"/>
                        </a:rPr>
                        <a:t> </a:t>
                      </a:r>
                      <a:r>
                        <a:rPr lang="en-US" sz="1600" b="1" kern="1200" dirty="0" err="1" smtClean="0">
                          <a:solidFill>
                            <a:schemeClr val="lt1"/>
                          </a:solidFill>
                          <a:effectLst/>
                          <a:latin typeface="Arial" panose="020B0604020202020204" pitchFamily="34" charset="0"/>
                          <a:ea typeface="+mn-ea"/>
                          <a:cs typeface="Arial" panose="020B0604020202020204" pitchFamily="34" charset="0"/>
                        </a:rPr>
                        <a:t>pháp</a:t>
                      </a:r>
                      <a:r>
                        <a:rPr lang="en-US" sz="1600" b="1" kern="1200" dirty="0" smtClean="0">
                          <a:solidFill>
                            <a:schemeClr val="lt1"/>
                          </a:solidFill>
                          <a:effectLst/>
                          <a:latin typeface="Arial" panose="020B0604020202020204" pitchFamily="34" charset="0"/>
                          <a:ea typeface="+mn-ea"/>
                          <a:cs typeface="Arial" panose="020B0604020202020204" pitchFamily="34" charset="0"/>
                        </a:rPr>
                        <a:t> </a:t>
                      </a:r>
                      <a:r>
                        <a:rPr lang="en-US" sz="1600" b="1" kern="1200" dirty="0" err="1" smtClean="0">
                          <a:solidFill>
                            <a:schemeClr val="lt1"/>
                          </a:solidFill>
                          <a:effectLst/>
                          <a:latin typeface="Arial" panose="020B0604020202020204" pitchFamily="34" charset="0"/>
                          <a:ea typeface="+mn-ea"/>
                          <a:cs typeface="Arial" panose="020B0604020202020204" pitchFamily="34" charset="0"/>
                        </a:rPr>
                        <a:t>tuyên</a:t>
                      </a:r>
                      <a:r>
                        <a:rPr lang="en-US" sz="1600" b="1" kern="1200" dirty="0" smtClean="0">
                          <a:solidFill>
                            <a:schemeClr val="lt1"/>
                          </a:solidFill>
                          <a:effectLst/>
                          <a:latin typeface="Arial" panose="020B0604020202020204" pitchFamily="34" charset="0"/>
                          <a:ea typeface="+mn-ea"/>
                          <a:cs typeface="Arial" panose="020B0604020202020204" pitchFamily="34" charset="0"/>
                        </a:rPr>
                        <a:t> </a:t>
                      </a:r>
                      <a:r>
                        <a:rPr lang="en-US" sz="1600" b="1" kern="1200" dirty="0" err="1" smtClean="0">
                          <a:solidFill>
                            <a:schemeClr val="lt1"/>
                          </a:solidFill>
                          <a:effectLst/>
                          <a:latin typeface="Arial" panose="020B0604020202020204" pitchFamily="34" charset="0"/>
                          <a:ea typeface="+mn-ea"/>
                          <a:cs typeface="Arial" panose="020B0604020202020204" pitchFamily="34" charset="0"/>
                        </a:rPr>
                        <a:t>truyền</a:t>
                      </a:r>
                      <a:r>
                        <a:rPr lang="en-US" sz="1600" b="1" kern="1200" dirty="0" smtClean="0">
                          <a:solidFill>
                            <a:schemeClr val="lt1"/>
                          </a:solidFill>
                          <a:effectLst/>
                          <a:latin typeface="Arial" panose="020B0604020202020204" pitchFamily="34" charset="0"/>
                          <a:ea typeface="+mn-ea"/>
                          <a:cs typeface="Arial" panose="020B0604020202020204" pitchFamily="34" charset="0"/>
                        </a:rPr>
                        <a:t> </a:t>
                      </a:r>
                      <a:r>
                        <a:rPr lang="en-US" sz="1600" b="1" kern="1200" dirty="0" err="1" smtClean="0">
                          <a:solidFill>
                            <a:schemeClr val="lt1"/>
                          </a:solidFill>
                          <a:effectLst/>
                          <a:latin typeface="Arial" panose="020B0604020202020204" pitchFamily="34" charset="0"/>
                          <a:ea typeface="+mn-ea"/>
                          <a:cs typeface="Arial" panose="020B0604020202020204" pitchFamily="34" charset="0"/>
                        </a:rPr>
                        <a:t>của</a:t>
                      </a:r>
                      <a:r>
                        <a:rPr lang="en-US" sz="1600" b="1" kern="1200" dirty="0" smtClean="0">
                          <a:solidFill>
                            <a:schemeClr val="lt1"/>
                          </a:solidFill>
                          <a:effectLst/>
                          <a:latin typeface="Arial" panose="020B0604020202020204" pitchFamily="34" charset="0"/>
                          <a:ea typeface="+mn-ea"/>
                          <a:cs typeface="Arial" panose="020B0604020202020204" pitchFamily="34" charset="0"/>
                        </a:rPr>
                        <a:t> </a:t>
                      </a:r>
                      <a:r>
                        <a:rPr lang="en-US" sz="1600" b="1" kern="1200" dirty="0" err="1" smtClean="0">
                          <a:solidFill>
                            <a:schemeClr val="lt1"/>
                          </a:solidFill>
                          <a:effectLst/>
                          <a:latin typeface="Arial" panose="020B0604020202020204" pitchFamily="34" charset="0"/>
                          <a:ea typeface="+mn-ea"/>
                          <a:cs typeface="Arial" panose="020B0604020202020204" pitchFamily="34" charset="0"/>
                        </a:rPr>
                        <a:t>Hồ</a:t>
                      </a:r>
                      <a:r>
                        <a:rPr lang="en-US" sz="1600" b="1" kern="1200" dirty="0" smtClean="0">
                          <a:solidFill>
                            <a:schemeClr val="lt1"/>
                          </a:solidFill>
                          <a:effectLst/>
                          <a:latin typeface="Arial" panose="020B0604020202020204" pitchFamily="34" charset="0"/>
                          <a:ea typeface="+mn-ea"/>
                          <a:cs typeface="Arial" panose="020B0604020202020204" pitchFamily="34" charset="0"/>
                        </a:rPr>
                        <a:t> </a:t>
                      </a:r>
                      <a:r>
                        <a:rPr lang="en-US" sz="1600" b="1" kern="1200" dirty="0" err="1" smtClean="0">
                          <a:solidFill>
                            <a:schemeClr val="lt1"/>
                          </a:solidFill>
                          <a:effectLst/>
                          <a:latin typeface="Arial" panose="020B0604020202020204" pitchFamily="34" charset="0"/>
                          <a:ea typeface="+mn-ea"/>
                          <a:cs typeface="Arial" panose="020B0604020202020204" pitchFamily="34" charset="0"/>
                        </a:rPr>
                        <a:t>Chí</a:t>
                      </a:r>
                      <a:r>
                        <a:rPr lang="en-US" sz="1600" b="1" kern="1200" dirty="0" smtClean="0">
                          <a:solidFill>
                            <a:schemeClr val="lt1"/>
                          </a:solidFill>
                          <a:effectLst/>
                          <a:latin typeface="Arial" panose="020B0604020202020204" pitchFamily="34" charset="0"/>
                          <a:ea typeface="+mn-ea"/>
                          <a:cs typeface="Arial" panose="020B0604020202020204" pitchFamily="34" charset="0"/>
                        </a:rPr>
                        <a:t> Minh</a:t>
                      </a:r>
                    </a:p>
                  </a:txBody>
                  <a:tcPr>
                    <a:solidFill>
                      <a:srgbClr val="FF00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kern="1200" dirty="0" smtClean="0">
                          <a:solidFill>
                            <a:schemeClr val="lt1"/>
                          </a:solidFill>
                          <a:effectLst/>
                          <a:latin typeface="Arial" panose="020B0604020202020204" pitchFamily="34" charset="0"/>
                          <a:ea typeface="+mn-ea"/>
                          <a:cs typeface="Arial" panose="020B0604020202020204" pitchFamily="34" charset="0"/>
                        </a:rPr>
                        <a:t>2. </a:t>
                      </a:r>
                      <a:r>
                        <a:rPr lang="en-US" sz="1600" b="1" kern="1200" dirty="0" err="1" smtClean="0">
                          <a:solidFill>
                            <a:schemeClr val="lt1"/>
                          </a:solidFill>
                          <a:effectLst/>
                          <a:latin typeface="Arial" panose="020B0604020202020204" pitchFamily="34" charset="0"/>
                          <a:ea typeface="+mn-ea"/>
                          <a:cs typeface="Arial" panose="020B0604020202020204" pitchFamily="34" charset="0"/>
                        </a:rPr>
                        <a:t>Học</a:t>
                      </a:r>
                      <a:r>
                        <a:rPr lang="en-US" sz="1600" b="1" kern="1200" dirty="0" smtClean="0">
                          <a:solidFill>
                            <a:schemeClr val="lt1"/>
                          </a:solidFill>
                          <a:effectLst/>
                          <a:latin typeface="Arial" panose="020B0604020202020204" pitchFamily="34" charset="0"/>
                          <a:ea typeface="+mn-ea"/>
                          <a:cs typeface="Arial" panose="020B0604020202020204" pitchFamily="34" charset="0"/>
                        </a:rPr>
                        <a:t> </a:t>
                      </a:r>
                      <a:r>
                        <a:rPr lang="en-US" sz="1600" b="1" kern="1200" dirty="0" err="1" smtClean="0">
                          <a:solidFill>
                            <a:schemeClr val="lt1"/>
                          </a:solidFill>
                          <a:effectLst/>
                          <a:latin typeface="Arial" panose="020B0604020202020204" pitchFamily="34" charset="0"/>
                          <a:ea typeface="+mn-ea"/>
                          <a:cs typeface="Arial" panose="020B0604020202020204" pitchFamily="34" charset="0"/>
                        </a:rPr>
                        <a:t>tập</a:t>
                      </a:r>
                      <a:r>
                        <a:rPr lang="en-US" sz="1600" b="1" kern="1200" dirty="0" smtClean="0">
                          <a:solidFill>
                            <a:schemeClr val="lt1"/>
                          </a:solidFill>
                          <a:effectLst/>
                          <a:latin typeface="Arial" panose="020B0604020202020204" pitchFamily="34" charset="0"/>
                          <a:ea typeface="+mn-ea"/>
                          <a:cs typeface="Arial" panose="020B0604020202020204" pitchFamily="34" charset="0"/>
                        </a:rPr>
                        <a:t> </a:t>
                      </a:r>
                      <a:r>
                        <a:rPr lang="en-US" sz="1600" b="1" kern="1200" dirty="0" err="1" smtClean="0">
                          <a:solidFill>
                            <a:schemeClr val="lt1"/>
                          </a:solidFill>
                          <a:effectLst/>
                          <a:latin typeface="Arial" panose="020B0604020202020204" pitchFamily="34" charset="0"/>
                          <a:ea typeface="+mn-ea"/>
                          <a:cs typeface="Arial" panose="020B0604020202020204" pitchFamily="34" charset="0"/>
                        </a:rPr>
                        <a:t>và</a:t>
                      </a:r>
                      <a:r>
                        <a:rPr lang="en-US" sz="1600" b="1" kern="1200" dirty="0" smtClean="0">
                          <a:solidFill>
                            <a:schemeClr val="lt1"/>
                          </a:solidFill>
                          <a:effectLst/>
                          <a:latin typeface="Arial" panose="020B0604020202020204" pitchFamily="34" charset="0"/>
                          <a:ea typeface="+mn-ea"/>
                          <a:cs typeface="Arial" panose="020B0604020202020204" pitchFamily="34" charset="0"/>
                        </a:rPr>
                        <a:t> </a:t>
                      </a:r>
                      <a:r>
                        <a:rPr lang="en-US" sz="1600" b="1" kern="1200" dirty="0" err="1" smtClean="0">
                          <a:solidFill>
                            <a:schemeClr val="lt1"/>
                          </a:solidFill>
                          <a:effectLst/>
                          <a:latin typeface="Arial" panose="020B0604020202020204" pitchFamily="34" charset="0"/>
                          <a:ea typeface="+mn-ea"/>
                          <a:cs typeface="Arial" panose="020B0604020202020204" pitchFamily="34" charset="0"/>
                        </a:rPr>
                        <a:t>làm</a:t>
                      </a:r>
                      <a:r>
                        <a:rPr lang="en-US" sz="1600" b="1" kern="1200" dirty="0" smtClean="0">
                          <a:solidFill>
                            <a:schemeClr val="lt1"/>
                          </a:solidFill>
                          <a:effectLst/>
                          <a:latin typeface="Arial" panose="020B0604020202020204" pitchFamily="34" charset="0"/>
                          <a:ea typeface="+mn-ea"/>
                          <a:cs typeface="Arial" panose="020B0604020202020204" pitchFamily="34" charset="0"/>
                        </a:rPr>
                        <a:t> </a:t>
                      </a:r>
                      <a:r>
                        <a:rPr lang="en-US" sz="1600" b="1" kern="1200" dirty="0" err="1" smtClean="0">
                          <a:solidFill>
                            <a:schemeClr val="lt1"/>
                          </a:solidFill>
                          <a:effectLst/>
                          <a:latin typeface="Arial" panose="020B0604020202020204" pitchFamily="34" charset="0"/>
                          <a:ea typeface="+mn-ea"/>
                          <a:cs typeface="Arial" panose="020B0604020202020204" pitchFamily="34" charset="0"/>
                        </a:rPr>
                        <a:t>theo</a:t>
                      </a:r>
                      <a:r>
                        <a:rPr lang="en-US" sz="1600" b="1" kern="1200" dirty="0" smtClean="0">
                          <a:solidFill>
                            <a:schemeClr val="lt1"/>
                          </a:solidFill>
                          <a:effectLst/>
                          <a:latin typeface="Arial" panose="020B0604020202020204" pitchFamily="34" charset="0"/>
                          <a:ea typeface="+mn-ea"/>
                          <a:cs typeface="Arial" panose="020B0604020202020204" pitchFamily="34" charset="0"/>
                        </a:rPr>
                        <a:t> </a:t>
                      </a:r>
                      <a:r>
                        <a:rPr lang="en-US" sz="1600" b="1" kern="1200" dirty="0" err="1" smtClean="0">
                          <a:solidFill>
                            <a:schemeClr val="lt1"/>
                          </a:solidFill>
                          <a:effectLst/>
                          <a:latin typeface="Arial" panose="020B0604020202020204" pitchFamily="34" charset="0"/>
                          <a:ea typeface="+mn-ea"/>
                          <a:cs typeface="Arial" panose="020B0604020202020204" pitchFamily="34" charset="0"/>
                        </a:rPr>
                        <a:t>phương</a:t>
                      </a:r>
                      <a:r>
                        <a:rPr lang="en-US" sz="1600" b="1" kern="1200" dirty="0" smtClean="0">
                          <a:solidFill>
                            <a:schemeClr val="lt1"/>
                          </a:solidFill>
                          <a:effectLst/>
                          <a:latin typeface="Arial" panose="020B0604020202020204" pitchFamily="34" charset="0"/>
                          <a:ea typeface="+mn-ea"/>
                          <a:cs typeface="Arial" panose="020B0604020202020204" pitchFamily="34" charset="0"/>
                        </a:rPr>
                        <a:t> </a:t>
                      </a:r>
                      <a:r>
                        <a:rPr lang="en-US" sz="1600" b="1" kern="1200" dirty="0" err="1" smtClean="0">
                          <a:solidFill>
                            <a:schemeClr val="lt1"/>
                          </a:solidFill>
                          <a:effectLst/>
                          <a:latin typeface="Arial" panose="020B0604020202020204" pitchFamily="34" charset="0"/>
                          <a:ea typeface="+mn-ea"/>
                          <a:cs typeface="Arial" panose="020B0604020202020204" pitchFamily="34" charset="0"/>
                        </a:rPr>
                        <a:t>pháp</a:t>
                      </a:r>
                      <a:r>
                        <a:rPr lang="en-US" sz="1600" b="1" kern="1200" dirty="0" smtClean="0">
                          <a:solidFill>
                            <a:schemeClr val="lt1"/>
                          </a:solidFill>
                          <a:effectLst/>
                          <a:latin typeface="Arial" panose="020B0604020202020204" pitchFamily="34" charset="0"/>
                          <a:ea typeface="+mn-ea"/>
                          <a:cs typeface="Arial" panose="020B0604020202020204" pitchFamily="34" charset="0"/>
                        </a:rPr>
                        <a:t> </a:t>
                      </a:r>
                      <a:r>
                        <a:rPr lang="en-US" sz="1600" b="1" kern="1200" dirty="0" err="1" smtClean="0">
                          <a:solidFill>
                            <a:schemeClr val="lt1"/>
                          </a:solidFill>
                          <a:effectLst/>
                          <a:latin typeface="Arial" panose="020B0604020202020204" pitchFamily="34" charset="0"/>
                          <a:ea typeface="+mn-ea"/>
                          <a:cs typeface="Arial" panose="020B0604020202020204" pitchFamily="34" charset="0"/>
                        </a:rPr>
                        <a:t>tuyên</a:t>
                      </a:r>
                      <a:r>
                        <a:rPr lang="en-US" sz="1600" b="1" kern="1200" dirty="0" smtClean="0">
                          <a:solidFill>
                            <a:schemeClr val="lt1"/>
                          </a:solidFill>
                          <a:effectLst/>
                          <a:latin typeface="Arial" panose="020B0604020202020204" pitchFamily="34" charset="0"/>
                          <a:ea typeface="+mn-ea"/>
                          <a:cs typeface="Arial" panose="020B0604020202020204" pitchFamily="34" charset="0"/>
                        </a:rPr>
                        <a:t> </a:t>
                      </a:r>
                      <a:r>
                        <a:rPr lang="en-US" sz="1600" b="1" kern="1200" dirty="0" err="1" smtClean="0">
                          <a:solidFill>
                            <a:schemeClr val="lt1"/>
                          </a:solidFill>
                          <a:effectLst/>
                          <a:latin typeface="Arial" panose="020B0604020202020204" pitchFamily="34" charset="0"/>
                          <a:ea typeface="+mn-ea"/>
                          <a:cs typeface="Arial" panose="020B0604020202020204" pitchFamily="34" charset="0"/>
                        </a:rPr>
                        <a:t>truyền</a:t>
                      </a:r>
                      <a:r>
                        <a:rPr lang="en-US" sz="1600" b="1" kern="1200" dirty="0" smtClean="0">
                          <a:solidFill>
                            <a:schemeClr val="lt1"/>
                          </a:solidFill>
                          <a:effectLst/>
                          <a:latin typeface="Arial" panose="020B0604020202020204" pitchFamily="34" charset="0"/>
                          <a:ea typeface="+mn-ea"/>
                          <a:cs typeface="Arial" panose="020B0604020202020204" pitchFamily="34" charset="0"/>
                        </a:rPr>
                        <a:t> </a:t>
                      </a:r>
                      <a:r>
                        <a:rPr lang="en-US" sz="1600" b="1" kern="1200" dirty="0" err="1" smtClean="0">
                          <a:solidFill>
                            <a:schemeClr val="lt1"/>
                          </a:solidFill>
                          <a:effectLst/>
                          <a:latin typeface="Arial" panose="020B0604020202020204" pitchFamily="34" charset="0"/>
                          <a:ea typeface="+mn-ea"/>
                          <a:cs typeface="Arial" panose="020B0604020202020204" pitchFamily="34" charset="0"/>
                        </a:rPr>
                        <a:t>của</a:t>
                      </a:r>
                      <a:r>
                        <a:rPr lang="en-US" sz="1600" b="1" kern="1200" dirty="0" smtClean="0">
                          <a:solidFill>
                            <a:schemeClr val="lt1"/>
                          </a:solidFill>
                          <a:effectLst/>
                          <a:latin typeface="Arial" panose="020B0604020202020204" pitchFamily="34" charset="0"/>
                          <a:ea typeface="+mn-ea"/>
                          <a:cs typeface="Arial" panose="020B0604020202020204" pitchFamily="34" charset="0"/>
                        </a:rPr>
                        <a:t> </a:t>
                      </a:r>
                      <a:r>
                        <a:rPr lang="en-US" sz="1600" b="1" kern="1200" dirty="0" err="1" smtClean="0">
                          <a:solidFill>
                            <a:schemeClr val="lt1"/>
                          </a:solidFill>
                          <a:effectLst/>
                          <a:latin typeface="Arial" panose="020B0604020202020204" pitchFamily="34" charset="0"/>
                          <a:ea typeface="+mn-ea"/>
                          <a:cs typeface="Arial" panose="020B0604020202020204" pitchFamily="34" charset="0"/>
                        </a:rPr>
                        <a:t>Hồ</a:t>
                      </a:r>
                      <a:r>
                        <a:rPr lang="en-US" sz="1600" b="1" kern="1200" dirty="0" smtClean="0">
                          <a:solidFill>
                            <a:schemeClr val="lt1"/>
                          </a:solidFill>
                          <a:effectLst/>
                          <a:latin typeface="Arial" panose="020B0604020202020204" pitchFamily="34" charset="0"/>
                          <a:ea typeface="+mn-ea"/>
                          <a:cs typeface="Arial" panose="020B0604020202020204" pitchFamily="34" charset="0"/>
                        </a:rPr>
                        <a:t> </a:t>
                      </a:r>
                      <a:r>
                        <a:rPr lang="en-US" sz="1600" b="1" kern="1200" dirty="0" err="1" smtClean="0">
                          <a:solidFill>
                            <a:schemeClr val="lt1"/>
                          </a:solidFill>
                          <a:effectLst/>
                          <a:latin typeface="Arial" panose="020B0604020202020204" pitchFamily="34" charset="0"/>
                          <a:ea typeface="+mn-ea"/>
                          <a:cs typeface="Arial" panose="020B0604020202020204" pitchFamily="34" charset="0"/>
                        </a:rPr>
                        <a:t>Chí</a:t>
                      </a:r>
                      <a:r>
                        <a:rPr lang="en-US" sz="1600" b="1" kern="1200" dirty="0" smtClean="0">
                          <a:solidFill>
                            <a:schemeClr val="lt1"/>
                          </a:solidFill>
                          <a:effectLst/>
                          <a:latin typeface="Arial" panose="020B0604020202020204" pitchFamily="34" charset="0"/>
                          <a:ea typeface="+mn-ea"/>
                          <a:cs typeface="Arial" panose="020B0604020202020204" pitchFamily="34" charset="0"/>
                        </a:rPr>
                        <a:t> Minh </a:t>
                      </a:r>
                    </a:p>
                  </a:txBody>
                  <a:tcPr>
                    <a:solidFill>
                      <a:srgbClr val="FF0000"/>
                    </a:solidFill>
                  </a:tcPr>
                </a:tc>
                <a:extLst>
                  <a:ext uri="{0D108BD9-81ED-4DB2-BD59-A6C34878D82A}">
                    <a16:rowId xmlns:a16="http://schemas.microsoft.com/office/drawing/2014/main" val="2580022295"/>
                  </a:ext>
                </a:extLst>
              </a:tr>
              <a:tr h="37084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kern="1200" dirty="0" err="1" smtClean="0">
                          <a:solidFill>
                            <a:schemeClr val="dk1"/>
                          </a:solidFill>
                          <a:effectLst/>
                          <a:latin typeface="Arial" panose="020B0604020202020204" pitchFamily="34" charset="0"/>
                          <a:ea typeface="+mn-ea"/>
                          <a:cs typeface="Arial" panose="020B0604020202020204" pitchFamily="34" charset="0"/>
                        </a:rPr>
                        <a:t>Phương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pháp</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tuyên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truyền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của</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Hồ</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Chí</a:t>
                      </a:r>
                      <a:r>
                        <a:rPr lang="en-US" sz="1600" kern="1200" dirty="0" smtClean="0">
                          <a:solidFill>
                            <a:schemeClr val="dk1"/>
                          </a:solidFill>
                          <a:effectLst/>
                          <a:latin typeface="Arial" panose="020B0604020202020204" pitchFamily="34" charset="0"/>
                          <a:ea typeface="+mn-ea"/>
                          <a:cs typeface="Arial" panose="020B0604020202020204" pitchFamily="34" charset="0"/>
                        </a:rPr>
                        <a:t> Minh </a:t>
                      </a:r>
                      <a:r>
                        <a:rPr lang="en-US" sz="1600" kern="1200" dirty="0" err="1" smtClean="0">
                          <a:solidFill>
                            <a:schemeClr val="dk1"/>
                          </a:solidFill>
                          <a:effectLst/>
                          <a:latin typeface="Arial" panose="020B0604020202020204" pitchFamily="34" charset="0"/>
                          <a:ea typeface="+mn-ea"/>
                          <a:cs typeface="Arial" panose="020B0604020202020204" pitchFamily="34" charset="0"/>
                        </a:rPr>
                        <a:t>là</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phương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pháp</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đề</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cao</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yếu</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tố</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nêu</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gương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giáo</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dục</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bằng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việc</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làm</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hướng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dẫn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cụ</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thể</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Không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chỉ</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coi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trọng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tuyên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truyền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những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tấm</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gương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điển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hình</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Hồ</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Chí</a:t>
                      </a:r>
                      <a:r>
                        <a:rPr lang="en-US" sz="1600" kern="1200" dirty="0" smtClean="0">
                          <a:solidFill>
                            <a:schemeClr val="dk1"/>
                          </a:solidFill>
                          <a:effectLst/>
                          <a:latin typeface="Arial" panose="020B0604020202020204" pitchFamily="34" charset="0"/>
                          <a:ea typeface="+mn-ea"/>
                          <a:cs typeface="Arial" panose="020B0604020202020204" pitchFamily="34" charset="0"/>
                        </a:rPr>
                        <a:t> Minh </a:t>
                      </a:r>
                      <a:r>
                        <a:rPr lang="en-US" sz="1600" kern="1200" dirty="0" err="1" smtClean="0">
                          <a:solidFill>
                            <a:schemeClr val="dk1"/>
                          </a:solidFill>
                          <a:effectLst/>
                          <a:latin typeface="Arial" panose="020B0604020202020204" pitchFamily="34" charset="0"/>
                          <a:ea typeface="+mn-ea"/>
                          <a:cs typeface="Arial" panose="020B0604020202020204" pitchFamily="34" charset="0"/>
                        </a:rPr>
                        <a:t>còn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yêu</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cầu</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bản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thân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người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tuyên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truyền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giáo</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dục</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cũng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phải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là</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một</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tấm</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gương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sáng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Người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lý</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giải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rằng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Nói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chung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thì</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các</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dân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tộc</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phương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Đông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đều</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giàu</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tình</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cảm</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và</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đối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với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họ</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một</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tấm</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gương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sống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còn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có</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giá</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trị</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hơn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một</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trăm</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bài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diễn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văn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tuyên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truyền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muốn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hướng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dẫn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nhân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dân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thì</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tự</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mình</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phải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mực</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thước</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để</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dân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bắt</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chước</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Đây</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là</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phương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pháp</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tuyên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truyền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không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thông</a:t>
                      </a:r>
                      <a:r>
                        <a:rPr lang="en-US" sz="1600" kern="1200" dirty="0" smtClean="0">
                          <a:solidFill>
                            <a:schemeClr val="dk1"/>
                          </a:solidFill>
                          <a:effectLst/>
                          <a:latin typeface="Arial" panose="020B0604020202020204" pitchFamily="34" charset="0"/>
                          <a:ea typeface="+mn-ea"/>
                          <a:cs typeface="Arial" panose="020B0604020202020204" pitchFamily="34" charset="0"/>
                        </a:rPr>
                        <a:t> qua </a:t>
                      </a:r>
                      <a:r>
                        <a:rPr lang="en-US" sz="1600" kern="1200" dirty="0" err="1" smtClean="0">
                          <a:solidFill>
                            <a:schemeClr val="dk1"/>
                          </a:solidFill>
                          <a:effectLst/>
                          <a:latin typeface="Arial" panose="020B0604020202020204" pitchFamily="34" charset="0"/>
                          <a:ea typeface="+mn-ea"/>
                          <a:cs typeface="Arial" panose="020B0604020202020204" pitchFamily="34" charset="0"/>
                        </a:rPr>
                        <a:t>nói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và</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viết</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mà</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bằng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việc</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làm</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bằng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hành</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động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cụ</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thể</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nói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đi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đôi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với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làm</a:t>
                      </a:r>
                      <a:r>
                        <a:rPr lang="en-US" sz="1600" kern="1200" dirty="0" smtClean="0">
                          <a:solidFill>
                            <a:schemeClr val="dk1"/>
                          </a:solidFill>
                          <a:effectLst/>
                          <a:latin typeface="Arial" panose="020B0604020202020204" pitchFamily="34" charset="0"/>
                          <a:ea typeface="+mn-ea"/>
                          <a:cs typeface="Arial" panose="020B0604020202020204" pitchFamily="34" charset="0"/>
                        </a:rPr>
                        <a:t>". </a:t>
                      </a:r>
                    </a:p>
                  </a:txBody>
                  <a:tcPr>
                    <a:solidFill>
                      <a:schemeClr val="accent5">
                        <a:lumMod val="20000"/>
                        <a:lumOff val="80000"/>
                      </a:schemeClr>
                    </a:solidFill>
                  </a:tcPr>
                </a:tc>
                <a:tc>
                  <a:txBody>
                    <a:bodyPr/>
                    <a:lstStyle/>
                    <a:p>
                      <a:pPr marL="285750" indent="-285750" algn="just">
                        <a:buFont typeface="Arial" panose="020B0604020202020204" pitchFamily="34" charset="0"/>
                        <a:buChar char="•"/>
                      </a:pPr>
                      <a:r>
                        <a:rPr lang="en-US" sz="1600" kern="1200" dirty="0" err="1" smtClean="0">
                          <a:solidFill>
                            <a:schemeClr val="dk1"/>
                          </a:solidFill>
                          <a:effectLst/>
                          <a:latin typeface="Arial" panose="020B0604020202020204" pitchFamily="34" charset="0"/>
                          <a:ea typeface="+mn-ea"/>
                          <a:cs typeface="Arial" panose="020B0604020202020204" pitchFamily="34" charset="0"/>
                        </a:rPr>
                        <a:t>Thuyết</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trình</a:t>
                      </a:r>
                      <a:r>
                        <a:rPr lang="en-US" sz="1600" kern="1200" dirty="0" smtClean="0">
                          <a:solidFill>
                            <a:schemeClr val="dk1"/>
                          </a:solidFill>
                          <a:effectLst/>
                          <a:latin typeface="Arial" panose="020B0604020202020204" pitchFamily="34" charset="0"/>
                          <a:ea typeface="+mn-ea"/>
                          <a:cs typeface="Arial" panose="020B0604020202020204" pitchFamily="34" charset="0"/>
                        </a:rPr>
                        <a:t>/</a:t>
                      </a:r>
                      <a:r>
                        <a:rPr lang="en-US" sz="1600" kern="1200" dirty="0" err="1" smtClean="0">
                          <a:solidFill>
                            <a:schemeClr val="dk1"/>
                          </a:solidFill>
                          <a:effectLst/>
                          <a:latin typeface="Arial" panose="020B0604020202020204" pitchFamily="34" charset="0"/>
                          <a:ea typeface="+mn-ea"/>
                          <a:cs typeface="Arial" panose="020B0604020202020204" pitchFamily="34" charset="0"/>
                        </a:rPr>
                        <a:t>tuyên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truyền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viên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cần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phải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có</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kiến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thức</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vừa</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đa</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dạng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vừa</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chuyên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sâu</a:t>
                      </a:r>
                      <a:endParaRPr lang="en-US" sz="1600" kern="1200" dirty="0" smtClean="0">
                        <a:solidFill>
                          <a:schemeClr val="dk1"/>
                        </a:solidFill>
                        <a:effectLst/>
                        <a:latin typeface="Arial" panose="020B0604020202020204" pitchFamily="34" charset="0"/>
                        <a:ea typeface="+mn-ea"/>
                        <a:cs typeface="Arial" panose="020B0604020202020204" pitchFamily="34" charset="0"/>
                      </a:endParaRPr>
                    </a:p>
                    <a:p>
                      <a:pPr marL="285750" indent="-285750" algn="just">
                        <a:buFont typeface="Arial" panose="020B0604020202020204" pitchFamily="34" charset="0"/>
                        <a:buChar char="•"/>
                      </a:pPr>
                      <a:r>
                        <a:rPr lang="en-US" sz="1600" kern="1200" dirty="0" err="1" smtClean="0">
                          <a:solidFill>
                            <a:schemeClr val="dk1"/>
                          </a:solidFill>
                          <a:effectLst/>
                          <a:latin typeface="Arial" panose="020B0604020202020204" pitchFamily="34" charset="0"/>
                          <a:ea typeface="+mn-ea"/>
                          <a:cs typeface="Arial" panose="020B0604020202020204" pitchFamily="34" charset="0"/>
                        </a:rPr>
                        <a:t>Thuyết</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trình</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viên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cần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xây</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dựng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bài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tập</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tình</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huống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trong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giảng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dạy</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tuyên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truyền</a:t>
                      </a:r>
                      <a:endParaRPr lang="en-US" sz="1600" kern="1200" dirty="0" smtClean="0">
                        <a:solidFill>
                          <a:schemeClr val="dk1"/>
                        </a:solidFill>
                        <a:effectLst/>
                        <a:latin typeface="Arial" panose="020B0604020202020204" pitchFamily="34" charset="0"/>
                        <a:ea typeface="+mn-ea"/>
                        <a:cs typeface="Arial" panose="020B0604020202020204" pitchFamily="34" charset="0"/>
                      </a:endParaRPr>
                    </a:p>
                    <a:p>
                      <a:pPr marL="285750" indent="-285750" algn="just">
                        <a:buFont typeface="Arial" panose="020B0604020202020204" pitchFamily="34" charset="0"/>
                        <a:buChar char="•"/>
                      </a:pPr>
                      <a:r>
                        <a:rPr lang="en-US" sz="1600" kern="1200" dirty="0" err="1" smtClean="0">
                          <a:solidFill>
                            <a:schemeClr val="dk1"/>
                          </a:solidFill>
                          <a:effectLst/>
                          <a:latin typeface="Arial" panose="020B0604020202020204" pitchFamily="34" charset="0"/>
                          <a:ea typeface="+mn-ea"/>
                          <a:cs typeface="Arial" panose="020B0604020202020204" pitchFamily="34" charset="0"/>
                        </a:rPr>
                        <a:t>Thuyết</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trình</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viên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cần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có</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kỹ</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năng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tuyên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truyền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thuyết</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giảng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có</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phương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pháp</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sư</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phạm</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nhất</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định</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có</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sự</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hiểu</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biết</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người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nghe</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về</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trình</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độ</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lứa</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tuổi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nghề</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nghiệp</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tâm</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lý</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nguyện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vọng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để</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lựa</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chọn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mức</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độ</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nội</a:t>
                      </a:r>
                      <a:r>
                        <a:rPr lang="en-US" sz="1600" kern="1200" dirty="0" smtClean="0">
                          <a:solidFill>
                            <a:schemeClr val="dk1"/>
                          </a:solidFill>
                          <a:effectLst/>
                          <a:latin typeface="Arial" panose="020B0604020202020204" pitchFamily="34" charset="0"/>
                          <a:ea typeface="+mn-ea"/>
                          <a:cs typeface="Arial" panose="020B0604020202020204" pitchFamily="34" charset="0"/>
                        </a:rPr>
                        <a:t> dung </a:t>
                      </a:r>
                      <a:r>
                        <a:rPr lang="en-US" sz="1600" kern="1200" dirty="0" err="1" smtClean="0">
                          <a:solidFill>
                            <a:schemeClr val="dk1"/>
                          </a:solidFill>
                          <a:effectLst/>
                          <a:latin typeface="Arial" panose="020B0604020202020204" pitchFamily="34" charset="0"/>
                          <a:ea typeface="+mn-ea"/>
                          <a:cs typeface="Arial" panose="020B0604020202020204" pitchFamily="34" charset="0"/>
                        </a:rPr>
                        <a:t>và</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phương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pháp</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truyền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thụ</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phù</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hợp</a:t>
                      </a:r>
                      <a:endParaRPr lang="en-US" sz="1600" kern="1200" dirty="0" smtClean="0">
                        <a:solidFill>
                          <a:schemeClr val="dk1"/>
                        </a:solidFill>
                        <a:effectLst/>
                        <a:latin typeface="Arial" panose="020B0604020202020204" pitchFamily="34" charset="0"/>
                        <a:ea typeface="+mn-ea"/>
                        <a:cs typeface="Arial" panose="020B0604020202020204" pitchFamily="34" charset="0"/>
                      </a:endParaRPr>
                    </a:p>
                    <a:p>
                      <a:pPr marL="285750" indent="-285750" algn="just">
                        <a:buFont typeface="Arial" panose="020B0604020202020204" pitchFamily="34" charset="0"/>
                        <a:buChar char="•"/>
                      </a:pPr>
                      <a:r>
                        <a:rPr lang="en-US" sz="1600" kern="1200" dirty="0" err="1" smtClean="0">
                          <a:solidFill>
                            <a:schemeClr val="dk1"/>
                          </a:solidFill>
                          <a:effectLst/>
                          <a:latin typeface="Arial" panose="020B0604020202020204" pitchFamily="34" charset="0"/>
                          <a:ea typeface="+mn-ea"/>
                          <a:cs typeface="Arial" panose="020B0604020202020204" pitchFamily="34" charset="0"/>
                        </a:rPr>
                        <a:t>Thuyết</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trình</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viên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Chữ</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thập</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đỏ</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thực</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chất</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là</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cán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bộ</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dân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vận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cán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bộ</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tuyên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truyền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vận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động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nhân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đạo</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Vì</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vậy</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thuyết</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trình</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viên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không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phải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chỉ</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hiểu</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biết</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sâu</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về</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những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điều</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mình</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nói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mà</a:t>
                      </a:r>
                      <a:r>
                        <a:rPr lang="en-US" sz="1600" kern="1200" dirty="0" smtClean="0">
                          <a:solidFill>
                            <a:schemeClr val="dk1"/>
                          </a:solidFill>
                          <a:effectLst/>
                          <a:latin typeface="Arial" panose="020B0604020202020204" pitchFamily="34" charset="0"/>
                          <a:ea typeface="+mn-ea"/>
                          <a:cs typeface="Arial" panose="020B0604020202020204" pitchFamily="34" charset="0"/>
                        </a:rPr>
                        <a:t> ở </a:t>
                      </a:r>
                      <a:r>
                        <a:rPr lang="en-US" sz="1600" kern="1200" dirty="0" err="1" smtClean="0">
                          <a:solidFill>
                            <a:schemeClr val="dk1"/>
                          </a:solidFill>
                          <a:effectLst/>
                          <a:latin typeface="Arial" panose="020B0604020202020204" pitchFamily="34" charset="0"/>
                          <a:ea typeface="+mn-ea"/>
                          <a:cs typeface="Arial" panose="020B0604020202020204" pitchFamily="34" charset="0"/>
                        </a:rPr>
                        <a:t>họ</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cũng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phải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cần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nêu</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gương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cần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thực</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hành</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những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kiến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thức</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ấy</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trong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quá</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trình</a:t>
                      </a:r>
                      <a:r>
                        <a:rPr lang="en-US" sz="1600" kern="1200" dirty="0" smtClean="0">
                          <a:solidFill>
                            <a:schemeClr val="dk1"/>
                          </a:solidFill>
                          <a:effectLst/>
                          <a:latin typeface="Arial" panose="020B0604020202020204" pitchFamily="34" charset="0"/>
                          <a:ea typeface="+mn-ea"/>
                          <a:cs typeface="Arial" panose="020B0604020202020204" pitchFamily="34" charset="0"/>
                        </a:rPr>
                        <a:t> ở </a:t>
                      </a:r>
                      <a:r>
                        <a:rPr lang="en-US" sz="1600" kern="1200" dirty="0" err="1" smtClean="0">
                          <a:solidFill>
                            <a:schemeClr val="dk1"/>
                          </a:solidFill>
                          <a:effectLst/>
                          <a:latin typeface="Arial" panose="020B0604020202020204" pitchFamily="34" charset="0"/>
                          <a:ea typeface="+mn-ea"/>
                          <a:cs typeface="Arial" panose="020B0604020202020204" pitchFamily="34" charset="0"/>
                        </a:rPr>
                        <a:t>trên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lớp</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trong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tiếp</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xúc</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với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đối</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tượng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và</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cả</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trong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thực</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tiễn</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cuộc</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sống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công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việc</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hàng</a:t>
                      </a:r>
                      <a:r>
                        <a:rPr lang="en-US" sz="1600" kern="1200" dirty="0" smtClean="0">
                          <a:solidFill>
                            <a:schemeClr val="dk1"/>
                          </a:solidFill>
                          <a:effectLst/>
                          <a:latin typeface="Arial" panose="020B0604020202020204" pitchFamily="34" charset="0"/>
                          <a:ea typeface="+mn-ea"/>
                          <a:cs typeface="Arial" panose="020B0604020202020204" pitchFamily="34" charset="0"/>
                        </a:rPr>
                        <a:t> </a:t>
                      </a:r>
                      <a:r>
                        <a:rPr lang="en-US" sz="1600" kern="1200" dirty="0" err="1" smtClean="0">
                          <a:solidFill>
                            <a:schemeClr val="dk1"/>
                          </a:solidFill>
                          <a:effectLst/>
                          <a:latin typeface="Arial" panose="020B0604020202020204" pitchFamily="34" charset="0"/>
                          <a:ea typeface="+mn-ea"/>
                          <a:cs typeface="Arial" panose="020B0604020202020204" pitchFamily="34" charset="0"/>
                        </a:rPr>
                        <a:t>ngày</a:t>
                      </a:r>
                      <a:endParaRPr lang="en-US" sz="1600" kern="1200" dirty="0" smtClean="0">
                        <a:solidFill>
                          <a:schemeClr val="dk1"/>
                        </a:solidFill>
                        <a:effectLst/>
                        <a:latin typeface="Arial" panose="020B0604020202020204" pitchFamily="34" charset="0"/>
                        <a:ea typeface="+mn-ea"/>
                        <a:cs typeface="Arial" panose="020B0604020202020204" pitchFamily="34" charset="0"/>
                      </a:endParaRPr>
                    </a:p>
                  </a:txBody>
                  <a:tcPr>
                    <a:solidFill>
                      <a:schemeClr val="accent5">
                        <a:lumMod val="20000"/>
                        <a:lumOff val="80000"/>
                      </a:schemeClr>
                    </a:solidFill>
                  </a:tcPr>
                </a:tc>
                <a:extLst>
                  <a:ext uri="{0D108BD9-81ED-4DB2-BD59-A6C34878D82A}">
                    <a16:rowId xmlns:a16="http://schemas.microsoft.com/office/drawing/2014/main" val="1480939425"/>
                  </a:ext>
                </a:extLst>
              </a:tr>
            </a:tbl>
          </a:graphicData>
        </a:graphic>
      </p:graphicFrame>
    </p:spTree>
    <p:extLst>
      <p:ext uri="{BB962C8B-B14F-4D97-AF65-F5344CB8AC3E}">
        <p14:creationId xmlns:p14="http://schemas.microsoft.com/office/powerpoint/2010/main" val="12235300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0" name="Title 1">
            <a:extLst>
              <a:ext uri="{FF2B5EF4-FFF2-40B4-BE49-F238E27FC236}">
                <a16:creationId xmlns:a16="http://schemas.microsoft.com/office/drawing/2014/main" id="{625E7F24-34E4-47E8-AE0D-7F92A172510E}"/>
              </a:ext>
            </a:extLst>
          </p:cNvPr>
          <p:cNvSpPr txBox="1">
            <a:spLocks/>
          </p:cNvSpPr>
          <p:nvPr/>
        </p:nvSpPr>
        <p:spPr bwMode="auto">
          <a:xfrm>
            <a:off x="1447800" y="2099930"/>
            <a:ext cx="9498012"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6000" b="1">
                <a:solidFill>
                  <a:srgbClr val="FF0000"/>
                </a:solidFill>
                <a:latin typeface="Arial" panose="020B0604020202020204" pitchFamily="34" charset="0"/>
              </a:rPr>
              <a:t>Cảm ơn !</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34575"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Tree>
    <p:extLst>
      <p:ext uri="{BB962C8B-B14F-4D97-AF65-F5344CB8AC3E}">
        <p14:creationId xmlns:p14="http://schemas.microsoft.com/office/powerpoint/2010/main" val="5892775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3515</TotalTime>
  <Words>1670</Words>
  <Application>Microsoft Office PowerPoint</Application>
  <PresentationFormat>Widescreen</PresentationFormat>
  <Paragraphs>86</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ＭＳ Ｐゴシック</vt:lpstr>
      <vt:lpstr>Arial</vt:lpstr>
      <vt:lpstr>Calibri</vt:lpstr>
      <vt:lpstr>Office Theme</vt:lpstr>
      <vt:lpstr>TÀI LIỆU CÔNG TÁC TUYÊN TRUYỀN CỦA HỘI CHỮ THẬP ĐỎ VIỆT NAM</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Namncbillionaire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HoaNam</dc:creator>
  <cp:lastModifiedBy>Đỗ Thị  Tâm Anh</cp:lastModifiedBy>
  <cp:revision>201</cp:revision>
  <dcterms:created xsi:type="dcterms:W3CDTF">2017-07-02T01:43:52Z</dcterms:created>
  <dcterms:modified xsi:type="dcterms:W3CDTF">2024-05-17T08:19:43Z</dcterms:modified>
</cp:coreProperties>
</file>